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Milestones Achieved</c:v>
                </c:pt>
                <c:pt idx="1">
                  <c:v>Customer Validation</c:v>
                </c:pt>
                <c:pt idx="2">
                  <c:v>User and Market Feedback</c:v>
                </c:pt>
                <c:pt idx="3">
                  <c:v>Sales and Revenue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2-4A11-B9E1-E6868D055E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Milestones Achieved</c:v>
                </c:pt>
                <c:pt idx="1">
                  <c:v>Customer Validation</c:v>
                </c:pt>
                <c:pt idx="2">
                  <c:v>User and Market Feedback</c:v>
                </c:pt>
                <c:pt idx="3">
                  <c:v>Sales and Revenue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2-4A11-B9E1-E6868D055E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Milestones Achieved</c:v>
                </c:pt>
                <c:pt idx="1">
                  <c:v>Customer Validation</c:v>
                </c:pt>
                <c:pt idx="2">
                  <c:v>User and Market Feedback</c:v>
                </c:pt>
                <c:pt idx="3">
                  <c:v>Sales and Revenue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2-4A11-B9E1-E6868D055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5071279"/>
        <c:axId val="1965060719"/>
      </c:barChart>
      <c:catAx>
        <c:axId val="196507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060719"/>
        <c:crosses val="autoZero"/>
        <c:auto val="1"/>
        <c:lblAlgn val="ctr"/>
        <c:lblOffset val="100"/>
        <c:noMultiLvlLbl val="0"/>
      </c:catAx>
      <c:valAx>
        <c:axId val="196506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07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4540F-156C-4DE0-89E3-03C3849F3E6E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CDFD24B-D3ED-4EDC-A69E-13AAD5BF216B}">
      <dgm:prSet phldrT="[Text]"/>
      <dgm:spPr/>
      <dgm:t>
        <a:bodyPr/>
        <a:lstStyle/>
        <a:p>
          <a:r>
            <a:rPr lang="en-US" dirty="0"/>
            <a:t>Dynamic-Code-Company</a:t>
          </a:r>
          <a:endParaRPr lang="en-IN" dirty="0"/>
        </a:p>
      </dgm:t>
    </dgm:pt>
    <dgm:pt modelId="{4A2DB18D-F9DA-47EA-B5C1-6B95E1C0C283}" type="parTrans" cxnId="{919EAF8C-C689-49F3-A0A9-33C49E8356EC}">
      <dgm:prSet/>
      <dgm:spPr/>
      <dgm:t>
        <a:bodyPr/>
        <a:lstStyle/>
        <a:p>
          <a:endParaRPr lang="en-IN"/>
        </a:p>
      </dgm:t>
    </dgm:pt>
    <dgm:pt modelId="{A7D9019F-1D67-420C-B20D-8882A0F39842}" type="sibTrans" cxnId="{919EAF8C-C689-49F3-A0A9-33C49E8356EC}">
      <dgm:prSet/>
      <dgm:spPr/>
      <dgm:t>
        <a:bodyPr/>
        <a:lstStyle/>
        <a:p>
          <a:endParaRPr lang="en-IN"/>
        </a:p>
      </dgm:t>
    </dgm:pt>
    <dgm:pt modelId="{B556AFF4-E884-4734-8550-10DC93A89EE9}">
      <dgm:prSet phldrT="[Text]"/>
      <dgm:spPr/>
      <dgm:t>
        <a:bodyPr/>
        <a:lstStyle/>
        <a:p>
          <a:r>
            <a:rPr lang="en-IN" b="1" dirty="0"/>
            <a:t>Product Sales</a:t>
          </a:r>
          <a:endParaRPr lang="en-IN" dirty="0"/>
        </a:p>
      </dgm:t>
    </dgm:pt>
    <dgm:pt modelId="{09BAD340-A278-465F-819D-F9785259D556}" type="parTrans" cxnId="{1BAFFC97-0D6F-415E-8180-3357D44E5D78}">
      <dgm:prSet/>
      <dgm:spPr/>
      <dgm:t>
        <a:bodyPr/>
        <a:lstStyle/>
        <a:p>
          <a:endParaRPr lang="en-IN"/>
        </a:p>
      </dgm:t>
    </dgm:pt>
    <dgm:pt modelId="{7EC91859-7C64-4352-8BD6-FD7CB68B3C2C}" type="sibTrans" cxnId="{1BAFFC97-0D6F-415E-8180-3357D44E5D78}">
      <dgm:prSet/>
      <dgm:spPr/>
      <dgm:t>
        <a:bodyPr/>
        <a:lstStyle/>
        <a:p>
          <a:endParaRPr lang="en-IN"/>
        </a:p>
      </dgm:t>
    </dgm:pt>
    <dgm:pt modelId="{052E526F-7126-42D0-941C-E7294C39D54C}">
      <dgm:prSet phldrT="[Text]"/>
      <dgm:spPr/>
      <dgm:t>
        <a:bodyPr/>
        <a:lstStyle/>
        <a:p>
          <a:r>
            <a:rPr lang="en-US" dirty="0"/>
            <a:t>Usage-based Billing</a:t>
          </a:r>
          <a:endParaRPr lang="en-IN" dirty="0"/>
        </a:p>
      </dgm:t>
    </dgm:pt>
    <dgm:pt modelId="{DD1748F8-0254-471D-80F0-F85905FEC487}" type="parTrans" cxnId="{9A4C3021-D4C6-470D-9F36-65D0DDC63F93}">
      <dgm:prSet/>
      <dgm:spPr/>
      <dgm:t>
        <a:bodyPr/>
        <a:lstStyle/>
        <a:p>
          <a:endParaRPr lang="en-IN"/>
        </a:p>
      </dgm:t>
    </dgm:pt>
    <dgm:pt modelId="{B5B71235-31E2-40BC-969A-B48FEB44149B}" type="sibTrans" cxnId="{9A4C3021-D4C6-470D-9F36-65D0DDC63F93}">
      <dgm:prSet/>
      <dgm:spPr/>
      <dgm:t>
        <a:bodyPr/>
        <a:lstStyle/>
        <a:p>
          <a:endParaRPr lang="en-IN"/>
        </a:p>
      </dgm:t>
    </dgm:pt>
    <dgm:pt modelId="{5F08C46A-D50C-45EE-AE54-A44D37196AC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Professional Service</a:t>
          </a:r>
          <a:endParaRPr lang="en-IN" dirty="0"/>
        </a:p>
      </dgm:t>
    </dgm:pt>
    <dgm:pt modelId="{7A24DA49-0286-43DD-86A8-A68A4C78F386}" type="parTrans" cxnId="{72BE994C-1B72-4B35-996B-305834167B28}">
      <dgm:prSet/>
      <dgm:spPr/>
      <dgm:t>
        <a:bodyPr/>
        <a:lstStyle/>
        <a:p>
          <a:endParaRPr lang="en-IN"/>
        </a:p>
      </dgm:t>
    </dgm:pt>
    <dgm:pt modelId="{5E7D3AA0-AAD2-48F0-8720-9994999F35C9}" type="sibTrans" cxnId="{72BE994C-1B72-4B35-996B-305834167B28}">
      <dgm:prSet/>
      <dgm:spPr/>
      <dgm:t>
        <a:bodyPr/>
        <a:lstStyle/>
        <a:p>
          <a:endParaRPr lang="en-IN"/>
        </a:p>
      </dgm:t>
    </dgm:pt>
    <dgm:pt modelId="{EBA46A1A-9C70-477E-A554-F7A58143F49A}">
      <dgm:prSet phldrT="[Text]"/>
      <dgm:spPr/>
      <dgm:t>
        <a:bodyPr/>
        <a:lstStyle/>
        <a:p>
          <a:r>
            <a:rPr lang="en-US" dirty="0"/>
            <a:t>Training &amp; Support</a:t>
          </a:r>
          <a:endParaRPr lang="en-IN" dirty="0"/>
        </a:p>
      </dgm:t>
    </dgm:pt>
    <dgm:pt modelId="{7B5289A3-8060-40D9-9AF4-4A039AD60445}" type="parTrans" cxnId="{CE3ACC0F-C3C0-4DEB-960F-944EAC4B2966}">
      <dgm:prSet/>
      <dgm:spPr/>
      <dgm:t>
        <a:bodyPr/>
        <a:lstStyle/>
        <a:p>
          <a:endParaRPr lang="en-IN"/>
        </a:p>
      </dgm:t>
    </dgm:pt>
    <dgm:pt modelId="{8D5A2E30-0E9A-436A-8DFC-9DEE22E01046}" type="sibTrans" cxnId="{CE3ACC0F-C3C0-4DEB-960F-944EAC4B2966}">
      <dgm:prSet/>
      <dgm:spPr/>
      <dgm:t>
        <a:bodyPr/>
        <a:lstStyle/>
        <a:p>
          <a:endParaRPr lang="en-IN"/>
        </a:p>
      </dgm:t>
    </dgm:pt>
    <dgm:pt modelId="{80E54C67-726C-4DBD-B078-37BCB27EF073}" type="pres">
      <dgm:prSet presAssocID="{FF54540F-156C-4DE0-89E3-03C3849F3E6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6131AE-F526-4A43-94B3-7AB3D5B01B7E}" type="pres">
      <dgm:prSet presAssocID="{9CDFD24B-D3ED-4EDC-A69E-13AAD5BF216B}" presName="centerShape" presStyleLbl="node0" presStyleIdx="0" presStyleCnt="1" custLinFactNeighborX="-3829"/>
      <dgm:spPr/>
    </dgm:pt>
    <dgm:pt modelId="{5DE746F7-99B3-4B9D-90C5-FA70E2E1B06A}" type="pres">
      <dgm:prSet presAssocID="{B556AFF4-E884-4734-8550-10DC93A89EE9}" presName="node" presStyleLbl="node1" presStyleIdx="0" presStyleCnt="4">
        <dgm:presLayoutVars>
          <dgm:bulletEnabled val="1"/>
        </dgm:presLayoutVars>
      </dgm:prSet>
      <dgm:spPr/>
    </dgm:pt>
    <dgm:pt modelId="{32C326ED-564C-4C8D-8403-1F945445A1C4}" type="pres">
      <dgm:prSet presAssocID="{B556AFF4-E884-4734-8550-10DC93A89EE9}" presName="dummy" presStyleCnt="0"/>
      <dgm:spPr/>
    </dgm:pt>
    <dgm:pt modelId="{49113BA2-6F6A-4F2C-BD1E-1200D3A0B5E0}" type="pres">
      <dgm:prSet presAssocID="{7EC91859-7C64-4352-8BD6-FD7CB68B3C2C}" presName="sibTrans" presStyleLbl="sibTrans2D1" presStyleIdx="0" presStyleCnt="4"/>
      <dgm:spPr/>
    </dgm:pt>
    <dgm:pt modelId="{F99EECD6-E206-4F35-BCE3-AB8181A9D778}" type="pres">
      <dgm:prSet presAssocID="{052E526F-7126-42D0-941C-E7294C39D54C}" presName="node" presStyleLbl="node1" presStyleIdx="1" presStyleCnt="4">
        <dgm:presLayoutVars>
          <dgm:bulletEnabled val="1"/>
        </dgm:presLayoutVars>
      </dgm:prSet>
      <dgm:spPr/>
    </dgm:pt>
    <dgm:pt modelId="{50ACB9EF-5977-4DD3-9EA7-8EDB24D23E8B}" type="pres">
      <dgm:prSet presAssocID="{052E526F-7126-42D0-941C-E7294C39D54C}" presName="dummy" presStyleCnt="0"/>
      <dgm:spPr/>
    </dgm:pt>
    <dgm:pt modelId="{B56DC770-E2FA-4BF8-A77D-5306AA19A6A2}" type="pres">
      <dgm:prSet presAssocID="{B5B71235-31E2-40BC-969A-B48FEB44149B}" presName="sibTrans" presStyleLbl="sibTrans2D1" presStyleIdx="1" presStyleCnt="4"/>
      <dgm:spPr/>
    </dgm:pt>
    <dgm:pt modelId="{52C89F2D-D240-4C00-B66D-D73F0F87FE90}" type="pres">
      <dgm:prSet presAssocID="{5F08C46A-D50C-45EE-AE54-A44D37196ACD}" presName="node" presStyleLbl="node1" presStyleIdx="2" presStyleCnt="4">
        <dgm:presLayoutVars>
          <dgm:bulletEnabled val="1"/>
        </dgm:presLayoutVars>
      </dgm:prSet>
      <dgm:spPr/>
    </dgm:pt>
    <dgm:pt modelId="{ABD4E7D7-4C4A-45C6-B947-18591503CB8E}" type="pres">
      <dgm:prSet presAssocID="{5F08C46A-D50C-45EE-AE54-A44D37196ACD}" presName="dummy" presStyleCnt="0"/>
      <dgm:spPr/>
    </dgm:pt>
    <dgm:pt modelId="{BE216E3F-FFFB-4C8F-8E1F-E33808D99F1F}" type="pres">
      <dgm:prSet presAssocID="{5E7D3AA0-AAD2-48F0-8720-9994999F35C9}" presName="sibTrans" presStyleLbl="sibTrans2D1" presStyleIdx="2" presStyleCnt="4"/>
      <dgm:spPr/>
    </dgm:pt>
    <dgm:pt modelId="{D3EB89FF-925E-4EBA-8D8D-EC295DB6523A}" type="pres">
      <dgm:prSet presAssocID="{EBA46A1A-9C70-477E-A554-F7A58143F49A}" presName="node" presStyleLbl="node1" presStyleIdx="3" presStyleCnt="4">
        <dgm:presLayoutVars>
          <dgm:bulletEnabled val="1"/>
        </dgm:presLayoutVars>
      </dgm:prSet>
      <dgm:spPr/>
    </dgm:pt>
    <dgm:pt modelId="{7FF97B6D-2675-4DD9-B1CC-6C7C52639103}" type="pres">
      <dgm:prSet presAssocID="{EBA46A1A-9C70-477E-A554-F7A58143F49A}" presName="dummy" presStyleCnt="0"/>
      <dgm:spPr/>
    </dgm:pt>
    <dgm:pt modelId="{9D1BFADD-01C6-4186-9F76-FE1372E61C6B}" type="pres">
      <dgm:prSet presAssocID="{8D5A2E30-0E9A-436A-8DFC-9DEE22E01046}" presName="sibTrans" presStyleLbl="sibTrans2D1" presStyleIdx="3" presStyleCnt="4" custLinFactNeighborX="-3060" custLinFactNeighborY="-680"/>
      <dgm:spPr/>
    </dgm:pt>
  </dgm:ptLst>
  <dgm:cxnLst>
    <dgm:cxn modelId="{8B8F7401-945E-4130-8C4A-A322077B1D69}" type="presOf" srcId="{FF54540F-156C-4DE0-89E3-03C3849F3E6E}" destId="{80E54C67-726C-4DBD-B078-37BCB27EF073}" srcOrd="0" destOrd="0" presId="urn:microsoft.com/office/officeart/2005/8/layout/radial6"/>
    <dgm:cxn modelId="{CE3ACC0F-C3C0-4DEB-960F-944EAC4B2966}" srcId="{9CDFD24B-D3ED-4EDC-A69E-13AAD5BF216B}" destId="{EBA46A1A-9C70-477E-A554-F7A58143F49A}" srcOrd="3" destOrd="0" parTransId="{7B5289A3-8060-40D9-9AF4-4A039AD60445}" sibTransId="{8D5A2E30-0E9A-436A-8DFC-9DEE22E01046}"/>
    <dgm:cxn modelId="{E7E3B212-5BAD-4D56-8FE2-239CD8940582}" type="presOf" srcId="{9CDFD24B-D3ED-4EDC-A69E-13AAD5BF216B}" destId="{886131AE-F526-4A43-94B3-7AB3D5B01B7E}" srcOrd="0" destOrd="0" presId="urn:microsoft.com/office/officeart/2005/8/layout/radial6"/>
    <dgm:cxn modelId="{E0348313-A729-4878-982A-5DE71EC74B45}" type="presOf" srcId="{7EC91859-7C64-4352-8BD6-FD7CB68B3C2C}" destId="{49113BA2-6F6A-4F2C-BD1E-1200D3A0B5E0}" srcOrd="0" destOrd="0" presId="urn:microsoft.com/office/officeart/2005/8/layout/radial6"/>
    <dgm:cxn modelId="{A5DADF17-5FA7-4035-9767-F7BF8489A2EF}" type="presOf" srcId="{B5B71235-31E2-40BC-969A-B48FEB44149B}" destId="{B56DC770-E2FA-4BF8-A77D-5306AA19A6A2}" srcOrd="0" destOrd="0" presId="urn:microsoft.com/office/officeart/2005/8/layout/radial6"/>
    <dgm:cxn modelId="{9A4C3021-D4C6-470D-9F36-65D0DDC63F93}" srcId="{9CDFD24B-D3ED-4EDC-A69E-13AAD5BF216B}" destId="{052E526F-7126-42D0-941C-E7294C39D54C}" srcOrd="1" destOrd="0" parTransId="{DD1748F8-0254-471D-80F0-F85905FEC487}" sibTransId="{B5B71235-31E2-40BC-969A-B48FEB44149B}"/>
    <dgm:cxn modelId="{D409AC27-1A6F-4E2F-8BFB-7B1F9E23AF63}" type="presOf" srcId="{5E7D3AA0-AAD2-48F0-8720-9994999F35C9}" destId="{BE216E3F-FFFB-4C8F-8E1F-E33808D99F1F}" srcOrd="0" destOrd="0" presId="urn:microsoft.com/office/officeart/2005/8/layout/radial6"/>
    <dgm:cxn modelId="{F16CAD2D-F25B-492C-84FD-CA2EBF8BE741}" type="presOf" srcId="{052E526F-7126-42D0-941C-E7294C39D54C}" destId="{F99EECD6-E206-4F35-BCE3-AB8181A9D778}" srcOrd="0" destOrd="0" presId="urn:microsoft.com/office/officeart/2005/8/layout/radial6"/>
    <dgm:cxn modelId="{72BE994C-1B72-4B35-996B-305834167B28}" srcId="{9CDFD24B-D3ED-4EDC-A69E-13AAD5BF216B}" destId="{5F08C46A-D50C-45EE-AE54-A44D37196ACD}" srcOrd="2" destOrd="0" parTransId="{7A24DA49-0286-43DD-86A8-A68A4C78F386}" sibTransId="{5E7D3AA0-AAD2-48F0-8720-9994999F35C9}"/>
    <dgm:cxn modelId="{439AE65A-B25E-4ACE-8BDE-AF3133A09D5E}" type="presOf" srcId="{8D5A2E30-0E9A-436A-8DFC-9DEE22E01046}" destId="{9D1BFADD-01C6-4186-9F76-FE1372E61C6B}" srcOrd="0" destOrd="0" presId="urn:microsoft.com/office/officeart/2005/8/layout/radial6"/>
    <dgm:cxn modelId="{919EAF8C-C689-49F3-A0A9-33C49E8356EC}" srcId="{FF54540F-156C-4DE0-89E3-03C3849F3E6E}" destId="{9CDFD24B-D3ED-4EDC-A69E-13AAD5BF216B}" srcOrd="0" destOrd="0" parTransId="{4A2DB18D-F9DA-47EA-B5C1-6B95E1C0C283}" sibTransId="{A7D9019F-1D67-420C-B20D-8882A0F39842}"/>
    <dgm:cxn modelId="{DBBE7295-718A-4D3A-AFBB-67C4E463498B}" type="presOf" srcId="{EBA46A1A-9C70-477E-A554-F7A58143F49A}" destId="{D3EB89FF-925E-4EBA-8D8D-EC295DB6523A}" srcOrd="0" destOrd="0" presId="urn:microsoft.com/office/officeart/2005/8/layout/radial6"/>
    <dgm:cxn modelId="{1BAFFC97-0D6F-415E-8180-3357D44E5D78}" srcId="{9CDFD24B-D3ED-4EDC-A69E-13AAD5BF216B}" destId="{B556AFF4-E884-4734-8550-10DC93A89EE9}" srcOrd="0" destOrd="0" parTransId="{09BAD340-A278-465F-819D-F9785259D556}" sibTransId="{7EC91859-7C64-4352-8BD6-FD7CB68B3C2C}"/>
    <dgm:cxn modelId="{2A2283BB-E276-4C56-A535-65334ABC77C7}" type="presOf" srcId="{5F08C46A-D50C-45EE-AE54-A44D37196ACD}" destId="{52C89F2D-D240-4C00-B66D-D73F0F87FE90}" srcOrd="0" destOrd="0" presId="urn:microsoft.com/office/officeart/2005/8/layout/radial6"/>
    <dgm:cxn modelId="{D1642AFC-A0F5-44C2-A2C0-80E4D0A9B79D}" type="presOf" srcId="{B556AFF4-E884-4734-8550-10DC93A89EE9}" destId="{5DE746F7-99B3-4B9D-90C5-FA70E2E1B06A}" srcOrd="0" destOrd="0" presId="urn:microsoft.com/office/officeart/2005/8/layout/radial6"/>
    <dgm:cxn modelId="{5AEDCC40-867E-4943-86C3-6F932F9F6BCE}" type="presParOf" srcId="{80E54C67-726C-4DBD-B078-37BCB27EF073}" destId="{886131AE-F526-4A43-94B3-7AB3D5B01B7E}" srcOrd="0" destOrd="0" presId="urn:microsoft.com/office/officeart/2005/8/layout/radial6"/>
    <dgm:cxn modelId="{7FD2384F-35A6-4C69-B60C-2037F03EFD56}" type="presParOf" srcId="{80E54C67-726C-4DBD-B078-37BCB27EF073}" destId="{5DE746F7-99B3-4B9D-90C5-FA70E2E1B06A}" srcOrd="1" destOrd="0" presId="urn:microsoft.com/office/officeart/2005/8/layout/radial6"/>
    <dgm:cxn modelId="{74B9CE97-A4AC-4D87-93CC-C2EBAF143009}" type="presParOf" srcId="{80E54C67-726C-4DBD-B078-37BCB27EF073}" destId="{32C326ED-564C-4C8D-8403-1F945445A1C4}" srcOrd="2" destOrd="0" presId="urn:microsoft.com/office/officeart/2005/8/layout/radial6"/>
    <dgm:cxn modelId="{63B8AA52-DC11-4090-8E86-0155F49A09C9}" type="presParOf" srcId="{80E54C67-726C-4DBD-B078-37BCB27EF073}" destId="{49113BA2-6F6A-4F2C-BD1E-1200D3A0B5E0}" srcOrd="3" destOrd="0" presId="urn:microsoft.com/office/officeart/2005/8/layout/radial6"/>
    <dgm:cxn modelId="{BF947A9F-9CE1-481F-B4F3-10A5CEDAE879}" type="presParOf" srcId="{80E54C67-726C-4DBD-B078-37BCB27EF073}" destId="{F99EECD6-E206-4F35-BCE3-AB8181A9D778}" srcOrd="4" destOrd="0" presId="urn:microsoft.com/office/officeart/2005/8/layout/radial6"/>
    <dgm:cxn modelId="{A58D86E3-B281-4406-8E6A-B1350B60962D}" type="presParOf" srcId="{80E54C67-726C-4DBD-B078-37BCB27EF073}" destId="{50ACB9EF-5977-4DD3-9EA7-8EDB24D23E8B}" srcOrd="5" destOrd="0" presId="urn:microsoft.com/office/officeart/2005/8/layout/radial6"/>
    <dgm:cxn modelId="{7C1442A2-69FA-4157-BF91-5D2A5A71FAE2}" type="presParOf" srcId="{80E54C67-726C-4DBD-B078-37BCB27EF073}" destId="{B56DC770-E2FA-4BF8-A77D-5306AA19A6A2}" srcOrd="6" destOrd="0" presId="urn:microsoft.com/office/officeart/2005/8/layout/radial6"/>
    <dgm:cxn modelId="{6876A750-C66E-4CF6-9B2F-495438660B18}" type="presParOf" srcId="{80E54C67-726C-4DBD-B078-37BCB27EF073}" destId="{52C89F2D-D240-4C00-B66D-D73F0F87FE90}" srcOrd="7" destOrd="0" presId="urn:microsoft.com/office/officeart/2005/8/layout/radial6"/>
    <dgm:cxn modelId="{1C405042-5849-4DE3-AFD0-F73BFEA8373D}" type="presParOf" srcId="{80E54C67-726C-4DBD-B078-37BCB27EF073}" destId="{ABD4E7D7-4C4A-45C6-B947-18591503CB8E}" srcOrd="8" destOrd="0" presId="urn:microsoft.com/office/officeart/2005/8/layout/radial6"/>
    <dgm:cxn modelId="{2C784B26-2EAF-439C-BC6E-D4C42D622E91}" type="presParOf" srcId="{80E54C67-726C-4DBD-B078-37BCB27EF073}" destId="{BE216E3F-FFFB-4C8F-8E1F-E33808D99F1F}" srcOrd="9" destOrd="0" presId="urn:microsoft.com/office/officeart/2005/8/layout/radial6"/>
    <dgm:cxn modelId="{121E72CD-0F24-4B30-9476-AA2397A63C65}" type="presParOf" srcId="{80E54C67-726C-4DBD-B078-37BCB27EF073}" destId="{D3EB89FF-925E-4EBA-8D8D-EC295DB6523A}" srcOrd="10" destOrd="0" presId="urn:microsoft.com/office/officeart/2005/8/layout/radial6"/>
    <dgm:cxn modelId="{FF6C4632-219E-48FF-8B88-A0950C5DEC32}" type="presParOf" srcId="{80E54C67-726C-4DBD-B078-37BCB27EF073}" destId="{7FF97B6D-2675-4DD9-B1CC-6C7C52639103}" srcOrd="11" destOrd="0" presId="urn:microsoft.com/office/officeart/2005/8/layout/radial6"/>
    <dgm:cxn modelId="{99B59AB0-A991-4A83-BFEF-746BC1F27CDA}" type="presParOf" srcId="{80E54C67-726C-4DBD-B078-37BCB27EF073}" destId="{9D1BFADD-01C6-4186-9F76-FE1372E61C6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FCA7B-222C-47EB-BA4A-B9FA2A32E490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181CB1-D96A-490A-AFB6-2DF4331E2D1E}">
      <dgm:prSet phldrT="[Text]"/>
      <dgm:spPr/>
      <dgm:t>
        <a:bodyPr/>
        <a:lstStyle/>
        <a:p>
          <a:r>
            <a:rPr lang="en-US" dirty="0"/>
            <a:t>Market Research</a:t>
          </a:r>
          <a:endParaRPr lang="en-IN" dirty="0"/>
        </a:p>
      </dgm:t>
    </dgm:pt>
    <dgm:pt modelId="{C1974599-2F1D-4F7B-9E2C-916D2DBAE56F}" type="parTrans" cxnId="{D0A15BB4-9784-49E4-85C7-31F71C07D455}">
      <dgm:prSet/>
      <dgm:spPr/>
      <dgm:t>
        <a:bodyPr/>
        <a:lstStyle/>
        <a:p>
          <a:endParaRPr lang="en-IN"/>
        </a:p>
      </dgm:t>
    </dgm:pt>
    <dgm:pt modelId="{5A0B6E37-888B-4903-B4C4-580E01E6877C}" type="sibTrans" cxnId="{D0A15BB4-9784-49E4-85C7-31F71C07D455}">
      <dgm:prSet/>
      <dgm:spPr/>
      <dgm:t>
        <a:bodyPr/>
        <a:lstStyle/>
        <a:p>
          <a:endParaRPr lang="en-IN"/>
        </a:p>
      </dgm:t>
    </dgm:pt>
    <dgm:pt modelId="{3C7F7EEB-84C0-44A6-970C-4EC36FAFDFE4}">
      <dgm:prSet phldrT="[Text]"/>
      <dgm:spPr/>
      <dgm:t>
        <a:bodyPr/>
        <a:lstStyle/>
        <a:p>
          <a:r>
            <a:rPr lang="en-US" dirty="0"/>
            <a:t>Cost Analysis</a:t>
          </a:r>
          <a:endParaRPr lang="en-IN" dirty="0"/>
        </a:p>
      </dgm:t>
    </dgm:pt>
    <dgm:pt modelId="{2E7E6BA3-0904-4B9A-A4BF-7AF508DDA7B0}" type="parTrans" cxnId="{DA5917C7-E8CE-4436-92BC-BF249900743C}">
      <dgm:prSet/>
      <dgm:spPr/>
      <dgm:t>
        <a:bodyPr/>
        <a:lstStyle/>
        <a:p>
          <a:endParaRPr lang="en-IN" dirty="0"/>
        </a:p>
      </dgm:t>
    </dgm:pt>
    <dgm:pt modelId="{4A82FA10-50EB-4478-80C3-D895967FFE0A}" type="sibTrans" cxnId="{DA5917C7-E8CE-4436-92BC-BF249900743C}">
      <dgm:prSet/>
      <dgm:spPr/>
      <dgm:t>
        <a:bodyPr/>
        <a:lstStyle/>
        <a:p>
          <a:endParaRPr lang="en-IN"/>
        </a:p>
      </dgm:t>
    </dgm:pt>
    <dgm:pt modelId="{15752AE8-FE77-44C3-B44C-846D296FF700}">
      <dgm:prSet phldrT="[Text]"/>
      <dgm:spPr/>
      <dgm:t>
        <a:bodyPr/>
        <a:lstStyle/>
        <a:p>
          <a:r>
            <a:rPr lang="en-US" dirty="0"/>
            <a:t>Pricing Model</a:t>
          </a:r>
          <a:endParaRPr lang="en-IN" dirty="0"/>
        </a:p>
      </dgm:t>
    </dgm:pt>
    <dgm:pt modelId="{C7467BD2-5A66-4DF4-AE07-285E8211ED06}" type="parTrans" cxnId="{78F83D30-D1A7-40FA-A150-072431D2436A}">
      <dgm:prSet/>
      <dgm:spPr/>
      <dgm:t>
        <a:bodyPr/>
        <a:lstStyle/>
        <a:p>
          <a:endParaRPr lang="en-IN" dirty="0"/>
        </a:p>
      </dgm:t>
    </dgm:pt>
    <dgm:pt modelId="{51EFD749-D3E5-4930-8E97-39C260AA4385}" type="sibTrans" cxnId="{78F83D30-D1A7-40FA-A150-072431D2436A}">
      <dgm:prSet/>
      <dgm:spPr/>
      <dgm:t>
        <a:bodyPr/>
        <a:lstStyle/>
        <a:p>
          <a:endParaRPr lang="en-IN"/>
        </a:p>
      </dgm:t>
    </dgm:pt>
    <dgm:pt modelId="{B3C7E24D-7513-4AAC-A440-47CD2BF84FD9}">
      <dgm:prSet phldrT="[Text]"/>
      <dgm:spPr/>
      <dgm:t>
        <a:bodyPr/>
        <a:lstStyle/>
        <a:p>
          <a:r>
            <a:rPr lang="en-US" dirty="0"/>
            <a:t>Sales Training</a:t>
          </a:r>
          <a:endParaRPr lang="en-IN" dirty="0"/>
        </a:p>
      </dgm:t>
    </dgm:pt>
    <dgm:pt modelId="{638DAAD2-113E-4A36-BD1B-BC9A3B6345B8}" type="parTrans" cxnId="{EE98BC65-00BE-44A5-8F23-7EE60CA72AA6}">
      <dgm:prSet/>
      <dgm:spPr/>
      <dgm:t>
        <a:bodyPr/>
        <a:lstStyle/>
        <a:p>
          <a:endParaRPr lang="en-IN" dirty="0"/>
        </a:p>
      </dgm:t>
    </dgm:pt>
    <dgm:pt modelId="{9511348A-D7B6-460E-8405-1EBA912ECFF7}" type="sibTrans" cxnId="{EE98BC65-00BE-44A5-8F23-7EE60CA72AA6}">
      <dgm:prSet/>
      <dgm:spPr/>
      <dgm:t>
        <a:bodyPr/>
        <a:lstStyle/>
        <a:p>
          <a:endParaRPr lang="en-IN"/>
        </a:p>
      </dgm:t>
    </dgm:pt>
    <dgm:pt modelId="{74D2CF9C-C9B5-4530-84D1-F29916741BA1}">
      <dgm:prSet phldrT="[Text]"/>
      <dgm:spPr/>
      <dgm:t>
        <a:bodyPr/>
        <a:lstStyle/>
        <a:p>
          <a:r>
            <a:rPr lang="en-US" dirty="0"/>
            <a:t>Value Proposition</a:t>
          </a:r>
          <a:endParaRPr lang="en-IN" dirty="0"/>
        </a:p>
      </dgm:t>
    </dgm:pt>
    <dgm:pt modelId="{40837177-7A3A-4922-BB21-EC5304C4A92A}" type="parTrans" cxnId="{2A909C1D-E32E-4C62-8F44-DE91601DC7CE}">
      <dgm:prSet/>
      <dgm:spPr/>
      <dgm:t>
        <a:bodyPr/>
        <a:lstStyle/>
        <a:p>
          <a:endParaRPr lang="en-IN" dirty="0"/>
        </a:p>
      </dgm:t>
    </dgm:pt>
    <dgm:pt modelId="{645ABD70-6A70-4946-8844-6FF80B7E183E}" type="sibTrans" cxnId="{2A909C1D-E32E-4C62-8F44-DE91601DC7CE}">
      <dgm:prSet/>
      <dgm:spPr/>
      <dgm:t>
        <a:bodyPr/>
        <a:lstStyle/>
        <a:p>
          <a:endParaRPr lang="en-IN"/>
        </a:p>
      </dgm:t>
    </dgm:pt>
    <dgm:pt modelId="{5E714A4D-7C59-4217-A900-45E43F4F7487}">
      <dgm:prSet phldrT="[Text]"/>
      <dgm:spPr/>
      <dgm:t>
        <a:bodyPr/>
        <a:lstStyle/>
        <a:p>
          <a:r>
            <a:rPr lang="en-US" dirty="0"/>
            <a:t>Customer Feedback</a:t>
          </a:r>
          <a:endParaRPr lang="en-IN" dirty="0"/>
        </a:p>
      </dgm:t>
    </dgm:pt>
    <dgm:pt modelId="{BEE37776-B556-439F-9EE3-24FA6DAA9AAB}" type="parTrans" cxnId="{944FC2F0-2A31-492A-A0D3-AE7440464401}">
      <dgm:prSet/>
      <dgm:spPr/>
      <dgm:t>
        <a:bodyPr/>
        <a:lstStyle/>
        <a:p>
          <a:endParaRPr lang="en-IN" dirty="0"/>
        </a:p>
      </dgm:t>
    </dgm:pt>
    <dgm:pt modelId="{850CCC35-807E-4F38-A608-2B4D8C6A19B5}" type="sibTrans" cxnId="{944FC2F0-2A31-492A-A0D3-AE7440464401}">
      <dgm:prSet/>
      <dgm:spPr/>
      <dgm:t>
        <a:bodyPr/>
        <a:lstStyle/>
        <a:p>
          <a:endParaRPr lang="en-IN"/>
        </a:p>
      </dgm:t>
    </dgm:pt>
    <dgm:pt modelId="{BA51B88C-4D26-4625-B26F-097B21D01A08}">
      <dgm:prSet phldrT="[Text]"/>
      <dgm:spPr/>
      <dgm:t>
        <a:bodyPr/>
        <a:lstStyle/>
        <a:p>
          <a:r>
            <a:rPr lang="en-US" dirty="0"/>
            <a:t>A</a:t>
          </a:r>
          <a:endParaRPr lang="en-IN" dirty="0"/>
        </a:p>
      </dgm:t>
    </dgm:pt>
    <dgm:pt modelId="{A281B9DD-1726-4FF5-9150-ED0A68A96FFF}" type="parTrans" cxnId="{53612D39-44BC-4A08-8DFC-15539230F2CF}">
      <dgm:prSet/>
      <dgm:spPr/>
      <dgm:t>
        <a:bodyPr/>
        <a:lstStyle/>
        <a:p>
          <a:endParaRPr lang="en-IN"/>
        </a:p>
      </dgm:t>
    </dgm:pt>
    <dgm:pt modelId="{EEEE1F08-8F57-44B3-8DCD-112DAE34C528}" type="sibTrans" cxnId="{53612D39-44BC-4A08-8DFC-15539230F2CF}">
      <dgm:prSet/>
      <dgm:spPr/>
      <dgm:t>
        <a:bodyPr/>
        <a:lstStyle/>
        <a:p>
          <a:endParaRPr lang="en-IN"/>
        </a:p>
      </dgm:t>
    </dgm:pt>
    <dgm:pt modelId="{FC0F82DF-E7D3-4DAA-AE9E-6FC72AA90749}">
      <dgm:prSet phldrT="[Text]"/>
      <dgm:spPr/>
      <dgm:t>
        <a:bodyPr/>
        <a:lstStyle/>
        <a:p>
          <a:r>
            <a:rPr lang="en-US" dirty="0"/>
            <a:t>B</a:t>
          </a:r>
          <a:endParaRPr lang="en-IN" dirty="0"/>
        </a:p>
      </dgm:t>
    </dgm:pt>
    <dgm:pt modelId="{D7C6EAB3-FF93-4A7A-89A4-D081AE017C15}" type="parTrans" cxnId="{8E250CCD-C509-4477-BC67-F612CBF6C4A3}">
      <dgm:prSet/>
      <dgm:spPr/>
      <dgm:t>
        <a:bodyPr/>
        <a:lstStyle/>
        <a:p>
          <a:endParaRPr lang="en-IN"/>
        </a:p>
      </dgm:t>
    </dgm:pt>
    <dgm:pt modelId="{8B844BE5-7D1E-4373-B327-522DD575D2C8}" type="sibTrans" cxnId="{8E250CCD-C509-4477-BC67-F612CBF6C4A3}">
      <dgm:prSet/>
      <dgm:spPr/>
      <dgm:t>
        <a:bodyPr/>
        <a:lstStyle/>
        <a:p>
          <a:endParaRPr lang="en-IN"/>
        </a:p>
      </dgm:t>
    </dgm:pt>
    <dgm:pt modelId="{36570B3B-0F33-4E89-A279-AF1399CA82DB}">
      <dgm:prSet phldrT="[Text]"/>
      <dgm:spPr/>
      <dgm:t>
        <a:bodyPr/>
        <a:lstStyle/>
        <a:p>
          <a:r>
            <a:rPr lang="en-US" dirty="0"/>
            <a:t>C</a:t>
          </a:r>
          <a:endParaRPr lang="en-IN" dirty="0"/>
        </a:p>
      </dgm:t>
    </dgm:pt>
    <dgm:pt modelId="{157D1E7B-02F6-4A53-9C02-A889C4D2BF53}" type="parTrans" cxnId="{505C5C33-A260-4FB6-B80F-1FA16F7EA918}">
      <dgm:prSet/>
      <dgm:spPr/>
      <dgm:t>
        <a:bodyPr/>
        <a:lstStyle/>
        <a:p>
          <a:endParaRPr lang="en-IN"/>
        </a:p>
      </dgm:t>
    </dgm:pt>
    <dgm:pt modelId="{827B934D-DF9B-419B-A35C-1B4888724BE1}" type="sibTrans" cxnId="{505C5C33-A260-4FB6-B80F-1FA16F7EA918}">
      <dgm:prSet/>
      <dgm:spPr/>
      <dgm:t>
        <a:bodyPr/>
        <a:lstStyle/>
        <a:p>
          <a:endParaRPr lang="en-IN"/>
        </a:p>
      </dgm:t>
    </dgm:pt>
    <dgm:pt modelId="{25B624F0-AC90-46DF-B85D-7D3E88F213E9}" type="pres">
      <dgm:prSet presAssocID="{FFDFCA7B-222C-47EB-BA4A-B9FA2A32E4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966247-654D-4DEA-8808-46D27AAC7B3A}" type="pres">
      <dgm:prSet presAssocID="{FFDFCA7B-222C-47EB-BA4A-B9FA2A32E490}" presName="hierFlow" presStyleCnt="0"/>
      <dgm:spPr/>
    </dgm:pt>
    <dgm:pt modelId="{40E7343B-5237-4A96-A928-8120B10CEF01}" type="pres">
      <dgm:prSet presAssocID="{FFDFCA7B-222C-47EB-BA4A-B9FA2A32E490}" presName="firstBuf" presStyleCnt="0"/>
      <dgm:spPr/>
    </dgm:pt>
    <dgm:pt modelId="{A97FE210-EDE3-40A8-8773-577FB47E16CC}" type="pres">
      <dgm:prSet presAssocID="{FFDFCA7B-222C-47EB-BA4A-B9FA2A32E4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8A7552E-644F-4628-AA0E-79DFDAFF8615}" type="pres">
      <dgm:prSet presAssocID="{2C181CB1-D96A-490A-AFB6-2DF4331E2D1E}" presName="Name17" presStyleCnt="0"/>
      <dgm:spPr/>
    </dgm:pt>
    <dgm:pt modelId="{90543E54-7008-468D-8C39-6101089C3FD7}" type="pres">
      <dgm:prSet presAssocID="{2C181CB1-D96A-490A-AFB6-2DF4331E2D1E}" presName="level1Shape" presStyleLbl="node0" presStyleIdx="0" presStyleCnt="1">
        <dgm:presLayoutVars>
          <dgm:chPref val="3"/>
        </dgm:presLayoutVars>
      </dgm:prSet>
      <dgm:spPr/>
    </dgm:pt>
    <dgm:pt modelId="{02558E4B-3F15-4704-A68C-BEF0BB67D8FD}" type="pres">
      <dgm:prSet presAssocID="{2C181CB1-D96A-490A-AFB6-2DF4331E2D1E}" presName="hierChild2" presStyleCnt="0"/>
      <dgm:spPr/>
    </dgm:pt>
    <dgm:pt modelId="{47ED5B04-536A-4902-82B9-06EF9654E56E}" type="pres">
      <dgm:prSet presAssocID="{2E7E6BA3-0904-4B9A-A4BF-7AF508DDA7B0}" presName="Name25" presStyleLbl="parChTrans1D2" presStyleIdx="0" presStyleCnt="2"/>
      <dgm:spPr/>
    </dgm:pt>
    <dgm:pt modelId="{99800A52-3CB1-4188-9C3F-73BA2C2383D3}" type="pres">
      <dgm:prSet presAssocID="{2E7E6BA3-0904-4B9A-A4BF-7AF508DDA7B0}" presName="connTx" presStyleLbl="parChTrans1D2" presStyleIdx="0" presStyleCnt="2"/>
      <dgm:spPr/>
    </dgm:pt>
    <dgm:pt modelId="{2247C97B-38B1-4823-BA90-E024A4D1F6E0}" type="pres">
      <dgm:prSet presAssocID="{3C7F7EEB-84C0-44A6-970C-4EC36FAFDFE4}" presName="Name30" presStyleCnt="0"/>
      <dgm:spPr/>
    </dgm:pt>
    <dgm:pt modelId="{03B0EF05-C35D-4A7B-A965-985ADDA6B308}" type="pres">
      <dgm:prSet presAssocID="{3C7F7EEB-84C0-44A6-970C-4EC36FAFDFE4}" presName="level2Shape" presStyleLbl="node2" presStyleIdx="0" presStyleCnt="2"/>
      <dgm:spPr/>
    </dgm:pt>
    <dgm:pt modelId="{2E4EEC20-5F41-4076-9ECD-D11319EBF247}" type="pres">
      <dgm:prSet presAssocID="{3C7F7EEB-84C0-44A6-970C-4EC36FAFDFE4}" presName="hierChild3" presStyleCnt="0"/>
      <dgm:spPr/>
    </dgm:pt>
    <dgm:pt modelId="{AAD22B47-C7FF-42D7-92F1-FF42CDE229F9}" type="pres">
      <dgm:prSet presAssocID="{C7467BD2-5A66-4DF4-AE07-285E8211ED06}" presName="Name25" presStyleLbl="parChTrans1D3" presStyleIdx="0" presStyleCnt="3"/>
      <dgm:spPr/>
    </dgm:pt>
    <dgm:pt modelId="{9E8241B7-3093-4732-A49E-72ED1C77E852}" type="pres">
      <dgm:prSet presAssocID="{C7467BD2-5A66-4DF4-AE07-285E8211ED06}" presName="connTx" presStyleLbl="parChTrans1D3" presStyleIdx="0" presStyleCnt="3"/>
      <dgm:spPr/>
    </dgm:pt>
    <dgm:pt modelId="{B7C328BC-B15D-4486-9FF0-05574B0DEBA4}" type="pres">
      <dgm:prSet presAssocID="{15752AE8-FE77-44C3-B44C-846D296FF700}" presName="Name30" presStyleCnt="0"/>
      <dgm:spPr/>
    </dgm:pt>
    <dgm:pt modelId="{0B01072B-16D2-4F87-B3CE-BE085605A54E}" type="pres">
      <dgm:prSet presAssocID="{15752AE8-FE77-44C3-B44C-846D296FF700}" presName="level2Shape" presStyleLbl="node3" presStyleIdx="0" presStyleCnt="3"/>
      <dgm:spPr/>
    </dgm:pt>
    <dgm:pt modelId="{F5BA9E97-F77C-4276-A8CE-5154504DD93A}" type="pres">
      <dgm:prSet presAssocID="{15752AE8-FE77-44C3-B44C-846D296FF700}" presName="hierChild3" presStyleCnt="0"/>
      <dgm:spPr/>
    </dgm:pt>
    <dgm:pt modelId="{7B17B9E2-FCB3-4460-9FB8-41E422AEE390}" type="pres">
      <dgm:prSet presAssocID="{638DAAD2-113E-4A36-BD1B-BC9A3B6345B8}" presName="Name25" presStyleLbl="parChTrans1D3" presStyleIdx="1" presStyleCnt="3"/>
      <dgm:spPr/>
    </dgm:pt>
    <dgm:pt modelId="{ACE8F0AC-1B79-4A2A-9E96-4C5CE6145F62}" type="pres">
      <dgm:prSet presAssocID="{638DAAD2-113E-4A36-BD1B-BC9A3B6345B8}" presName="connTx" presStyleLbl="parChTrans1D3" presStyleIdx="1" presStyleCnt="3"/>
      <dgm:spPr/>
    </dgm:pt>
    <dgm:pt modelId="{93988309-24F1-4DED-BDE5-CDB686DD3656}" type="pres">
      <dgm:prSet presAssocID="{B3C7E24D-7513-4AAC-A440-47CD2BF84FD9}" presName="Name30" presStyleCnt="0"/>
      <dgm:spPr/>
    </dgm:pt>
    <dgm:pt modelId="{D7FD0648-96A2-4F15-844C-8F6DB37741D2}" type="pres">
      <dgm:prSet presAssocID="{B3C7E24D-7513-4AAC-A440-47CD2BF84FD9}" presName="level2Shape" presStyleLbl="node3" presStyleIdx="1" presStyleCnt="3"/>
      <dgm:spPr/>
    </dgm:pt>
    <dgm:pt modelId="{FDD580C3-195F-4A8C-8FB2-83F6E0129E7A}" type="pres">
      <dgm:prSet presAssocID="{B3C7E24D-7513-4AAC-A440-47CD2BF84FD9}" presName="hierChild3" presStyleCnt="0"/>
      <dgm:spPr/>
    </dgm:pt>
    <dgm:pt modelId="{434A66CC-2AEA-4DC6-B53F-C57F068B13B2}" type="pres">
      <dgm:prSet presAssocID="{40837177-7A3A-4922-BB21-EC5304C4A92A}" presName="Name25" presStyleLbl="parChTrans1D2" presStyleIdx="1" presStyleCnt="2"/>
      <dgm:spPr/>
    </dgm:pt>
    <dgm:pt modelId="{CE96A2AD-1877-49B2-9201-96DDD4F48228}" type="pres">
      <dgm:prSet presAssocID="{40837177-7A3A-4922-BB21-EC5304C4A92A}" presName="connTx" presStyleLbl="parChTrans1D2" presStyleIdx="1" presStyleCnt="2"/>
      <dgm:spPr/>
    </dgm:pt>
    <dgm:pt modelId="{5A4B9CB5-A176-4A63-B1BD-927FCF11979F}" type="pres">
      <dgm:prSet presAssocID="{74D2CF9C-C9B5-4530-84D1-F29916741BA1}" presName="Name30" presStyleCnt="0"/>
      <dgm:spPr/>
    </dgm:pt>
    <dgm:pt modelId="{B6808057-6F48-45DE-93D6-CD2CD242111A}" type="pres">
      <dgm:prSet presAssocID="{74D2CF9C-C9B5-4530-84D1-F29916741BA1}" presName="level2Shape" presStyleLbl="node2" presStyleIdx="1" presStyleCnt="2"/>
      <dgm:spPr/>
    </dgm:pt>
    <dgm:pt modelId="{33D30DB7-3D88-4AE8-8B4A-A10E67C441CF}" type="pres">
      <dgm:prSet presAssocID="{74D2CF9C-C9B5-4530-84D1-F29916741BA1}" presName="hierChild3" presStyleCnt="0"/>
      <dgm:spPr/>
    </dgm:pt>
    <dgm:pt modelId="{E97A0376-8776-48ED-8C85-69EC77A57C58}" type="pres">
      <dgm:prSet presAssocID="{BEE37776-B556-439F-9EE3-24FA6DAA9AAB}" presName="Name25" presStyleLbl="parChTrans1D3" presStyleIdx="2" presStyleCnt="3"/>
      <dgm:spPr/>
    </dgm:pt>
    <dgm:pt modelId="{FC16F19B-886D-4C8F-A9D3-C7296C0B9CC4}" type="pres">
      <dgm:prSet presAssocID="{BEE37776-B556-439F-9EE3-24FA6DAA9AAB}" presName="connTx" presStyleLbl="parChTrans1D3" presStyleIdx="2" presStyleCnt="3"/>
      <dgm:spPr/>
    </dgm:pt>
    <dgm:pt modelId="{557BDAAC-AE6D-4140-934B-FD893E0CC937}" type="pres">
      <dgm:prSet presAssocID="{5E714A4D-7C59-4217-A900-45E43F4F7487}" presName="Name30" presStyleCnt="0"/>
      <dgm:spPr/>
    </dgm:pt>
    <dgm:pt modelId="{E2EE0BC7-AD03-45EE-B2EB-053064EA7380}" type="pres">
      <dgm:prSet presAssocID="{5E714A4D-7C59-4217-A900-45E43F4F7487}" presName="level2Shape" presStyleLbl="node3" presStyleIdx="2" presStyleCnt="3"/>
      <dgm:spPr/>
    </dgm:pt>
    <dgm:pt modelId="{B5824AB0-6E0B-44FC-B992-BB749F173BB4}" type="pres">
      <dgm:prSet presAssocID="{5E714A4D-7C59-4217-A900-45E43F4F7487}" presName="hierChild3" presStyleCnt="0"/>
      <dgm:spPr/>
    </dgm:pt>
    <dgm:pt modelId="{2503B88E-80E7-4FD6-9026-6AD761AC975A}" type="pres">
      <dgm:prSet presAssocID="{FFDFCA7B-222C-47EB-BA4A-B9FA2A32E490}" presName="bgShapesFlow" presStyleCnt="0"/>
      <dgm:spPr/>
    </dgm:pt>
    <dgm:pt modelId="{0C373622-7140-41AD-ABB4-A8E522433FB9}" type="pres">
      <dgm:prSet presAssocID="{BA51B88C-4D26-4625-B26F-097B21D01A08}" presName="rectComp" presStyleCnt="0"/>
      <dgm:spPr/>
    </dgm:pt>
    <dgm:pt modelId="{9A619DE8-8117-444C-AFE6-C2056020F807}" type="pres">
      <dgm:prSet presAssocID="{BA51B88C-4D26-4625-B26F-097B21D01A08}" presName="bgRect" presStyleLbl="bgShp" presStyleIdx="0" presStyleCnt="3"/>
      <dgm:spPr/>
    </dgm:pt>
    <dgm:pt modelId="{0578FC23-8B4A-463D-90AB-58269C948722}" type="pres">
      <dgm:prSet presAssocID="{BA51B88C-4D26-4625-B26F-097B21D01A08}" presName="bgRectTx" presStyleLbl="bgShp" presStyleIdx="0" presStyleCnt="3">
        <dgm:presLayoutVars>
          <dgm:bulletEnabled val="1"/>
        </dgm:presLayoutVars>
      </dgm:prSet>
      <dgm:spPr/>
    </dgm:pt>
    <dgm:pt modelId="{4725F983-3CA4-4E60-9B98-46C24A65EEA7}" type="pres">
      <dgm:prSet presAssocID="{BA51B88C-4D26-4625-B26F-097B21D01A08}" presName="spComp" presStyleCnt="0"/>
      <dgm:spPr/>
    </dgm:pt>
    <dgm:pt modelId="{BAF7EB9D-8914-49DB-8DB2-79E0E402168C}" type="pres">
      <dgm:prSet presAssocID="{BA51B88C-4D26-4625-B26F-097B21D01A08}" presName="hSp" presStyleCnt="0"/>
      <dgm:spPr/>
    </dgm:pt>
    <dgm:pt modelId="{006D6F63-B3C8-474D-88E2-B6CB86538B67}" type="pres">
      <dgm:prSet presAssocID="{FC0F82DF-E7D3-4DAA-AE9E-6FC72AA90749}" presName="rectComp" presStyleCnt="0"/>
      <dgm:spPr/>
    </dgm:pt>
    <dgm:pt modelId="{3A2A01E1-5FED-49A2-82A3-1BC779086564}" type="pres">
      <dgm:prSet presAssocID="{FC0F82DF-E7D3-4DAA-AE9E-6FC72AA90749}" presName="bgRect" presStyleLbl="bgShp" presStyleIdx="1" presStyleCnt="3"/>
      <dgm:spPr/>
    </dgm:pt>
    <dgm:pt modelId="{3DD54DE8-CDEC-403A-AA78-B3EADB468487}" type="pres">
      <dgm:prSet presAssocID="{FC0F82DF-E7D3-4DAA-AE9E-6FC72AA90749}" presName="bgRectTx" presStyleLbl="bgShp" presStyleIdx="1" presStyleCnt="3">
        <dgm:presLayoutVars>
          <dgm:bulletEnabled val="1"/>
        </dgm:presLayoutVars>
      </dgm:prSet>
      <dgm:spPr/>
    </dgm:pt>
    <dgm:pt modelId="{912AE364-7A9B-4B81-88F7-8AA84EC5DCA5}" type="pres">
      <dgm:prSet presAssocID="{FC0F82DF-E7D3-4DAA-AE9E-6FC72AA90749}" presName="spComp" presStyleCnt="0"/>
      <dgm:spPr/>
    </dgm:pt>
    <dgm:pt modelId="{203F471C-B2D2-4D85-B29D-E5F6C0F42694}" type="pres">
      <dgm:prSet presAssocID="{FC0F82DF-E7D3-4DAA-AE9E-6FC72AA90749}" presName="hSp" presStyleCnt="0"/>
      <dgm:spPr/>
    </dgm:pt>
    <dgm:pt modelId="{B9C0F0B2-ECF4-4975-8A9C-882A65ADCA7E}" type="pres">
      <dgm:prSet presAssocID="{36570B3B-0F33-4E89-A279-AF1399CA82DB}" presName="rectComp" presStyleCnt="0"/>
      <dgm:spPr/>
    </dgm:pt>
    <dgm:pt modelId="{A4BF3D4D-8ED6-4E64-8A76-D1B0CCD3C4FE}" type="pres">
      <dgm:prSet presAssocID="{36570B3B-0F33-4E89-A279-AF1399CA82DB}" presName="bgRect" presStyleLbl="bgShp" presStyleIdx="2" presStyleCnt="3"/>
      <dgm:spPr/>
    </dgm:pt>
    <dgm:pt modelId="{CB339BB7-DD25-446B-9F03-EA714DA4AE8E}" type="pres">
      <dgm:prSet presAssocID="{36570B3B-0F33-4E89-A279-AF1399CA82DB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25E18103-164B-49AA-A297-8ED7EDFF4B97}" type="presOf" srcId="{5E714A4D-7C59-4217-A900-45E43F4F7487}" destId="{E2EE0BC7-AD03-45EE-B2EB-053064EA7380}" srcOrd="0" destOrd="0" presId="urn:microsoft.com/office/officeart/2005/8/layout/hierarchy5"/>
    <dgm:cxn modelId="{45015704-5360-44BE-94B7-FCAA7685EF3E}" type="presOf" srcId="{638DAAD2-113E-4A36-BD1B-BC9A3B6345B8}" destId="{ACE8F0AC-1B79-4A2A-9E96-4C5CE6145F62}" srcOrd="1" destOrd="0" presId="urn:microsoft.com/office/officeart/2005/8/layout/hierarchy5"/>
    <dgm:cxn modelId="{7DC15D0C-10DC-49D7-A9A5-4D30B3D38466}" type="presOf" srcId="{BA51B88C-4D26-4625-B26F-097B21D01A08}" destId="{9A619DE8-8117-444C-AFE6-C2056020F807}" srcOrd="0" destOrd="0" presId="urn:microsoft.com/office/officeart/2005/8/layout/hierarchy5"/>
    <dgm:cxn modelId="{2C791E0D-0843-4771-A5B5-29D2BEF8EFD3}" type="presOf" srcId="{15752AE8-FE77-44C3-B44C-846D296FF700}" destId="{0B01072B-16D2-4F87-B3CE-BE085605A54E}" srcOrd="0" destOrd="0" presId="urn:microsoft.com/office/officeart/2005/8/layout/hierarchy5"/>
    <dgm:cxn modelId="{918E6D0F-152F-4829-B156-0E84E2C9C85A}" type="presOf" srcId="{36570B3B-0F33-4E89-A279-AF1399CA82DB}" destId="{A4BF3D4D-8ED6-4E64-8A76-D1B0CCD3C4FE}" srcOrd="0" destOrd="0" presId="urn:microsoft.com/office/officeart/2005/8/layout/hierarchy5"/>
    <dgm:cxn modelId="{2A909C1D-E32E-4C62-8F44-DE91601DC7CE}" srcId="{2C181CB1-D96A-490A-AFB6-2DF4331E2D1E}" destId="{74D2CF9C-C9B5-4530-84D1-F29916741BA1}" srcOrd="1" destOrd="0" parTransId="{40837177-7A3A-4922-BB21-EC5304C4A92A}" sibTransId="{645ABD70-6A70-4946-8844-6FF80B7E183E}"/>
    <dgm:cxn modelId="{25B8BC2E-C89A-4333-982A-20219FFB0635}" type="presOf" srcId="{2E7E6BA3-0904-4B9A-A4BF-7AF508DDA7B0}" destId="{99800A52-3CB1-4188-9C3F-73BA2C2383D3}" srcOrd="1" destOrd="0" presId="urn:microsoft.com/office/officeart/2005/8/layout/hierarchy5"/>
    <dgm:cxn modelId="{78F83D30-D1A7-40FA-A150-072431D2436A}" srcId="{3C7F7EEB-84C0-44A6-970C-4EC36FAFDFE4}" destId="{15752AE8-FE77-44C3-B44C-846D296FF700}" srcOrd="0" destOrd="0" parTransId="{C7467BD2-5A66-4DF4-AE07-285E8211ED06}" sibTransId="{51EFD749-D3E5-4930-8E97-39C260AA4385}"/>
    <dgm:cxn modelId="{505C5C33-A260-4FB6-B80F-1FA16F7EA918}" srcId="{FFDFCA7B-222C-47EB-BA4A-B9FA2A32E490}" destId="{36570B3B-0F33-4E89-A279-AF1399CA82DB}" srcOrd="3" destOrd="0" parTransId="{157D1E7B-02F6-4A53-9C02-A889C4D2BF53}" sibTransId="{827B934D-DF9B-419B-A35C-1B4888724BE1}"/>
    <dgm:cxn modelId="{53612D39-44BC-4A08-8DFC-15539230F2CF}" srcId="{FFDFCA7B-222C-47EB-BA4A-B9FA2A32E490}" destId="{BA51B88C-4D26-4625-B26F-097B21D01A08}" srcOrd="1" destOrd="0" parTransId="{A281B9DD-1726-4FF5-9150-ED0A68A96FFF}" sibTransId="{EEEE1F08-8F57-44B3-8DCD-112DAE34C528}"/>
    <dgm:cxn modelId="{53FB295D-D030-4C9E-AA22-4F573AD29C27}" type="presOf" srcId="{40837177-7A3A-4922-BB21-EC5304C4A92A}" destId="{434A66CC-2AEA-4DC6-B53F-C57F068B13B2}" srcOrd="0" destOrd="0" presId="urn:microsoft.com/office/officeart/2005/8/layout/hierarchy5"/>
    <dgm:cxn modelId="{7D8FDD60-F01F-4346-94C1-F4D59B672EA2}" type="presOf" srcId="{FFDFCA7B-222C-47EB-BA4A-B9FA2A32E490}" destId="{25B624F0-AC90-46DF-B85D-7D3E88F213E9}" srcOrd="0" destOrd="0" presId="urn:microsoft.com/office/officeart/2005/8/layout/hierarchy5"/>
    <dgm:cxn modelId="{EE98BC65-00BE-44A5-8F23-7EE60CA72AA6}" srcId="{3C7F7EEB-84C0-44A6-970C-4EC36FAFDFE4}" destId="{B3C7E24D-7513-4AAC-A440-47CD2BF84FD9}" srcOrd="1" destOrd="0" parTransId="{638DAAD2-113E-4A36-BD1B-BC9A3B6345B8}" sibTransId="{9511348A-D7B6-460E-8405-1EBA912ECFF7}"/>
    <dgm:cxn modelId="{03B93746-0ED5-4E66-8777-97641C2869AA}" type="presOf" srcId="{BEE37776-B556-439F-9EE3-24FA6DAA9AAB}" destId="{FC16F19B-886D-4C8F-A9D3-C7296C0B9CC4}" srcOrd="1" destOrd="0" presId="urn:microsoft.com/office/officeart/2005/8/layout/hierarchy5"/>
    <dgm:cxn modelId="{EFA47968-422F-4589-AD2A-7847C29CC27A}" type="presOf" srcId="{BA51B88C-4D26-4625-B26F-097B21D01A08}" destId="{0578FC23-8B4A-463D-90AB-58269C948722}" srcOrd="1" destOrd="0" presId="urn:microsoft.com/office/officeart/2005/8/layout/hierarchy5"/>
    <dgm:cxn modelId="{60C0D168-A26C-4A19-884A-F189CAB6FFD6}" type="presOf" srcId="{C7467BD2-5A66-4DF4-AE07-285E8211ED06}" destId="{9E8241B7-3093-4732-A49E-72ED1C77E852}" srcOrd="1" destOrd="0" presId="urn:microsoft.com/office/officeart/2005/8/layout/hierarchy5"/>
    <dgm:cxn modelId="{310F0C69-579A-4DC9-A618-D458F2A0BE90}" type="presOf" srcId="{3C7F7EEB-84C0-44A6-970C-4EC36FAFDFE4}" destId="{03B0EF05-C35D-4A7B-A965-985ADDA6B308}" srcOrd="0" destOrd="0" presId="urn:microsoft.com/office/officeart/2005/8/layout/hierarchy5"/>
    <dgm:cxn modelId="{662CD370-5252-416B-996E-EA6F64057D20}" type="presOf" srcId="{FC0F82DF-E7D3-4DAA-AE9E-6FC72AA90749}" destId="{3A2A01E1-5FED-49A2-82A3-1BC779086564}" srcOrd="0" destOrd="0" presId="urn:microsoft.com/office/officeart/2005/8/layout/hierarchy5"/>
    <dgm:cxn modelId="{79002C55-D0FC-45A0-AE9E-AB8EF8811F18}" type="presOf" srcId="{B3C7E24D-7513-4AAC-A440-47CD2BF84FD9}" destId="{D7FD0648-96A2-4F15-844C-8F6DB37741D2}" srcOrd="0" destOrd="0" presId="urn:microsoft.com/office/officeart/2005/8/layout/hierarchy5"/>
    <dgm:cxn modelId="{7EEC0F94-BBB2-4B8A-ACF0-25D1CCFD5A1E}" type="presOf" srcId="{C7467BD2-5A66-4DF4-AE07-285E8211ED06}" destId="{AAD22B47-C7FF-42D7-92F1-FF42CDE229F9}" srcOrd="0" destOrd="0" presId="urn:microsoft.com/office/officeart/2005/8/layout/hierarchy5"/>
    <dgm:cxn modelId="{2FB5D295-AC49-4824-873C-1A043023083E}" type="presOf" srcId="{FC0F82DF-E7D3-4DAA-AE9E-6FC72AA90749}" destId="{3DD54DE8-CDEC-403A-AA78-B3EADB468487}" srcOrd="1" destOrd="0" presId="urn:microsoft.com/office/officeart/2005/8/layout/hierarchy5"/>
    <dgm:cxn modelId="{880BCE9F-A471-405A-977C-5FE43C8D9DBB}" type="presOf" srcId="{2C181CB1-D96A-490A-AFB6-2DF4331E2D1E}" destId="{90543E54-7008-468D-8C39-6101089C3FD7}" srcOrd="0" destOrd="0" presId="urn:microsoft.com/office/officeart/2005/8/layout/hierarchy5"/>
    <dgm:cxn modelId="{0B57E6A1-AF73-4671-AB35-3373C14AA045}" type="presOf" srcId="{36570B3B-0F33-4E89-A279-AF1399CA82DB}" destId="{CB339BB7-DD25-446B-9F03-EA714DA4AE8E}" srcOrd="1" destOrd="0" presId="urn:microsoft.com/office/officeart/2005/8/layout/hierarchy5"/>
    <dgm:cxn modelId="{702FAFA5-49FA-47BB-8D65-055CDBEE8215}" type="presOf" srcId="{2E7E6BA3-0904-4B9A-A4BF-7AF508DDA7B0}" destId="{47ED5B04-536A-4902-82B9-06EF9654E56E}" srcOrd="0" destOrd="0" presId="urn:microsoft.com/office/officeart/2005/8/layout/hierarchy5"/>
    <dgm:cxn modelId="{A520DDAB-39C9-4ED7-8D90-F715B72D30D8}" type="presOf" srcId="{74D2CF9C-C9B5-4530-84D1-F29916741BA1}" destId="{B6808057-6F48-45DE-93D6-CD2CD242111A}" srcOrd="0" destOrd="0" presId="urn:microsoft.com/office/officeart/2005/8/layout/hierarchy5"/>
    <dgm:cxn modelId="{D0A15BB4-9784-49E4-85C7-31F71C07D455}" srcId="{FFDFCA7B-222C-47EB-BA4A-B9FA2A32E490}" destId="{2C181CB1-D96A-490A-AFB6-2DF4331E2D1E}" srcOrd="0" destOrd="0" parTransId="{C1974599-2F1D-4F7B-9E2C-916D2DBAE56F}" sibTransId="{5A0B6E37-888B-4903-B4C4-580E01E6877C}"/>
    <dgm:cxn modelId="{AF8416B9-9AED-42AA-8847-98287564F45B}" type="presOf" srcId="{BEE37776-B556-439F-9EE3-24FA6DAA9AAB}" destId="{E97A0376-8776-48ED-8C85-69EC77A57C58}" srcOrd="0" destOrd="0" presId="urn:microsoft.com/office/officeart/2005/8/layout/hierarchy5"/>
    <dgm:cxn modelId="{F14C15BA-F4C4-4129-A15C-2C607E8D659C}" type="presOf" srcId="{40837177-7A3A-4922-BB21-EC5304C4A92A}" destId="{CE96A2AD-1877-49B2-9201-96DDD4F48228}" srcOrd="1" destOrd="0" presId="urn:microsoft.com/office/officeart/2005/8/layout/hierarchy5"/>
    <dgm:cxn modelId="{4D6546BB-2127-4663-A293-D9013DD35E4B}" type="presOf" srcId="{638DAAD2-113E-4A36-BD1B-BC9A3B6345B8}" destId="{7B17B9E2-FCB3-4460-9FB8-41E422AEE390}" srcOrd="0" destOrd="0" presId="urn:microsoft.com/office/officeart/2005/8/layout/hierarchy5"/>
    <dgm:cxn modelId="{DA5917C7-E8CE-4436-92BC-BF249900743C}" srcId="{2C181CB1-D96A-490A-AFB6-2DF4331E2D1E}" destId="{3C7F7EEB-84C0-44A6-970C-4EC36FAFDFE4}" srcOrd="0" destOrd="0" parTransId="{2E7E6BA3-0904-4B9A-A4BF-7AF508DDA7B0}" sibTransId="{4A82FA10-50EB-4478-80C3-D895967FFE0A}"/>
    <dgm:cxn modelId="{8E250CCD-C509-4477-BC67-F612CBF6C4A3}" srcId="{FFDFCA7B-222C-47EB-BA4A-B9FA2A32E490}" destId="{FC0F82DF-E7D3-4DAA-AE9E-6FC72AA90749}" srcOrd="2" destOrd="0" parTransId="{D7C6EAB3-FF93-4A7A-89A4-D081AE017C15}" sibTransId="{8B844BE5-7D1E-4373-B327-522DD575D2C8}"/>
    <dgm:cxn modelId="{944FC2F0-2A31-492A-A0D3-AE7440464401}" srcId="{74D2CF9C-C9B5-4530-84D1-F29916741BA1}" destId="{5E714A4D-7C59-4217-A900-45E43F4F7487}" srcOrd="0" destOrd="0" parTransId="{BEE37776-B556-439F-9EE3-24FA6DAA9AAB}" sibTransId="{850CCC35-807E-4F38-A608-2B4D8C6A19B5}"/>
    <dgm:cxn modelId="{B49F7B34-27DC-4146-9273-B108388CA8A5}" type="presParOf" srcId="{25B624F0-AC90-46DF-B85D-7D3E88F213E9}" destId="{DE966247-654D-4DEA-8808-46D27AAC7B3A}" srcOrd="0" destOrd="0" presId="urn:microsoft.com/office/officeart/2005/8/layout/hierarchy5"/>
    <dgm:cxn modelId="{828B30CE-996E-42A6-8703-2C91010545AB}" type="presParOf" srcId="{DE966247-654D-4DEA-8808-46D27AAC7B3A}" destId="{40E7343B-5237-4A96-A928-8120B10CEF01}" srcOrd="0" destOrd="0" presId="urn:microsoft.com/office/officeart/2005/8/layout/hierarchy5"/>
    <dgm:cxn modelId="{096168A2-E75A-4AAA-BADC-DC190DFC9738}" type="presParOf" srcId="{DE966247-654D-4DEA-8808-46D27AAC7B3A}" destId="{A97FE210-EDE3-40A8-8773-577FB47E16CC}" srcOrd="1" destOrd="0" presId="urn:microsoft.com/office/officeart/2005/8/layout/hierarchy5"/>
    <dgm:cxn modelId="{0480EF28-7746-4A14-8405-D242B67311D8}" type="presParOf" srcId="{A97FE210-EDE3-40A8-8773-577FB47E16CC}" destId="{08A7552E-644F-4628-AA0E-79DFDAFF8615}" srcOrd="0" destOrd="0" presId="urn:microsoft.com/office/officeart/2005/8/layout/hierarchy5"/>
    <dgm:cxn modelId="{FA2703A6-BB12-496B-923E-9174513AD35E}" type="presParOf" srcId="{08A7552E-644F-4628-AA0E-79DFDAFF8615}" destId="{90543E54-7008-468D-8C39-6101089C3FD7}" srcOrd="0" destOrd="0" presId="urn:microsoft.com/office/officeart/2005/8/layout/hierarchy5"/>
    <dgm:cxn modelId="{0A000181-DFC5-4DE3-A302-49700CFE1A3F}" type="presParOf" srcId="{08A7552E-644F-4628-AA0E-79DFDAFF8615}" destId="{02558E4B-3F15-4704-A68C-BEF0BB67D8FD}" srcOrd="1" destOrd="0" presId="urn:microsoft.com/office/officeart/2005/8/layout/hierarchy5"/>
    <dgm:cxn modelId="{8AB6996B-C946-4D8C-8EAC-CCFD1ADC183E}" type="presParOf" srcId="{02558E4B-3F15-4704-A68C-BEF0BB67D8FD}" destId="{47ED5B04-536A-4902-82B9-06EF9654E56E}" srcOrd="0" destOrd="0" presId="urn:microsoft.com/office/officeart/2005/8/layout/hierarchy5"/>
    <dgm:cxn modelId="{92389A7E-A10D-434C-B5FA-E217C428EA60}" type="presParOf" srcId="{47ED5B04-536A-4902-82B9-06EF9654E56E}" destId="{99800A52-3CB1-4188-9C3F-73BA2C2383D3}" srcOrd="0" destOrd="0" presId="urn:microsoft.com/office/officeart/2005/8/layout/hierarchy5"/>
    <dgm:cxn modelId="{4F2BF035-0056-4F16-81ED-F0F6E8ED459C}" type="presParOf" srcId="{02558E4B-3F15-4704-A68C-BEF0BB67D8FD}" destId="{2247C97B-38B1-4823-BA90-E024A4D1F6E0}" srcOrd="1" destOrd="0" presId="urn:microsoft.com/office/officeart/2005/8/layout/hierarchy5"/>
    <dgm:cxn modelId="{9377AA42-DAED-4A88-96A9-10C817EDB342}" type="presParOf" srcId="{2247C97B-38B1-4823-BA90-E024A4D1F6E0}" destId="{03B0EF05-C35D-4A7B-A965-985ADDA6B308}" srcOrd="0" destOrd="0" presId="urn:microsoft.com/office/officeart/2005/8/layout/hierarchy5"/>
    <dgm:cxn modelId="{9893980C-3E27-46EE-9BA5-CC8BA9F0683B}" type="presParOf" srcId="{2247C97B-38B1-4823-BA90-E024A4D1F6E0}" destId="{2E4EEC20-5F41-4076-9ECD-D11319EBF247}" srcOrd="1" destOrd="0" presId="urn:microsoft.com/office/officeart/2005/8/layout/hierarchy5"/>
    <dgm:cxn modelId="{2A07AD4B-88C8-45D1-B9B3-8EAA3CF9C9BC}" type="presParOf" srcId="{2E4EEC20-5F41-4076-9ECD-D11319EBF247}" destId="{AAD22B47-C7FF-42D7-92F1-FF42CDE229F9}" srcOrd="0" destOrd="0" presId="urn:microsoft.com/office/officeart/2005/8/layout/hierarchy5"/>
    <dgm:cxn modelId="{29B19F7F-2701-4106-AD8E-C5FD333784CE}" type="presParOf" srcId="{AAD22B47-C7FF-42D7-92F1-FF42CDE229F9}" destId="{9E8241B7-3093-4732-A49E-72ED1C77E852}" srcOrd="0" destOrd="0" presId="urn:microsoft.com/office/officeart/2005/8/layout/hierarchy5"/>
    <dgm:cxn modelId="{6BF7BB37-D1A3-449A-A28C-A262A280573C}" type="presParOf" srcId="{2E4EEC20-5F41-4076-9ECD-D11319EBF247}" destId="{B7C328BC-B15D-4486-9FF0-05574B0DEBA4}" srcOrd="1" destOrd="0" presId="urn:microsoft.com/office/officeart/2005/8/layout/hierarchy5"/>
    <dgm:cxn modelId="{B63DC8A4-BEA0-4A87-8203-42CF4710C950}" type="presParOf" srcId="{B7C328BC-B15D-4486-9FF0-05574B0DEBA4}" destId="{0B01072B-16D2-4F87-B3CE-BE085605A54E}" srcOrd="0" destOrd="0" presId="urn:microsoft.com/office/officeart/2005/8/layout/hierarchy5"/>
    <dgm:cxn modelId="{0BCBD4F9-AA4E-4674-AF92-A09F1BB74EC7}" type="presParOf" srcId="{B7C328BC-B15D-4486-9FF0-05574B0DEBA4}" destId="{F5BA9E97-F77C-4276-A8CE-5154504DD93A}" srcOrd="1" destOrd="0" presId="urn:microsoft.com/office/officeart/2005/8/layout/hierarchy5"/>
    <dgm:cxn modelId="{4F5E7308-8097-4BF8-A628-48ED22A11B3C}" type="presParOf" srcId="{2E4EEC20-5F41-4076-9ECD-D11319EBF247}" destId="{7B17B9E2-FCB3-4460-9FB8-41E422AEE390}" srcOrd="2" destOrd="0" presId="urn:microsoft.com/office/officeart/2005/8/layout/hierarchy5"/>
    <dgm:cxn modelId="{F6113C34-DD72-492B-89BA-987F50A2FE6E}" type="presParOf" srcId="{7B17B9E2-FCB3-4460-9FB8-41E422AEE390}" destId="{ACE8F0AC-1B79-4A2A-9E96-4C5CE6145F62}" srcOrd="0" destOrd="0" presId="urn:microsoft.com/office/officeart/2005/8/layout/hierarchy5"/>
    <dgm:cxn modelId="{C2D9ADAE-A750-4801-BD0F-3E53AD71ADA6}" type="presParOf" srcId="{2E4EEC20-5F41-4076-9ECD-D11319EBF247}" destId="{93988309-24F1-4DED-BDE5-CDB686DD3656}" srcOrd="3" destOrd="0" presId="urn:microsoft.com/office/officeart/2005/8/layout/hierarchy5"/>
    <dgm:cxn modelId="{A9AE103F-C134-46BB-83B7-979FEC0A1470}" type="presParOf" srcId="{93988309-24F1-4DED-BDE5-CDB686DD3656}" destId="{D7FD0648-96A2-4F15-844C-8F6DB37741D2}" srcOrd="0" destOrd="0" presId="urn:microsoft.com/office/officeart/2005/8/layout/hierarchy5"/>
    <dgm:cxn modelId="{2DFC5598-8EC7-49F2-A426-83E1622867DE}" type="presParOf" srcId="{93988309-24F1-4DED-BDE5-CDB686DD3656}" destId="{FDD580C3-195F-4A8C-8FB2-83F6E0129E7A}" srcOrd="1" destOrd="0" presId="urn:microsoft.com/office/officeart/2005/8/layout/hierarchy5"/>
    <dgm:cxn modelId="{677423C7-FA7A-4303-9C68-4730599722F7}" type="presParOf" srcId="{02558E4B-3F15-4704-A68C-BEF0BB67D8FD}" destId="{434A66CC-2AEA-4DC6-B53F-C57F068B13B2}" srcOrd="2" destOrd="0" presId="urn:microsoft.com/office/officeart/2005/8/layout/hierarchy5"/>
    <dgm:cxn modelId="{011B5D19-E2FE-4300-B2EA-E22F38354443}" type="presParOf" srcId="{434A66CC-2AEA-4DC6-B53F-C57F068B13B2}" destId="{CE96A2AD-1877-49B2-9201-96DDD4F48228}" srcOrd="0" destOrd="0" presId="urn:microsoft.com/office/officeart/2005/8/layout/hierarchy5"/>
    <dgm:cxn modelId="{20BD9836-D786-4417-B672-559DD793A70B}" type="presParOf" srcId="{02558E4B-3F15-4704-A68C-BEF0BB67D8FD}" destId="{5A4B9CB5-A176-4A63-B1BD-927FCF11979F}" srcOrd="3" destOrd="0" presId="urn:microsoft.com/office/officeart/2005/8/layout/hierarchy5"/>
    <dgm:cxn modelId="{5B56EDAF-51F1-41A6-937A-6E90DA01ABCB}" type="presParOf" srcId="{5A4B9CB5-A176-4A63-B1BD-927FCF11979F}" destId="{B6808057-6F48-45DE-93D6-CD2CD242111A}" srcOrd="0" destOrd="0" presId="urn:microsoft.com/office/officeart/2005/8/layout/hierarchy5"/>
    <dgm:cxn modelId="{AE34279C-3F6A-456B-97E6-40A55FCEA133}" type="presParOf" srcId="{5A4B9CB5-A176-4A63-B1BD-927FCF11979F}" destId="{33D30DB7-3D88-4AE8-8B4A-A10E67C441CF}" srcOrd="1" destOrd="0" presId="urn:microsoft.com/office/officeart/2005/8/layout/hierarchy5"/>
    <dgm:cxn modelId="{DCB5A610-797C-4188-A2FD-F662367B94C6}" type="presParOf" srcId="{33D30DB7-3D88-4AE8-8B4A-A10E67C441CF}" destId="{E97A0376-8776-48ED-8C85-69EC77A57C58}" srcOrd="0" destOrd="0" presId="urn:microsoft.com/office/officeart/2005/8/layout/hierarchy5"/>
    <dgm:cxn modelId="{9D27C1C0-5E2C-4B9D-8918-7589DF7B4464}" type="presParOf" srcId="{E97A0376-8776-48ED-8C85-69EC77A57C58}" destId="{FC16F19B-886D-4C8F-A9D3-C7296C0B9CC4}" srcOrd="0" destOrd="0" presId="urn:microsoft.com/office/officeart/2005/8/layout/hierarchy5"/>
    <dgm:cxn modelId="{5A71A7F5-6C03-49DC-A7C7-06B55E150318}" type="presParOf" srcId="{33D30DB7-3D88-4AE8-8B4A-A10E67C441CF}" destId="{557BDAAC-AE6D-4140-934B-FD893E0CC937}" srcOrd="1" destOrd="0" presId="urn:microsoft.com/office/officeart/2005/8/layout/hierarchy5"/>
    <dgm:cxn modelId="{925ED85A-3867-4173-B4C1-49B1147E78DB}" type="presParOf" srcId="{557BDAAC-AE6D-4140-934B-FD893E0CC937}" destId="{E2EE0BC7-AD03-45EE-B2EB-053064EA7380}" srcOrd="0" destOrd="0" presId="urn:microsoft.com/office/officeart/2005/8/layout/hierarchy5"/>
    <dgm:cxn modelId="{DB5AFD0D-E1CC-4E29-8F10-6DD93FEB8B11}" type="presParOf" srcId="{557BDAAC-AE6D-4140-934B-FD893E0CC937}" destId="{B5824AB0-6E0B-44FC-B992-BB749F173BB4}" srcOrd="1" destOrd="0" presId="urn:microsoft.com/office/officeart/2005/8/layout/hierarchy5"/>
    <dgm:cxn modelId="{33B0EC20-E1BF-4EC7-9F84-4AAFC002FC9E}" type="presParOf" srcId="{25B624F0-AC90-46DF-B85D-7D3E88F213E9}" destId="{2503B88E-80E7-4FD6-9026-6AD761AC975A}" srcOrd="1" destOrd="0" presId="urn:microsoft.com/office/officeart/2005/8/layout/hierarchy5"/>
    <dgm:cxn modelId="{89D112A2-DC81-4E25-90BE-BF723BA59903}" type="presParOf" srcId="{2503B88E-80E7-4FD6-9026-6AD761AC975A}" destId="{0C373622-7140-41AD-ABB4-A8E522433FB9}" srcOrd="0" destOrd="0" presId="urn:microsoft.com/office/officeart/2005/8/layout/hierarchy5"/>
    <dgm:cxn modelId="{2FB83EB6-0B94-4758-9E19-2ACA90B30A33}" type="presParOf" srcId="{0C373622-7140-41AD-ABB4-A8E522433FB9}" destId="{9A619DE8-8117-444C-AFE6-C2056020F807}" srcOrd="0" destOrd="0" presId="urn:microsoft.com/office/officeart/2005/8/layout/hierarchy5"/>
    <dgm:cxn modelId="{610236A7-CF26-414E-A499-515A06AF5F49}" type="presParOf" srcId="{0C373622-7140-41AD-ABB4-A8E522433FB9}" destId="{0578FC23-8B4A-463D-90AB-58269C948722}" srcOrd="1" destOrd="0" presId="urn:microsoft.com/office/officeart/2005/8/layout/hierarchy5"/>
    <dgm:cxn modelId="{8472C53E-9954-4F5D-9B3E-0B1D2CD7A5B7}" type="presParOf" srcId="{2503B88E-80E7-4FD6-9026-6AD761AC975A}" destId="{4725F983-3CA4-4E60-9B98-46C24A65EEA7}" srcOrd="1" destOrd="0" presId="urn:microsoft.com/office/officeart/2005/8/layout/hierarchy5"/>
    <dgm:cxn modelId="{54D5321C-9BAA-44B1-A7FF-65DF485B2CD5}" type="presParOf" srcId="{4725F983-3CA4-4E60-9B98-46C24A65EEA7}" destId="{BAF7EB9D-8914-49DB-8DB2-79E0E402168C}" srcOrd="0" destOrd="0" presId="urn:microsoft.com/office/officeart/2005/8/layout/hierarchy5"/>
    <dgm:cxn modelId="{BF325F3B-D4E6-4D5F-9CED-B18CFD74CF26}" type="presParOf" srcId="{2503B88E-80E7-4FD6-9026-6AD761AC975A}" destId="{006D6F63-B3C8-474D-88E2-B6CB86538B67}" srcOrd="2" destOrd="0" presId="urn:microsoft.com/office/officeart/2005/8/layout/hierarchy5"/>
    <dgm:cxn modelId="{6CACFC49-51B7-4C40-93A7-C3794FA96945}" type="presParOf" srcId="{006D6F63-B3C8-474D-88E2-B6CB86538B67}" destId="{3A2A01E1-5FED-49A2-82A3-1BC779086564}" srcOrd="0" destOrd="0" presId="urn:microsoft.com/office/officeart/2005/8/layout/hierarchy5"/>
    <dgm:cxn modelId="{4A9AA19F-5CFD-415D-AE07-339667C78608}" type="presParOf" srcId="{006D6F63-B3C8-474D-88E2-B6CB86538B67}" destId="{3DD54DE8-CDEC-403A-AA78-B3EADB468487}" srcOrd="1" destOrd="0" presId="urn:microsoft.com/office/officeart/2005/8/layout/hierarchy5"/>
    <dgm:cxn modelId="{F56C579E-EAD7-482C-8AC8-2A47DC68C437}" type="presParOf" srcId="{2503B88E-80E7-4FD6-9026-6AD761AC975A}" destId="{912AE364-7A9B-4B81-88F7-8AA84EC5DCA5}" srcOrd="3" destOrd="0" presId="urn:microsoft.com/office/officeart/2005/8/layout/hierarchy5"/>
    <dgm:cxn modelId="{051C57FD-9844-470A-8443-59A54F76A2FD}" type="presParOf" srcId="{912AE364-7A9B-4B81-88F7-8AA84EC5DCA5}" destId="{203F471C-B2D2-4D85-B29D-E5F6C0F42694}" srcOrd="0" destOrd="0" presId="urn:microsoft.com/office/officeart/2005/8/layout/hierarchy5"/>
    <dgm:cxn modelId="{1B3DB29B-54C2-4BB0-9C71-1AF0A46A2171}" type="presParOf" srcId="{2503B88E-80E7-4FD6-9026-6AD761AC975A}" destId="{B9C0F0B2-ECF4-4975-8A9C-882A65ADCA7E}" srcOrd="4" destOrd="0" presId="urn:microsoft.com/office/officeart/2005/8/layout/hierarchy5"/>
    <dgm:cxn modelId="{E6F6A159-C06C-4637-BF2B-52EE3C327944}" type="presParOf" srcId="{B9C0F0B2-ECF4-4975-8A9C-882A65ADCA7E}" destId="{A4BF3D4D-8ED6-4E64-8A76-D1B0CCD3C4FE}" srcOrd="0" destOrd="0" presId="urn:microsoft.com/office/officeart/2005/8/layout/hierarchy5"/>
    <dgm:cxn modelId="{CE7EA47D-08F8-48FC-9778-B5160CE3374B}" type="presParOf" srcId="{B9C0F0B2-ECF4-4975-8A9C-882A65ADCA7E}" destId="{CB339BB7-DD25-446B-9F03-EA714DA4AE8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EACEF-4C5D-422C-A85A-A185FEB6CA1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FAEABD-3F99-40A1-BA81-60D623846BBA}">
      <dgm:prSet phldrT="[Text]"/>
      <dgm:spPr/>
      <dgm:t>
        <a:bodyPr/>
        <a:lstStyle/>
        <a:p>
          <a:r>
            <a:rPr lang="en-US" dirty="0"/>
            <a:t>Customer Acquisition</a:t>
          </a:r>
          <a:endParaRPr lang="en-IN" dirty="0"/>
        </a:p>
      </dgm:t>
    </dgm:pt>
    <dgm:pt modelId="{55D3D197-2861-44E3-8D5C-3BF6A29FB2E0}" type="parTrans" cxnId="{88AE3E00-6B00-4B83-83C4-44072AA276E2}">
      <dgm:prSet/>
      <dgm:spPr/>
      <dgm:t>
        <a:bodyPr/>
        <a:lstStyle/>
        <a:p>
          <a:endParaRPr lang="en-IN"/>
        </a:p>
      </dgm:t>
    </dgm:pt>
    <dgm:pt modelId="{2880D76D-4A08-47C0-8171-9A46F99CFBC1}" type="sibTrans" cxnId="{88AE3E00-6B00-4B83-83C4-44072AA276E2}">
      <dgm:prSet/>
      <dgm:spPr/>
      <dgm:t>
        <a:bodyPr/>
        <a:lstStyle/>
        <a:p>
          <a:endParaRPr lang="en-IN"/>
        </a:p>
      </dgm:t>
    </dgm:pt>
    <dgm:pt modelId="{D3BED0A8-BA8D-4680-B10A-509475920C49}">
      <dgm:prSet phldrT="[Text]"/>
      <dgm:spPr/>
      <dgm:t>
        <a:bodyPr/>
        <a:lstStyle/>
        <a:p>
          <a:r>
            <a:rPr lang="en-US" dirty="0"/>
            <a:t>Customer Support</a:t>
          </a:r>
          <a:endParaRPr lang="en-IN" dirty="0"/>
        </a:p>
      </dgm:t>
    </dgm:pt>
    <dgm:pt modelId="{E8AD708E-AFF6-4220-AF98-EA409FD7D981}" type="parTrans" cxnId="{F1CDF9C3-915E-4DC4-99E1-BDEF41B2C972}">
      <dgm:prSet/>
      <dgm:spPr/>
      <dgm:t>
        <a:bodyPr/>
        <a:lstStyle/>
        <a:p>
          <a:endParaRPr lang="en-IN"/>
        </a:p>
      </dgm:t>
    </dgm:pt>
    <dgm:pt modelId="{0A39E37A-05C1-45A2-B62B-110A1D3B4780}" type="sibTrans" cxnId="{F1CDF9C3-915E-4DC4-99E1-BDEF41B2C972}">
      <dgm:prSet/>
      <dgm:spPr/>
      <dgm:t>
        <a:bodyPr/>
        <a:lstStyle/>
        <a:p>
          <a:endParaRPr lang="en-IN"/>
        </a:p>
      </dgm:t>
    </dgm:pt>
    <dgm:pt modelId="{43F74DCF-E59F-4CE1-80B2-6BD9CD390972}">
      <dgm:prSet phldrT="[Text]"/>
      <dgm:spPr/>
      <dgm:t>
        <a:bodyPr/>
        <a:lstStyle/>
        <a:p>
          <a:r>
            <a:rPr lang="en-US" dirty="0"/>
            <a:t>Cost Analysis</a:t>
          </a:r>
          <a:endParaRPr lang="en-IN" dirty="0"/>
        </a:p>
      </dgm:t>
    </dgm:pt>
    <dgm:pt modelId="{6BD6F8B2-B4BE-403F-B8E8-97504596D62F}" type="parTrans" cxnId="{D61B6FC3-E5EF-4C06-ADF7-31532C71202F}">
      <dgm:prSet/>
      <dgm:spPr/>
      <dgm:t>
        <a:bodyPr/>
        <a:lstStyle/>
        <a:p>
          <a:endParaRPr lang="en-IN"/>
        </a:p>
      </dgm:t>
    </dgm:pt>
    <dgm:pt modelId="{34230DC3-BE1A-45EB-B616-49CEA4D4DE00}" type="sibTrans" cxnId="{D61B6FC3-E5EF-4C06-ADF7-31532C71202F}">
      <dgm:prSet/>
      <dgm:spPr/>
      <dgm:t>
        <a:bodyPr/>
        <a:lstStyle/>
        <a:p>
          <a:endParaRPr lang="en-IN"/>
        </a:p>
      </dgm:t>
    </dgm:pt>
    <dgm:pt modelId="{792709B6-AB48-42FC-B0C4-C9175D51D5A1}">
      <dgm:prSet phldrT="[Text]"/>
      <dgm:spPr/>
      <dgm:t>
        <a:bodyPr/>
        <a:lstStyle/>
        <a:p>
          <a:r>
            <a:rPr lang="en-US" dirty="0"/>
            <a:t>Communication</a:t>
          </a:r>
          <a:endParaRPr lang="en-IN" dirty="0"/>
        </a:p>
      </dgm:t>
    </dgm:pt>
    <dgm:pt modelId="{A7FE6272-5FB1-40B2-9776-AD156DEA8A8A}" type="parTrans" cxnId="{041581CC-E167-4FF5-9CDC-1E1348DFC1FB}">
      <dgm:prSet/>
      <dgm:spPr/>
      <dgm:t>
        <a:bodyPr/>
        <a:lstStyle/>
        <a:p>
          <a:endParaRPr lang="en-IN"/>
        </a:p>
      </dgm:t>
    </dgm:pt>
    <dgm:pt modelId="{7FB6A8F8-36A0-44EC-BB3A-B3EDDBA29CD4}" type="sibTrans" cxnId="{041581CC-E167-4FF5-9CDC-1E1348DFC1FB}">
      <dgm:prSet/>
      <dgm:spPr/>
      <dgm:t>
        <a:bodyPr/>
        <a:lstStyle/>
        <a:p>
          <a:endParaRPr lang="en-IN"/>
        </a:p>
      </dgm:t>
    </dgm:pt>
    <dgm:pt modelId="{FBB7C742-A991-409F-9A90-385F7C8DCC3D}">
      <dgm:prSet phldrT="[Text]"/>
      <dgm:spPr/>
      <dgm:t>
        <a:bodyPr/>
        <a:lstStyle/>
        <a:p>
          <a:r>
            <a:rPr lang="en-US" dirty="0"/>
            <a:t>Collaboration</a:t>
          </a:r>
          <a:endParaRPr lang="en-IN" dirty="0"/>
        </a:p>
      </dgm:t>
    </dgm:pt>
    <dgm:pt modelId="{F0B4D701-E17D-4882-94E8-0346E9B65C1D}" type="parTrans" cxnId="{D7D9C8DD-23D3-4182-84F9-6AC937C51B5D}">
      <dgm:prSet/>
      <dgm:spPr/>
      <dgm:t>
        <a:bodyPr/>
        <a:lstStyle/>
        <a:p>
          <a:endParaRPr lang="en-IN"/>
        </a:p>
      </dgm:t>
    </dgm:pt>
    <dgm:pt modelId="{C32498A8-46D8-4874-8A81-961373511371}" type="sibTrans" cxnId="{D7D9C8DD-23D3-4182-84F9-6AC937C51B5D}">
      <dgm:prSet/>
      <dgm:spPr/>
      <dgm:t>
        <a:bodyPr/>
        <a:lstStyle/>
        <a:p>
          <a:endParaRPr lang="en-IN"/>
        </a:p>
      </dgm:t>
    </dgm:pt>
    <dgm:pt modelId="{3FBA1E4F-664E-4AC9-B651-60B7C40AEE2B}" type="pres">
      <dgm:prSet presAssocID="{66AEACEF-4C5D-422C-A85A-A185FEB6CA1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C876D5-7359-4BF9-A587-CE943A82CE55}" type="pres">
      <dgm:prSet presAssocID="{66AEACEF-4C5D-422C-A85A-A185FEB6CA10}" presName="matrix" presStyleCnt="0"/>
      <dgm:spPr/>
    </dgm:pt>
    <dgm:pt modelId="{A452FDF7-AB75-41E5-A437-CD0CF44D7A1F}" type="pres">
      <dgm:prSet presAssocID="{66AEACEF-4C5D-422C-A85A-A185FEB6CA10}" presName="tile1" presStyleLbl="node1" presStyleIdx="0" presStyleCnt="4" custLinFactNeighborX="6" custLinFactNeighborY="2393"/>
      <dgm:spPr/>
    </dgm:pt>
    <dgm:pt modelId="{22FCB353-AADD-4C42-A412-3A8633C0BE0B}" type="pres">
      <dgm:prSet presAssocID="{66AEACEF-4C5D-422C-A85A-A185FEB6CA1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564FEF-D339-465C-B51E-544AE84B6F7F}" type="pres">
      <dgm:prSet presAssocID="{66AEACEF-4C5D-422C-A85A-A185FEB6CA10}" presName="tile2" presStyleLbl="node1" presStyleIdx="1" presStyleCnt="4"/>
      <dgm:spPr/>
    </dgm:pt>
    <dgm:pt modelId="{AD02FB30-5C0E-4DF9-9230-BE39AB95AADA}" type="pres">
      <dgm:prSet presAssocID="{66AEACEF-4C5D-422C-A85A-A185FEB6CA1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40A632-5BDA-47AD-A259-4F7395A47FDF}" type="pres">
      <dgm:prSet presAssocID="{66AEACEF-4C5D-422C-A85A-A185FEB6CA10}" presName="tile3" presStyleLbl="node1" presStyleIdx="2" presStyleCnt="4"/>
      <dgm:spPr/>
    </dgm:pt>
    <dgm:pt modelId="{05812BD6-FD27-4E4A-A733-5FE9727D998B}" type="pres">
      <dgm:prSet presAssocID="{66AEACEF-4C5D-422C-A85A-A185FEB6CA1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0835B9-6DE0-48B0-BF50-BC985E7B45CA}" type="pres">
      <dgm:prSet presAssocID="{66AEACEF-4C5D-422C-A85A-A185FEB6CA10}" presName="tile4" presStyleLbl="node1" presStyleIdx="3" presStyleCnt="4"/>
      <dgm:spPr/>
    </dgm:pt>
    <dgm:pt modelId="{AAC01B97-F2FB-4849-8FF8-9E56A7F5FF21}" type="pres">
      <dgm:prSet presAssocID="{66AEACEF-4C5D-422C-A85A-A185FEB6CA1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8B4EDB2-1A00-4D55-874A-E2BADB8FD256}" type="pres">
      <dgm:prSet presAssocID="{66AEACEF-4C5D-422C-A85A-A185FEB6CA1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8AE3E00-6B00-4B83-83C4-44072AA276E2}" srcId="{66AEACEF-4C5D-422C-A85A-A185FEB6CA10}" destId="{12FAEABD-3F99-40A1-BA81-60D623846BBA}" srcOrd="0" destOrd="0" parTransId="{55D3D197-2861-44E3-8D5C-3BF6A29FB2E0}" sibTransId="{2880D76D-4A08-47C0-8171-9A46F99CFBC1}"/>
    <dgm:cxn modelId="{C84F0F02-9C21-447A-B98E-076588978820}" type="presOf" srcId="{FBB7C742-A991-409F-9A90-385F7C8DCC3D}" destId="{880835B9-6DE0-48B0-BF50-BC985E7B45CA}" srcOrd="0" destOrd="0" presId="urn:microsoft.com/office/officeart/2005/8/layout/matrix1"/>
    <dgm:cxn modelId="{91453C0C-31F5-4E5B-9204-152DFDB1BD20}" type="presOf" srcId="{12FAEABD-3F99-40A1-BA81-60D623846BBA}" destId="{48B4EDB2-1A00-4D55-874A-E2BADB8FD256}" srcOrd="0" destOrd="0" presId="urn:microsoft.com/office/officeart/2005/8/layout/matrix1"/>
    <dgm:cxn modelId="{A5E02132-5E4E-483C-8A7E-A3B891E9C016}" type="presOf" srcId="{43F74DCF-E59F-4CE1-80B2-6BD9CD390972}" destId="{92564FEF-D339-465C-B51E-544AE84B6F7F}" srcOrd="0" destOrd="0" presId="urn:microsoft.com/office/officeart/2005/8/layout/matrix1"/>
    <dgm:cxn modelId="{FCE56F66-9D7B-4974-80C0-7E9D0EA75FFA}" type="presOf" srcId="{D3BED0A8-BA8D-4680-B10A-509475920C49}" destId="{A452FDF7-AB75-41E5-A437-CD0CF44D7A1F}" srcOrd="0" destOrd="0" presId="urn:microsoft.com/office/officeart/2005/8/layout/matrix1"/>
    <dgm:cxn modelId="{0515A797-5A0E-4DCD-9073-911F48CAF934}" type="presOf" srcId="{43F74DCF-E59F-4CE1-80B2-6BD9CD390972}" destId="{AD02FB30-5C0E-4DF9-9230-BE39AB95AADA}" srcOrd="1" destOrd="0" presId="urn:microsoft.com/office/officeart/2005/8/layout/matrix1"/>
    <dgm:cxn modelId="{B8A6EEAC-296D-4852-9691-90E637324CA8}" type="presOf" srcId="{792709B6-AB48-42FC-B0C4-C9175D51D5A1}" destId="{6B40A632-5BDA-47AD-A259-4F7395A47FDF}" srcOrd="0" destOrd="0" presId="urn:microsoft.com/office/officeart/2005/8/layout/matrix1"/>
    <dgm:cxn modelId="{F9BBE7B5-F1C4-4AC0-BBEF-A78B0EDE04BA}" type="presOf" srcId="{792709B6-AB48-42FC-B0C4-C9175D51D5A1}" destId="{05812BD6-FD27-4E4A-A733-5FE9727D998B}" srcOrd="1" destOrd="0" presId="urn:microsoft.com/office/officeart/2005/8/layout/matrix1"/>
    <dgm:cxn modelId="{D61B6FC3-E5EF-4C06-ADF7-31532C71202F}" srcId="{12FAEABD-3F99-40A1-BA81-60D623846BBA}" destId="{43F74DCF-E59F-4CE1-80B2-6BD9CD390972}" srcOrd="1" destOrd="0" parTransId="{6BD6F8B2-B4BE-403F-B8E8-97504596D62F}" sibTransId="{34230DC3-BE1A-45EB-B616-49CEA4D4DE00}"/>
    <dgm:cxn modelId="{F1CDF9C3-915E-4DC4-99E1-BDEF41B2C972}" srcId="{12FAEABD-3F99-40A1-BA81-60D623846BBA}" destId="{D3BED0A8-BA8D-4680-B10A-509475920C49}" srcOrd="0" destOrd="0" parTransId="{E8AD708E-AFF6-4220-AF98-EA409FD7D981}" sibTransId="{0A39E37A-05C1-45A2-B62B-110A1D3B4780}"/>
    <dgm:cxn modelId="{041581CC-E167-4FF5-9CDC-1E1348DFC1FB}" srcId="{12FAEABD-3F99-40A1-BA81-60D623846BBA}" destId="{792709B6-AB48-42FC-B0C4-C9175D51D5A1}" srcOrd="2" destOrd="0" parTransId="{A7FE6272-5FB1-40B2-9776-AD156DEA8A8A}" sibTransId="{7FB6A8F8-36A0-44EC-BB3A-B3EDDBA29CD4}"/>
    <dgm:cxn modelId="{D7D9C8DD-23D3-4182-84F9-6AC937C51B5D}" srcId="{12FAEABD-3F99-40A1-BA81-60D623846BBA}" destId="{FBB7C742-A991-409F-9A90-385F7C8DCC3D}" srcOrd="3" destOrd="0" parTransId="{F0B4D701-E17D-4882-94E8-0346E9B65C1D}" sibTransId="{C32498A8-46D8-4874-8A81-961373511371}"/>
    <dgm:cxn modelId="{D57BECE8-7A87-466E-ACB7-AC0097EC1C2C}" type="presOf" srcId="{66AEACEF-4C5D-422C-A85A-A185FEB6CA10}" destId="{3FBA1E4F-664E-4AC9-B651-60B7C40AEE2B}" srcOrd="0" destOrd="0" presId="urn:microsoft.com/office/officeart/2005/8/layout/matrix1"/>
    <dgm:cxn modelId="{62C022F6-0129-415F-851D-53139948A08F}" type="presOf" srcId="{FBB7C742-A991-409F-9A90-385F7C8DCC3D}" destId="{AAC01B97-F2FB-4849-8FF8-9E56A7F5FF21}" srcOrd="1" destOrd="0" presId="urn:microsoft.com/office/officeart/2005/8/layout/matrix1"/>
    <dgm:cxn modelId="{258773FA-442F-40E6-9F31-98FE1239F406}" type="presOf" srcId="{D3BED0A8-BA8D-4680-B10A-509475920C49}" destId="{22FCB353-AADD-4C42-A412-3A8633C0BE0B}" srcOrd="1" destOrd="0" presId="urn:microsoft.com/office/officeart/2005/8/layout/matrix1"/>
    <dgm:cxn modelId="{5BF39BE8-35AD-4BB9-8FE0-859FC9BE85D6}" type="presParOf" srcId="{3FBA1E4F-664E-4AC9-B651-60B7C40AEE2B}" destId="{25C876D5-7359-4BF9-A587-CE943A82CE55}" srcOrd="0" destOrd="0" presId="urn:microsoft.com/office/officeart/2005/8/layout/matrix1"/>
    <dgm:cxn modelId="{92D10110-5612-4989-BFB5-2D09E125087E}" type="presParOf" srcId="{25C876D5-7359-4BF9-A587-CE943A82CE55}" destId="{A452FDF7-AB75-41E5-A437-CD0CF44D7A1F}" srcOrd="0" destOrd="0" presId="urn:microsoft.com/office/officeart/2005/8/layout/matrix1"/>
    <dgm:cxn modelId="{F2768319-278F-42BC-A303-B8F8E8F57D05}" type="presParOf" srcId="{25C876D5-7359-4BF9-A587-CE943A82CE55}" destId="{22FCB353-AADD-4C42-A412-3A8633C0BE0B}" srcOrd="1" destOrd="0" presId="urn:microsoft.com/office/officeart/2005/8/layout/matrix1"/>
    <dgm:cxn modelId="{926BEA1A-9DDE-4700-BCE9-0529A015A916}" type="presParOf" srcId="{25C876D5-7359-4BF9-A587-CE943A82CE55}" destId="{92564FEF-D339-465C-B51E-544AE84B6F7F}" srcOrd="2" destOrd="0" presId="urn:microsoft.com/office/officeart/2005/8/layout/matrix1"/>
    <dgm:cxn modelId="{E8DBAF82-DF2F-4776-997E-60F1BD00ACC0}" type="presParOf" srcId="{25C876D5-7359-4BF9-A587-CE943A82CE55}" destId="{AD02FB30-5C0E-4DF9-9230-BE39AB95AADA}" srcOrd="3" destOrd="0" presId="urn:microsoft.com/office/officeart/2005/8/layout/matrix1"/>
    <dgm:cxn modelId="{9CF62D5B-55B8-48CA-A0BF-401B2F13B23D}" type="presParOf" srcId="{25C876D5-7359-4BF9-A587-CE943A82CE55}" destId="{6B40A632-5BDA-47AD-A259-4F7395A47FDF}" srcOrd="4" destOrd="0" presId="urn:microsoft.com/office/officeart/2005/8/layout/matrix1"/>
    <dgm:cxn modelId="{D2691D7A-85EF-49F6-8930-3A06822A34D3}" type="presParOf" srcId="{25C876D5-7359-4BF9-A587-CE943A82CE55}" destId="{05812BD6-FD27-4E4A-A733-5FE9727D998B}" srcOrd="5" destOrd="0" presId="urn:microsoft.com/office/officeart/2005/8/layout/matrix1"/>
    <dgm:cxn modelId="{E6FD02E5-046E-41A5-9566-696A16410537}" type="presParOf" srcId="{25C876D5-7359-4BF9-A587-CE943A82CE55}" destId="{880835B9-6DE0-48B0-BF50-BC985E7B45CA}" srcOrd="6" destOrd="0" presId="urn:microsoft.com/office/officeart/2005/8/layout/matrix1"/>
    <dgm:cxn modelId="{26A0339F-6042-4760-9599-D5DD00932B78}" type="presParOf" srcId="{25C876D5-7359-4BF9-A587-CE943A82CE55}" destId="{AAC01B97-F2FB-4849-8FF8-9E56A7F5FF21}" srcOrd="7" destOrd="0" presId="urn:microsoft.com/office/officeart/2005/8/layout/matrix1"/>
    <dgm:cxn modelId="{883A55F0-1D18-404B-834D-7D0146827CDE}" type="presParOf" srcId="{3FBA1E4F-664E-4AC9-B651-60B7C40AEE2B}" destId="{48B4EDB2-1A00-4D55-874A-E2BADB8FD25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F7F01-587A-48B4-AFBB-7DC92BBBA766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A70DA6-196B-41AD-B21C-CFB96DEC5107}">
      <dgm:prSet phldrT="[Text]"/>
      <dgm:spPr/>
      <dgm:t>
        <a:bodyPr/>
        <a:lstStyle/>
        <a:p>
          <a:r>
            <a:rPr lang="en-US" dirty="0"/>
            <a:t>Cost-Based And Value-Based Pricing</a:t>
          </a:r>
          <a:endParaRPr lang="en-IN" dirty="0"/>
        </a:p>
      </dgm:t>
    </dgm:pt>
    <dgm:pt modelId="{903C961E-A771-4F8C-BCAF-E810003CAA8D}" type="parTrans" cxnId="{BE235539-4C40-457F-BC9C-FAB35D52CD07}">
      <dgm:prSet/>
      <dgm:spPr/>
      <dgm:t>
        <a:bodyPr/>
        <a:lstStyle/>
        <a:p>
          <a:endParaRPr lang="en-IN"/>
        </a:p>
      </dgm:t>
    </dgm:pt>
    <dgm:pt modelId="{BF59951E-6B32-4FDF-8E2F-AD558CB5C506}" type="sibTrans" cxnId="{BE235539-4C40-457F-BC9C-FAB35D52CD07}">
      <dgm:prSet/>
      <dgm:spPr/>
      <dgm:t>
        <a:bodyPr/>
        <a:lstStyle/>
        <a:p>
          <a:endParaRPr lang="en-IN"/>
        </a:p>
      </dgm:t>
    </dgm:pt>
    <dgm:pt modelId="{B12A4016-C2E6-4489-A8A8-38401717C867}">
      <dgm:prSet phldrT="[Text]"/>
      <dgm:spPr/>
      <dgm:t>
        <a:bodyPr/>
        <a:lstStyle/>
        <a:p>
          <a:r>
            <a:rPr lang="en-US" dirty="0"/>
            <a:t>Break-Even-Point</a:t>
          </a:r>
          <a:endParaRPr lang="en-IN" dirty="0"/>
        </a:p>
      </dgm:t>
    </dgm:pt>
    <dgm:pt modelId="{61A852E5-6333-4B58-9CBA-EC8B82B8610B}" type="parTrans" cxnId="{1D5C5955-3CD2-4171-8717-261F792E47A3}">
      <dgm:prSet/>
      <dgm:spPr/>
      <dgm:t>
        <a:bodyPr/>
        <a:lstStyle/>
        <a:p>
          <a:endParaRPr lang="en-IN"/>
        </a:p>
      </dgm:t>
    </dgm:pt>
    <dgm:pt modelId="{79B84C3C-DE85-42C2-A5C9-A42C1B04C0F7}" type="sibTrans" cxnId="{1D5C5955-3CD2-4171-8717-261F792E47A3}">
      <dgm:prSet/>
      <dgm:spPr/>
      <dgm:t>
        <a:bodyPr/>
        <a:lstStyle/>
        <a:p>
          <a:endParaRPr lang="en-IN"/>
        </a:p>
      </dgm:t>
    </dgm:pt>
    <dgm:pt modelId="{C0BC9579-B4EE-4C05-AD2D-D905F665780E}">
      <dgm:prSet phldrT="[Text]"/>
      <dgm:spPr/>
      <dgm:t>
        <a:bodyPr/>
        <a:lstStyle/>
        <a:p>
          <a:r>
            <a:rPr lang="en-US" dirty="0"/>
            <a:t>Fixed Cost</a:t>
          </a:r>
          <a:endParaRPr lang="en-IN" dirty="0"/>
        </a:p>
      </dgm:t>
    </dgm:pt>
    <dgm:pt modelId="{1AE3FED0-B603-489C-807E-301BC51C1027}" type="parTrans" cxnId="{94DC6F4D-A736-48A4-AA7F-ACE07B309795}">
      <dgm:prSet/>
      <dgm:spPr/>
      <dgm:t>
        <a:bodyPr/>
        <a:lstStyle/>
        <a:p>
          <a:endParaRPr lang="en-IN"/>
        </a:p>
      </dgm:t>
    </dgm:pt>
    <dgm:pt modelId="{89309FBF-6044-4698-87C7-48CA1A91871A}" type="sibTrans" cxnId="{94DC6F4D-A736-48A4-AA7F-ACE07B309795}">
      <dgm:prSet/>
      <dgm:spPr/>
      <dgm:t>
        <a:bodyPr/>
        <a:lstStyle/>
        <a:p>
          <a:endParaRPr lang="en-IN"/>
        </a:p>
      </dgm:t>
    </dgm:pt>
    <dgm:pt modelId="{5B79810B-F10F-48AC-B0C2-2B00E3B79B6D}">
      <dgm:prSet phldrT="[Text]"/>
      <dgm:spPr/>
      <dgm:t>
        <a:bodyPr/>
        <a:lstStyle/>
        <a:p>
          <a:r>
            <a:rPr lang="en-US" dirty="0"/>
            <a:t>Classification</a:t>
          </a:r>
          <a:endParaRPr lang="en-IN" dirty="0"/>
        </a:p>
      </dgm:t>
    </dgm:pt>
    <dgm:pt modelId="{E05000EA-EC50-4DD4-8A59-44582377E4A8}" type="parTrans" cxnId="{71318BB3-0CE7-427D-9D75-A64881421B0F}">
      <dgm:prSet/>
      <dgm:spPr/>
      <dgm:t>
        <a:bodyPr/>
        <a:lstStyle/>
        <a:p>
          <a:endParaRPr lang="en-IN"/>
        </a:p>
      </dgm:t>
    </dgm:pt>
    <dgm:pt modelId="{60BB692D-5751-4DF5-A955-9792EE8C54ED}" type="sibTrans" cxnId="{71318BB3-0CE7-427D-9D75-A64881421B0F}">
      <dgm:prSet/>
      <dgm:spPr/>
      <dgm:t>
        <a:bodyPr/>
        <a:lstStyle/>
        <a:p>
          <a:endParaRPr lang="en-IN"/>
        </a:p>
      </dgm:t>
    </dgm:pt>
    <dgm:pt modelId="{2F263AEE-909D-4DA3-87DD-1C8696BF88AA}">
      <dgm:prSet phldrT="[Text]"/>
      <dgm:spPr/>
      <dgm:t>
        <a:bodyPr/>
        <a:lstStyle/>
        <a:p>
          <a:r>
            <a:rPr lang="en-US" dirty="0"/>
            <a:t>Cost Control</a:t>
          </a:r>
          <a:endParaRPr lang="en-IN" dirty="0"/>
        </a:p>
      </dgm:t>
    </dgm:pt>
    <dgm:pt modelId="{5367D4A4-1925-45F4-A113-0EE59470978A}" type="parTrans" cxnId="{3E36BF46-F8A9-4FF4-86AC-CB00BEA14704}">
      <dgm:prSet/>
      <dgm:spPr/>
      <dgm:t>
        <a:bodyPr/>
        <a:lstStyle/>
        <a:p>
          <a:endParaRPr lang="en-IN"/>
        </a:p>
      </dgm:t>
    </dgm:pt>
    <dgm:pt modelId="{FC0B166B-36E6-4EF4-BEAE-706F5DFBA47C}" type="sibTrans" cxnId="{3E36BF46-F8A9-4FF4-86AC-CB00BEA14704}">
      <dgm:prSet/>
      <dgm:spPr/>
      <dgm:t>
        <a:bodyPr/>
        <a:lstStyle/>
        <a:p>
          <a:endParaRPr lang="en-IN"/>
        </a:p>
      </dgm:t>
    </dgm:pt>
    <dgm:pt modelId="{D1BD0BC9-63CC-4D45-B5ED-2FD5761F0A5A}">
      <dgm:prSet phldrT="[Text]"/>
      <dgm:spPr/>
      <dgm:t>
        <a:bodyPr/>
        <a:lstStyle/>
        <a:p>
          <a:r>
            <a:rPr lang="en-US" dirty="0"/>
            <a:t>Allocation</a:t>
          </a:r>
          <a:endParaRPr lang="en-IN" dirty="0"/>
        </a:p>
      </dgm:t>
    </dgm:pt>
    <dgm:pt modelId="{C1010E97-5AC6-4BC9-9C54-E958057A0C53}" type="parTrans" cxnId="{2E32310A-889D-4971-80D6-BCB7F02E852E}">
      <dgm:prSet/>
      <dgm:spPr/>
      <dgm:t>
        <a:bodyPr/>
        <a:lstStyle/>
        <a:p>
          <a:endParaRPr lang="en-IN"/>
        </a:p>
      </dgm:t>
    </dgm:pt>
    <dgm:pt modelId="{162B2994-B453-44AB-A556-B651C5F056E1}" type="sibTrans" cxnId="{2E32310A-889D-4971-80D6-BCB7F02E852E}">
      <dgm:prSet/>
      <dgm:spPr/>
      <dgm:t>
        <a:bodyPr/>
        <a:lstStyle/>
        <a:p>
          <a:endParaRPr lang="en-IN"/>
        </a:p>
      </dgm:t>
    </dgm:pt>
    <dgm:pt modelId="{16B91F84-48B3-42E4-AB83-89DDAE22FDFD}" type="pres">
      <dgm:prSet presAssocID="{86FF7F01-587A-48B4-AFBB-7DC92BBBA7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691136-402B-4377-A444-D09A69FBC4ED}" type="pres">
      <dgm:prSet presAssocID="{9AA70DA6-196B-41AD-B21C-CFB96DEC5107}" presName="vertOne" presStyleCnt="0"/>
      <dgm:spPr/>
    </dgm:pt>
    <dgm:pt modelId="{06A5F5DC-DF0D-4249-A508-0C930614FE29}" type="pres">
      <dgm:prSet presAssocID="{9AA70DA6-196B-41AD-B21C-CFB96DEC5107}" presName="txOne" presStyleLbl="node0" presStyleIdx="0" presStyleCnt="1" custLinFactNeighborX="-300">
        <dgm:presLayoutVars>
          <dgm:chPref val="3"/>
        </dgm:presLayoutVars>
      </dgm:prSet>
      <dgm:spPr/>
    </dgm:pt>
    <dgm:pt modelId="{0B6560A2-CE81-4F1A-8321-CF50CC8D4B7D}" type="pres">
      <dgm:prSet presAssocID="{9AA70DA6-196B-41AD-B21C-CFB96DEC5107}" presName="parTransOne" presStyleCnt="0"/>
      <dgm:spPr/>
    </dgm:pt>
    <dgm:pt modelId="{3292A0B6-AC2E-4F88-A442-FC4390E877E9}" type="pres">
      <dgm:prSet presAssocID="{9AA70DA6-196B-41AD-B21C-CFB96DEC5107}" presName="horzOne" presStyleCnt="0"/>
      <dgm:spPr/>
    </dgm:pt>
    <dgm:pt modelId="{D2800A71-6B76-428C-A717-CD6ED52C9C52}" type="pres">
      <dgm:prSet presAssocID="{B12A4016-C2E6-4489-A8A8-38401717C867}" presName="vertTwo" presStyleCnt="0"/>
      <dgm:spPr/>
    </dgm:pt>
    <dgm:pt modelId="{1C7D7EE8-A1C8-4583-84DC-B97FA2CA65F8}" type="pres">
      <dgm:prSet presAssocID="{B12A4016-C2E6-4489-A8A8-38401717C867}" presName="txTwo" presStyleLbl="node2" presStyleIdx="0" presStyleCnt="2">
        <dgm:presLayoutVars>
          <dgm:chPref val="3"/>
        </dgm:presLayoutVars>
      </dgm:prSet>
      <dgm:spPr/>
    </dgm:pt>
    <dgm:pt modelId="{969920BD-05EE-4159-8476-D5DB54138E23}" type="pres">
      <dgm:prSet presAssocID="{B12A4016-C2E6-4489-A8A8-38401717C867}" presName="parTransTwo" presStyleCnt="0"/>
      <dgm:spPr/>
    </dgm:pt>
    <dgm:pt modelId="{1C942EBC-39CF-438E-A513-6E9AE97E65FB}" type="pres">
      <dgm:prSet presAssocID="{B12A4016-C2E6-4489-A8A8-38401717C867}" presName="horzTwo" presStyleCnt="0"/>
      <dgm:spPr/>
    </dgm:pt>
    <dgm:pt modelId="{32D3E86C-0920-4C89-8D3D-78B22C46C8E7}" type="pres">
      <dgm:prSet presAssocID="{C0BC9579-B4EE-4C05-AD2D-D905F665780E}" presName="vertThree" presStyleCnt="0"/>
      <dgm:spPr/>
    </dgm:pt>
    <dgm:pt modelId="{82081A6F-47B5-4781-90A4-4A91627BEFD1}" type="pres">
      <dgm:prSet presAssocID="{C0BC9579-B4EE-4C05-AD2D-D905F665780E}" presName="txThree" presStyleLbl="node3" presStyleIdx="0" presStyleCnt="3">
        <dgm:presLayoutVars>
          <dgm:chPref val="3"/>
        </dgm:presLayoutVars>
      </dgm:prSet>
      <dgm:spPr/>
    </dgm:pt>
    <dgm:pt modelId="{7CB7066E-35A1-44D5-A8C0-FB3E98C803FA}" type="pres">
      <dgm:prSet presAssocID="{C0BC9579-B4EE-4C05-AD2D-D905F665780E}" presName="horzThree" presStyleCnt="0"/>
      <dgm:spPr/>
    </dgm:pt>
    <dgm:pt modelId="{EEF6D367-BA61-4D89-B032-93C14A9452CD}" type="pres">
      <dgm:prSet presAssocID="{89309FBF-6044-4698-87C7-48CA1A91871A}" presName="sibSpaceThree" presStyleCnt="0"/>
      <dgm:spPr/>
    </dgm:pt>
    <dgm:pt modelId="{15C9AC72-7A63-45B4-BD29-DFC288B6DA01}" type="pres">
      <dgm:prSet presAssocID="{5B79810B-F10F-48AC-B0C2-2B00E3B79B6D}" presName="vertThree" presStyleCnt="0"/>
      <dgm:spPr/>
    </dgm:pt>
    <dgm:pt modelId="{CD9720FD-B638-4175-9E27-9D95E5A434E1}" type="pres">
      <dgm:prSet presAssocID="{5B79810B-F10F-48AC-B0C2-2B00E3B79B6D}" presName="txThree" presStyleLbl="node3" presStyleIdx="1" presStyleCnt="3">
        <dgm:presLayoutVars>
          <dgm:chPref val="3"/>
        </dgm:presLayoutVars>
      </dgm:prSet>
      <dgm:spPr/>
    </dgm:pt>
    <dgm:pt modelId="{8BE15E7D-A536-401E-8368-1E30646B4782}" type="pres">
      <dgm:prSet presAssocID="{5B79810B-F10F-48AC-B0C2-2B00E3B79B6D}" presName="horzThree" presStyleCnt="0"/>
      <dgm:spPr/>
    </dgm:pt>
    <dgm:pt modelId="{6266FED7-15A4-4209-B44F-0692B1497B1B}" type="pres">
      <dgm:prSet presAssocID="{79B84C3C-DE85-42C2-A5C9-A42C1B04C0F7}" presName="sibSpaceTwo" presStyleCnt="0"/>
      <dgm:spPr/>
    </dgm:pt>
    <dgm:pt modelId="{496486F7-3E39-4C8D-9991-37EF893953F7}" type="pres">
      <dgm:prSet presAssocID="{2F263AEE-909D-4DA3-87DD-1C8696BF88AA}" presName="vertTwo" presStyleCnt="0"/>
      <dgm:spPr/>
    </dgm:pt>
    <dgm:pt modelId="{9DE2525C-8C67-47EF-8604-9F247E5F1DCF}" type="pres">
      <dgm:prSet presAssocID="{2F263AEE-909D-4DA3-87DD-1C8696BF88AA}" presName="txTwo" presStyleLbl="node2" presStyleIdx="1" presStyleCnt="2">
        <dgm:presLayoutVars>
          <dgm:chPref val="3"/>
        </dgm:presLayoutVars>
      </dgm:prSet>
      <dgm:spPr/>
    </dgm:pt>
    <dgm:pt modelId="{8D3E7400-012E-4B92-85AC-319E47852EF7}" type="pres">
      <dgm:prSet presAssocID="{2F263AEE-909D-4DA3-87DD-1C8696BF88AA}" presName="parTransTwo" presStyleCnt="0"/>
      <dgm:spPr/>
    </dgm:pt>
    <dgm:pt modelId="{43CEDC6A-1A8B-48EF-A2DE-C9640E9855E6}" type="pres">
      <dgm:prSet presAssocID="{2F263AEE-909D-4DA3-87DD-1C8696BF88AA}" presName="horzTwo" presStyleCnt="0"/>
      <dgm:spPr/>
    </dgm:pt>
    <dgm:pt modelId="{DB5D4F64-CE50-4696-82BB-8FE4B4DD2540}" type="pres">
      <dgm:prSet presAssocID="{D1BD0BC9-63CC-4D45-B5ED-2FD5761F0A5A}" presName="vertThree" presStyleCnt="0"/>
      <dgm:spPr/>
    </dgm:pt>
    <dgm:pt modelId="{5B417582-9A1A-47A2-B730-5E38A257DD07}" type="pres">
      <dgm:prSet presAssocID="{D1BD0BC9-63CC-4D45-B5ED-2FD5761F0A5A}" presName="txThree" presStyleLbl="node3" presStyleIdx="2" presStyleCnt="3">
        <dgm:presLayoutVars>
          <dgm:chPref val="3"/>
        </dgm:presLayoutVars>
      </dgm:prSet>
      <dgm:spPr/>
    </dgm:pt>
    <dgm:pt modelId="{67BEBB1B-EC85-40F5-B962-A508C5814FDB}" type="pres">
      <dgm:prSet presAssocID="{D1BD0BC9-63CC-4D45-B5ED-2FD5761F0A5A}" presName="horzThree" presStyleCnt="0"/>
      <dgm:spPr/>
    </dgm:pt>
  </dgm:ptLst>
  <dgm:cxnLst>
    <dgm:cxn modelId="{2E32310A-889D-4971-80D6-BCB7F02E852E}" srcId="{2F263AEE-909D-4DA3-87DD-1C8696BF88AA}" destId="{D1BD0BC9-63CC-4D45-B5ED-2FD5761F0A5A}" srcOrd="0" destOrd="0" parTransId="{C1010E97-5AC6-4BC9-9C54-E958057A0C53}" sibTransId="{162B2994-B453-44AB-A556-B651C5F056E1}"/>
    <dgm:cxn modelId="{C1634410-E8AA-4A98-B7E0-AE7693107EE6}" type="presOf" srcId="{9AA70DA6-196B-41AD-B21C-CFB96DEC5107}" destId="{06A5F5DC-DF0D-4249-A508-0C930614FE29}" srcOrd="0" destOrd="0" presId="urn:microsoft.com/office/officeart/2005/8/layout/architecture"/>
    <dgm:cxn modelId="{BE235539-4C40-457F-BC9C-FAB35D52CD07}" srcId="{86FF7F01-587A-48B4-AFBB-7DC92BBBA766}" destId="{9AA70DA6-196B-41AD-B21C-CFB96DEC5107}" srcOrd="0" destOrd="0" parTransId="{903C961E-A771-4F8C-BCAF-E810003CAA8D}" sibTransId="{BF59951E-6B32-4FDF-8E2F-AD558CB5C506}"/>
    <dgm:cxn modelId="{3E36BF46-F8A9-4FF4-86AC-CB00BEA14704}" srcId="{9AA70DA6-196B-41AD-B21C-CFB96DEC5107}" destId="{2F263AEE-909D-4DA3-87DD-1C8696BF88AA}" srcOrd="1" destOrd="0" parTransId="{5367D4A4-1925-45F4-A113-0EE59470978A}" sibTransId="{FC0B166B-36E6-4EF4-BEAE-706F5DFBA47C}"/>
    <dgm:cxn modelId="{9CEFD647-4CB4-4FF3-AD01-4B7B297BE7F2}" type="presOf" srcId="{86FF7F01-587A-48B4-AFBB-7DC92BBBA766}" destId="{16B91F84-48B3-42E4-AB83-89DDAE22FDFD}" srcOrd="0" destOrd="0" presId="urn:microsoft.com/office/officeart/2005/8/layout/architecture"/>
    <dgm:cxn modelId="{F392356D-C30E-497C-8345-08757AABE8AC}" type="presOf" srcId="{D1BD0BC9-63CC-4D45-B5ED-2FD5761F0A5A}" destId="{5B417582-9A1A-47A2-B730-5E38A257DD07}" srcOrd="0" destOrd="0" presId="urn:microsoft.com/office/officeart/2005/8/layout/architecture"/>
    <dgm:cxn modelId="{94DC6F4D-A736-48A4-AA7F-ACE07B309795}" srcId="{B12A4016-C2E6-4489-A8A8-38401717C867}" destId="{C0BC9579-B4EE-4C05-AD2D-D905F665780E}" srcOrd="0" destOrd="0" parTransId="{1AE3FED0-B603-489C-807E-301BC51C1027}" sibTransId="{89309FBF-6044-4698-87C7-48CA1A91871A}"/>
    <dgm:cxn modelId="{1D5C5955-3CD2-4171-8717-261F792E47A3}" srcId="{9AA70DA6-196B-41AD-B21C-CFB96DEC5107}" destId="{B12A4016-C2E6-4489-A8A8-38401717C867}" srcOrd="0" destOrd="0" parTransId="{61A852E5-6333-4B58-9CBA-EC8B82B8610B}" sibTransId="{79B84C3C-DE85-42C2-A5C9-A42C1B04C0F7}"/>
    <dgm:cxn modelId="{18473659-C146-45CD-9A8D-1FF3A29225B1}" type="presOf" srcId="{2F263AEE-909D-4DA3-87DD-1C8696BF88AA}" destId="{9DE2525C-8C67-47EF-8604-9F247E5F1DCF}" srcOrd="0" destOrd="0" presId="urn:microsoft.com/office/officeart/2005/8/layout/architecture"/>
    <dgm:cxn modelId="{42926385-FBDE-4C5E-89BE-AD6B40C61D1C}" type="presOf" srcId="{5B79810B-F10F-48AC-B0C2-2B00E3B79B6D}" destId="{CD9720FD-B638-4175-9E27-9D95E5A434E1}" srcOrd="0" destOrd="0" presId="urn:microsoft.com/office/officeart/2005/8/layout/architecture"/>
    <dgm:cxn modelId="{73EEA28D-3E09-4535-B986-9CC14ED29BF0}" type="presOf" srcId="{B12A4016-C2E6-4489-A8A8-38401717C867}" destId="{1C7D7EE8-A1C8-4583-84DC-B97FA2CA65F8}" srcOrd="0" destOrd="0" presId="urn:microsoft.com/office/officeart/2005/8/layout/architecture"/>
    <dgm:cxn modelId="{58F6B4AE-9C9D-4413-AE25-1273C77C3CF2}" type="presOf" srcId="{C0BC9579-B4EE-4C05-AD2D-D905F665780E}" destId="{82081A6F-47B5-4781-90A4-4A91627BEFD1}" srcOrd="0" destOrd="0" presId="urn:microsoft.com/office/officeart/2005/8/layout/architecture"/>
    <dgm:cxn modelId="{71318BB3-0CE7-427D-9D75-A64881421B0F}" srcId="{B12A4016-C2E6-4489-A8A8-38401717C867}" destId="{5B79810B-F10F-48AC-B0C2-2B00E3B79B6D}" srcOrd="1" destOrd="0" parTransId="{E05000EA-EC50-4DD4-8A59-44582377E4A8}" sibTransId="{60BB692D-5751-4DF5-A955-9792EE8C54ED}"/>
    <dgm:cxn modelId="{D0155523-1636-4FC1-B05A-5B0E92169889}" type="presParOf" srcId="{16B91F84-48B3-42E4-AB83-89DDAE22FDFD}" destId="{44691136-402B-4377-A444-D09A69FBC4ED}" srcOrd="0" destOrd="0" presId="urn:microsoft.com/office/officeart/2005/8/layout/architecture"/>
    <dgm:cxn modelId="{00BDAB72-35CE-45BB-A9B0-EC5CCA7EFD16}" type="presParOf" srcId="{44691136-402B-4377-A444-D09A69FBC4ED}" destId="{06A5F5DC-DF0D-4249-A508-0C930614FE29}" srcOrd="0" destOrd="0" presId="urn:microsoft.com/office/officeart/2005/8/layout/architecture"/>
    <dgm:cxn modelId="{980138AD-6473-4787-9E8D-E6F0EF31369B}" type="presParOf" srcId="{44691136-402B-4377-A444-D09A69FBC4ED}" destId="{0B6560A2-CE81-4F1A-8321-CF50CC8D4B7D}" srcOrd="1" destOrd="0" presId="urn:microsoft.com/office/officeart/2005/8/layout/architecture"/>
    <dgm:cxn modelId="{18953A04-A3B8-4123-B9E9-81D4463781D2}" type="presParOf" srcId="{44691136-402B-4377-A444-D09A69FBC4ED}" destId="{3292A0B6-AC2E-4F88-A442-FC4390E877E9}" srcOrd="2" destOrd="0" presId="urn:microsoft.com/office/officeart/2005/8/layout/architecture"/>
    <dgm:cxn modelId="{855D661D-61F1-4A09-9EF2-A044C0EE1CF7}" type="presParOf" srcId="{3292A0B6-AC2E-4F88-A442-FC4390E877E9}" destId="{D2800A71-6B76-428C-A717-CD6ED52C9C52}" srcOrd="0" destOrd="0" presId="urn:microsoft.com/office/officeart/2005/8/layout/architecture"/>
    <dgm:cxn modelId="{506840AB-1E02-4A5B-9BAD-0C5833CEE5DB}" type="presParOf" srcId="{D2800A71-6B76-428C-A717-CD6ED52C9C52}" destId="{1C7D7EE8-A1C8-4583-84DC-B97FA2CA65F8}" srcOrd="0" destOrd="0" presId="urn:microsoft.com/office/officeart/2005/8/layout/architecture"/>
    <dgm:cxn modelId="{7EA00F7A-6AD7-4475-8E72-533AEFB97E19}" type="presParOf" srcId="{D2800A71-6B76-428C-A717-CD6ED52C9C52}" destId="{969920BD-05EE-4159-8476-D5DB54138E23}" srcOrd="1" destOrd="0" presId="urn:microsoft.com/office/officeart/2005/8/layout/architecture"/>
    <dgm:cxn modelId="{57EE468B-18F4-438A-9C05-728FA5F854EE}" type="presParOf" srcId="{D2800A71-6B76-428C-A717-CD6ED52C9C52}" destId="{1C942EBC-39CF-438E-A513-6E9AE97E65FB}" srcOrd="2" destOrd="0" presId="urn:microsoft.com/office/officeart/2005/8/layout/architecture"/>
    <dgm:cxn modelId="{E6EFEF3F-6576-4A70-A52B-0882F0C4C7C6}" type="presParOf" srcId="{1C942EBC-39CF-438E-A513-6E9AE97E65FB}" destId="{32D3E86C-0920-4C89-8D3D-78B22C46C8E7}" srcOrd="0" destOrd="0" presId="urn:microsoft.com/office/officeart/2005/8/layout/architecture"/>
    <dgm:cxn modelId="{3759E2A8-2F6E-4BF9-8A51-830050DF1946}" type="presParOf" srcId="{32D3E86C-0920-4C89-8D3D-78B22C46C8E7}" destId="{82081A6F-47B5-4781-90A4-4A91627BEFD1}" srcOrd="0" destOrd="0" presId="urn:microsoft.com/office/officeart/2005/8/layout/architecture"/>
    <dgm:cxn modelId="{8C0A2C0E-BE44-42FB-A57A-AFBE904E6513}" type="presParOf" srcId="{32D3E86C-0920-4C89-8D3D-78B22C46C8E7}" destId="{7CB7066E-35A1-44D5-A8C0-FB3E98C803FA}" srcOrd="1" destOrd="0" presId="urn:microsoft.com/office/officeart/2005/8/layout/architecture"/>
    <dgm:cxn modelId="{97A63EBE-2C79-415D-9EEC-4A31025FDAEE}" type="presParOf" srcId="{1C942EBC-39CF-438E-A513-6E9AE97E65FB}" destId="{EEF6D367-BA61-4D89-B032-93C14A9452CD}" srcOrd="1" destOrd="0" presId="urn:microsoft.com/office/officeart/2005/8/layout/architecture"/>
    <dgm:cxn modelId="{F2A300B0-1A5E-4CF1-94D7-C06FEDE37F7B}" type="presParOf" srcId="{1C942EBC-39CF-438E-A513-6E9AE97E65FB}" destId="{15C9AC72-7A63-45B4-BD29-DFC288B6DA01}" srcOrd="2" destOrd="0" presId="urn:microsoft.com/office/officeart/2005/8/layout/architecture"/>
    <dgm:cxn modelId="{248A09CC-7CCD-4582-BFE8-1BE420DCFC55}" type="presParOf" srcId="{15C9AC72-7A63-45B4-BD29-DFC288B6DA01}" destId="{CD9720FD-B638-4175-9E27-9D95E5A434E1}" srcOrd="0" destOrd="0" presId="urn:microsoft.com/office/officeart/2005/8/layout/architecture"/>
    <dgm:cxn modelId="{603ED5C4-A0FB-4978-8BC9-25DFD8C14EB9}" type="presParOf" srcId="{15C9AC72-7A63-45B4-BD29-DFC288B6DA01}" destId="{8BE15E7D-A536-401E-8368-1E30646B4782}" srcOrd="1" destOrd="0" presId="urn:microsoft.com/office/officeart/2005/8/layout/architecture"/>
    <dgm:cxn modelId="{C93AD118-F585-4A7C-B36E-2EED7DA44962}" type="presParOf" srcId="{3292A0B6-AC2E-4F88-A442-FC4390E877E9}" destId="{6266FED7-15A4-4209-B44F-0692B1497B1B}" srcOrd="1" destOrd="0" presId="urn:microsoft.com/office/officeart/2005/8/layout/architecture"/>
    <dgm:cxn modelId="{88A1674A-5AAD-46FC-9DDE-F924A0305D5A}" type="presParOf" srcId="{3292A0B6-AC2E-4F88-A442-FC4390E877E9}" destId="{496486F7-3E39-4C8D-9991-37EF893953F7}" srcOrd="2" destOrd="0" presId="urn:microsoft.com/office/officeart/2005/8/layout/architecture"/>
    <dgm:cxn modelId="{348DFD12-CB15-45CF-8984-9DFB6A764B83}" type="presParOf" srcId="{496486F7-3E39-4C8D-9991-37EF893953F7}" destId="{9DE2525C-8C67-47EF-8604-9F247E5F1DCF}" srcOrd="0" destOrd="0" presId="urn:microsoft.com/office/officeart/2005/8/layout/architecture"/>
    <dgm:cxn modelId="{05B1B7FB-527E-41D5-8AB3-D52C0942A530}" type="presParOf" srcId="{496486F7-3E39-4C8D-9991-37EF893953F7}" destId="{8D3E7400-012E-4B92-85AC-319E47852EF7}" srcOrd="1" destOrd="0" presId="urn:microsoft.com/office/officeart/2005/8/layout/architecture"/>
    <dgm:cxn modelId="{2CB61059-7542-44DB-98DE-844769CB6D49}" type="presParOf" srcId="{496486F7-3E39-4C8D-9991-37EF893953F7}" destId="{43CEDC6A-1A8B-48EF-A2DE-C9640E9855E6}" srcOrd="2" destOrd="0" presId="urn:microsoft.com/office/officeart/2005/8/layout/architecture"/>
    <dgm:cxn modelId="{06E2FA3F-E5B3-4746-A095-55DA0867A94F}" type="presParOf" srcId="{43CEDC6A-1A8B-48EF-A2DE-C9640E9855E6}" destId="{DB5D4F64-CE50-4696-82BB-8FE4B4DD2540}" srcOrd="0" destOrd="0" presId="urn:microsoft.com/office/officeart/2005/8/layout/architecture"/>
    <dgm:cxn modelId="{CF68A671-CA72-44E4-AD4E-8DD72D6C5341}" type="presParOf" srcId="{DB5D4F64-CE50-4696-82BB-8FE4B4DD2540}" destId="{5B417582-9A1A-47A2-B730-5E38A257DD07}" srcOrd="0" destOrd="0" presId="urn:microsoft.com/office/officeart/2005/8/layout/architecture"/>
    <dgm:cxn modelId="{4441DC55-B4AD-4607-B316-DC2694FC30A1}" type="presParOf" srcId="{DB5D4F64-CE50-4696-82BB-8FE4B4DD2540}" destId="{67BEBB1B-EC85-40F5-B962-A508C5814FD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F4CD69-3274-422D-807A-9A7115AC529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39CDD7-A7FE-4803-95EF-B705AE0B693F}">
      <dgm:prSet phldrT="[Text]"/>
      <dgm:spPr/>
      <dgm:t>
        <a:bodyPr/>
        <a:lstStyle/>
        <a:p>
          <a:r>
            <a:rPr lang="en-US" dirty="0"/>
            <a:t>Revenue Growth</a:t>
          </a:r>
          <a:endParaRPr lang="en-IN" dirty="0"/>
        </a:p>
      </dgm:t>
    </dgm:pt>
    <dgm:pt modelId="{DC985D6F-CBEF-46AA-8973-F8F29FDC6C20}" type="parTrans" cxnId="{FEEF81A9-4C8D-47C7-A946-5195115300CF}">
      <dgm:prSet/>
      <dgm:spPr/>
      <dgm:t>
        <a:bodyPr/>
        <a:lstStyle/>
        <a:p>
          <a:endParaRPr lang="en-IN"/>
        </a:p>
      </dgm:t>
    </dgm:pt>
    <dgm:pt modelId="{A84E0542-2F0C-4125-8174-DCB061026B68}" type="sibTrans" cxnId="{FEEF81A9-4C8D-47C7-A946-5195115300CF}">
      <dgm:prSet/>
      <dgm:spPr/>
    </dgm:pt>
    <dgm:pt modelId="{E023DD14-35F4-421E-A80F-36139047626F}">
      <dgm:prSet phldrT="[Text]"/>
      <dgm:spPr/>
      <dgm:t>
        <a:bodyPr/>
        <a:lstStyle/>
        <a:p>
          <a:r>
            <a:rPr lang="en-US" dirty="0"/>
            <a:t>Pricing Strategy</a:t>
          </a:r>
          <a:endParaRPr lang="en-IN" dirty="0"/>
        </a:p>
      </dgm:t>
    </dgm:pt>
    <dgm:pt modelId="{F7B27D99-5E2D-48C4-9DC5-44BB047DB8B7}" type="parTrans" cxnId="{6A7D24EB-C33F-43B7-AA90-A7809503B5EF}">
      <dgm:prSet/>
      <dgm:spPr/>
      <dgm:t>
        <a:bodyPr/>
        <a:lstStyle/>
        <a:p>
          <a:endParaRPr lang="en-IN"/>
        </a:p>
      </dgm:t>
    </dgm:pt>
    <dgm:pt modelId="{A8C02458-D535-4F85-9B63-53003741F607}" type="sibTrans" cxnId="{6A7D24EB-C33F-43B7-AA90-A7809503B5EF}">
      <dgm:prSet/>
      <dgm:spPr/>
      <dgm:t>
        <a:bodyPr/>
        <a:lstStyle/>
        <a:p>
          <a:endParaRPr lang="en-IN"/>
        </a:p>
      </dgm:t>
    </dgm:pt>
    <dgm:pt modelId="{10A811D3-F1BC-4FF9-B435-A9368DFBF234}">
      <dgm:prSet phldrT="[Text]"/>
      <dgm:spPr/>
      <dgm:t>
        <a:bodyPr/>
        <a:lstStyle/>
        <a:p>
          <a:r>
            <a:rPr lang="en-US" dirty="0"/>
            <a:t>Value base &amp; Dynamic</a:t>
          </a:r>
          <a:endParaRPr lang="en-IN" dirty="0"/>
        </a:p>
      </dgm:t>
    </dgm:pt>
    <dgm:pt modelId="{E5A25514-BB96-48A2-B115-DAB36232AD0C}" type="parTrans" cxnId="{B4423556-BA7F-47F0-8D68-5F036A4BF733}">
      <dgm:prSet/>
      <dgm:spPr/>
      <dgm:t>
        <a:bodyPr/>
        <a:lstStyle/>
        <a:p>
          <a:endParaRPr lang="en-IN"/>
        </a:p>
      </dgm:t>
    </dgm:pt>
    <dgm:pt modelId="{43A313AC-FE28-4D0A-81BC-671E3139AA58}" type="sibTrans" cxnId="{B4423556-BA7F-47F0-8D68-5F036A4BF733}">
      <dgm:prSet/>
      <dgm:spPr/>
    </dgm:pt>
    <dgm:pt modelId="{F3BD3A1D-6E51-4CD3-97B2-418966467CDB}">
      <dgm:prSet phldrT="[Text]"/>
      <dgm:spPr/>
      <dgm:t>
        <a:bodyPr/>
        <a:lstStyle/>
        <a:p>
          <a:r>
            <a:rPr lang="en-US" dirty="0"/>
            <a:t>Profitability Metric</a:t>
          </a:r>
          <a:endParaRPr lang="en-IN" dirty="0"/>
        </a:p>
      </dgm:t>
    </dgm:pt>
    <dgm:pt modelId="{0A7E5531-C952-4DE6-B7A7-76B2365D8FBA}" type="parTrans" cxnId="{D9FF317A-315A-4AEE-9917-2578249770F9}">
      <dgm:prSet/>
      <dgm:spPr/>
      <dgm:t>
        <a:bodyPr/>
        <a:lstStyle/>
        <a:p>
          <a:endParaRPr lang="en-IN"/>
        </a:p>
      </dgm:t>
    </dgm:pt>
    <dgm:pt modelId="{F59953CA-64C1-4587-A4FF-2F0847B1AE61}" type="sibTrans" cxnId="{D9FF317A-315A-4AEE-9917-2578249770F9}">
      <dgm:prSet/>
      <dgm:spPr/>
      <dgm:t>
        <a:bodyPr/>
        <a:lstStyle/>
        <a:p>
          <a:endParaRPr lang="en-IN"/>
        </a:p>
      </dgm:t>
    </dgm:pt>
    <dgm:pt modelId="{D1C1E4FD-07ED-4584-AA52-214FAFAACF6C}">
      <dgm:prSet phldrT="[Text]"/>
      <dgm:spPr/>
      <dgm:t>
        <a:bodyPr/>
        <a:lstStyle/>
        <a:p>
          <a:r>
            <a:rPr lang="en-US" dirty="0"/>
            <a:t>Financial Planning And Analysis</a:t>
          </a:r>
          <a:endParaRPr lang="en-IN" dirty="0"/>
        </a:p>
      </dgm:t>
    </dgm:pt>
    <dgm:pt modelId="{2D8117B5-4C38-4702-859D-A039B6FC9EF7}" type="parTrans" cxnId="{EBAC0085-DD20-4B04-987F-FC660BC4CEB4}">
      <dgm:prSet/>
      <dgm:spPr/>
      <dgm:t>
        <a:bodyPr/>
        <a:lstStyle/>
        <a:p>
          <a:endParaRPr lang="en-IN"/>
        </a:p>
      </dgm:t>
    </dgm:pt>
    <dgm:pt modelId="{63FF12E9-9033-4F0C-B467-AA32669A7AA0}" type="sibTrans" cxnId="{EBAC0085-DD20-4B04-987F-FC660BC4CEB4}">
      <dgm:prSet/>
      <dgm:spPr/>
    </dgm:pt>
    <dgm:pt modelId="{3CCA0A2D-A30D-437A-A4F8-23E7DDA19BCE}">
      <dgm:prSet phldrT="[Text]"/>
      <dgm:spPr/>
      <dgm:t>
        <a:bodyPr/>
        <a:lstStyle/>
        <a:p>
          <a:r>
            <a:rPr lang="en-US" dirty="0"/>
            <a:t>Risk Management</a:t>
          </a:r>
          <a:endParaRPr lang="en-IN" dirty="0"/>
        </a:p>
      </dgm:t>
    </dgm:pt>
    <dgm:pt modelId="{FFE27A7E-FC9E-4F9A-BF02-B81970DD00C7}" type="parTrans" cxnId="{BB52F124-5E59-4E9A-83E2-E42709A05E86}">
      <dgm:prSet/>
      <dgm:spPr/>
      <dgm:t>
        <a:bodyPr/>
        <a:lstStyle/>
        <a:p>
          <a:endParaRPr lang="en-IN"/>
        </a:p>
      </dgm:t>
    </dgm:pt>
    <dgm:pt modelId="{27D3CFDD-504C-4069-9F32-ED2D2E802EFC}" type="sibTrans" cxnId="{BB52F124-5E59-4E9A-83E2-E42709A05E86}">
      <dgm:prSet/>
      <dgm:spPr/>
      <dgm:t>
        <a:bodyPr/>
        <a:lstStyle/>
        <a:p>
          <a:endParaRPr lang="en-IN"/>
        </a:p>
      </dgm:t>
    </dgm:pt>
    <dgm:pt modelId="{1F72E899-BF6F-492A-9FBB-963654F7F60C}" type="pres">
      <dgm:prSet presAssocID="{55F4CD69-3274-422D-807A-9A7115AC5290}" presName="Name0" presStyleCnt="0">
        <dgm:presLayoutVars>
          <dgm:dir/>
          <dgm:animLvl val="lvl"/>
          <dgm:resizeHandles/>
        </dgm:presLayoutVars>
      </dgm:prSet>
      <dgm:spPr/>
    </dgm:pt>
    <dgm:pt modelId="{713D5B07-ACBC-484C-8004-8559D979A69F}" type="pres">
      <dgm:prSet presAssocID="{8639CDD7-A7FE-4803-95EF-B705AE0B693F}" presName="linNode" presStyleCnt="0"/>
      <dgm:spPr/>
    </dgm:pt>
    <dgm:pt modelId="{020C8AE7-4E97-4776-80A0-E996A4ADE033}" type="pres">
      <dgm:prSet presAssocID="{8639CDD7-A7FE-4803-95EF-B705AE0B693F}" presName="parentShp" presStyleLbl="node1" presStyleIdx="0" presStyleCnt="3">
        <dgm:presLayoutVars>
          <dgm:bulletEnabled val="1"/>
        </dgm:presLayoutVars>
      </dgm:prSet>
      <dgm:spPr/>
    </dgm:pt>
    <dgm:pt modelId="{22C2D282-CFDE-44B1-8A82-61EEE44A5AEC}" type="pres">
      <dgm:prSet presAssocID="{8639CDD7-A7FE-4803-95EF-B705AE0B693F}" presName="childShp" presStyleLbl="bgAccFollowNode1" presStyleIdx="0" presStyleCnt="3">
        <dgm:presLayoutVars>
          <dgm:bulletEnabled val="1"/>
        </dgm:presLayoutVars>
      </dgm:prSet>
      <dgm:spPr/>
    </dgm:pt>
    <dgm:pt modelId="{E59B00D1-52DA-4BC1-8734-D360F3BBC720}" type="pres">
      <dgm:prSet presAssocID="{A84E0542-2F0C-4125-8174-DCB061026B68}" presName="spacing" presStyleCnt="0"/>
      <dgm:spPr/>
    </dgm:pt>
    <dgm:pt modelId="{7D24C323-C19C-421D-BB7A-72530DA23D98}" type="pres">
      <dgm:prSet presAssocID="{10A811D3-F1BC-4FF9-B435-A9368DFBF234}" presName="linNode" presStyleCnt="0"/>
      <dgm:spPr/>
    </dgm:pt>
    <dgm:pt modelId="{6C0CFBBC-638E-42E1-BB69-E9D4F6660010}" type="pres">
      <dgm:prSet presAssocID="{10A811D3-F1BC-4FF9-B435-A9368DFBF234}" presName="parentShp" presStyleLbl="node1" presStyleIdx="1" presStyleCnt="3">
        <dgm:presLayoutVars>
          <dgm:bulletEnabled val="1"/>
        </dgm:presLayoutVars>
      </dgm:prSet>
      <dgm:spPr/>
    </dgm:pt>
    <dgm:pt modelId="{37D4442B-B0E5-4BED-8670-E6D2280E5D24}" type="pres">
      <dgm:prSet presAssocID="{10A811D3-F1BC-4FF9-B435-A9368DFBF234}" presName="childShp" presStyleLbl="bgAccFollowNode1" presStyleIdx="1" presStyleCnt="3">
        <dgm:presLayoutVars>
          <dgm:bulletEnabled val="1"/>
        </dgm:presLayoutVars>
      </dgm:prSet>
      <dgm:spPr/>
    </dgm:pt>
    <dgm:pt modelId="{89FE447B-F7F7-4E21-9CE9-5A5605A8B4B5}" type="pres">
      <dgm:prSet presAssocID="{43A313AC-FE28-4D0A-81BC-671E3139AA58}" presName="spacing" presStyleCnt="0"/>
      <dgm:spPr/>
    </dgm:pt>
    <dgm:pt modelId="{04802252-EF50-4924-B847-98B7E00B917B}" type="pres">
      <dgm:prSet presAssocID="{D1C1E4FD-07ED-4584-AA52-214FAFAACF6C}" presName="linNode" presStyleCnt="0"/>
      <dgm:spPr/>
    </dgm:pt>
    <dgm:pt modelId="{9BA132CF-CDDC-44A6-A47E-BF966240860B}" type="pres">
      <dgm:prSet presAssocID="{D1C1E4FD-07ED-4584-AA52-214FAFAACF6C}" presName="parentShp" presStyleLbl="node1" presStyleIdx="2" presStyleCnt="3">
        <dgm:presLayoutVars>
          <dgm:bulletEnabled val="1"/>
        </dgm:presLayoutVars>
      </dgm:prSet>
      <dgm:spPr/>
    </dgm:pt>
    <dgm:pt modelId="{BE6C296A-AE4E-4542-85C9-80262B2C2178}" type="pres">
      <dgm:prSet presAssocID="{D1C1E4FD-07ED-4584-AA52-214FAFAACF6C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4757E60A-2DDA-4F0F-889A-3C49871DBB7E}" type="presOf" srcId="{3CCA0A2D-A30D-437A-A4F8-23E7DDA19BCE}" destId="{BE6C296A-AE4E-4542-85C9-80262B2C2178}" srcOrd="0" destOrd="0" presId="urn:microsoft.com/office/officeart/2005/8/layout/vList6"/>
    <dgm:cxn modelId="{C5E5D918-7848-4767-9A2A-F3FBD1451AD0}" type="presOf" srcId="{55F4CD69-3274-422D-807A-9A7115AC5290}" destId="{1F72E899-BF6F-492A-9FBB-963654F7F60C}" srcOrd="0" destOrd="0" presId="urn:microsoft.com/office/officeart/2005/8/layout/vList6"/>
    <dgm:cxn modelId="{BB52F124-5E59-4E9A-83E2-E42709A05E86}" srcId="{D1C1E4FD-07ED-4584-AA52-214FAFAACF6C}" destId="{3CCA0A2D-A30D-437A-A4F8-23E7DDA19BCE}" srcOrd="0" destOrd="0" parTransId="{FFE27A7E-FC9E-4F9A-BF02-B81970DD00C7}" sibTransId="{27D3CFDD-504C-4069-9F32-ED2D2E802EFC}"/>
    <dgm:cxn modelId="{71892A54-77D0-4C9F-993C-EFAF2F32D9BD}" type="presOf" srcId="{D1C1E4FD-07ED-4584-AA52-214FAFAACF6C}" destId="{9BA132CF-CDDC-44A6-A47E-BF966240860B}" srcOrd="0" destOrd="0" presId="urn:microsoft.com/office/officeart/2005/8/layout/vList6"/>
    <dgm:cxn modelId="{71D67B75-58CE-42E8-B26F-DE7700F2E704}" type="presOf" srcId="{10A811D3-F1BC-4FF9-B435-A9368DFBF234}" destId="{6C0CFBBC-638E-42E1-BB69-E9D4F6660010}" srcOrd="0" destOrd="0" presId="urn:microsoft.com/office/officeart/2005/8/layout/vList6"/>
    <dgm:cxn modelId="{B4423556-BA7F-47F0-8D68-5F036A4BF733}" srcId="{55F4CD69-3274-422D-807A-9A7115AC5290}" destId="{10A811D3-F1BC-4FF9-B435-A9368DFBF234}" srcOrd="1" destOrd="0" parTransId="{E5A25514-BB96-48A2-B115-DAB36232AD0C}" sibTransId="{43A313AC-FE28-4D0A-81BC-671E3139AA58}"/>
    <dgm:cxn modelId="{E3710C5A-F638-4988-B460-60A630F29FD8}" type="presOf" srcId="{E023DD14-35F4-421E-A80F-36139047626F}" destId="{22C2D282-CFDE-44B1-8A82-61EEE44A5AEC}" srcOrd="0" destOrd="0" presId="urn:microsoft.com/office/officeart/2005/8/layout/vList6"/>
    <dgm:cxn modelId="{D9FF317A-315A-4AEE-9917-2578249770F9}" srcId="{10A811D3-F1BC-4FF9-B435-A9368DFBF234}" destId="{F3BD3A1D-6E51-4CD3-97B2-418966467CDB}" srcOrd="0" destOrd="0" parTransId="{0A7E5531-C952-4DE6-B7A7-76B2365D8FBA}" sibTransId="{F59953CA-64C1-4587-A4FF-2F0847B1AE61}"/>
    <dgm:cxn modelId="{EBAC0085-DD20-4B04-987F-FC660BC4CEB4}" srcId="{55F4CD69-3274-422D-807A-9A7115AC5290}" destId="{D1C1E4FD-07ED-4584-AA52-214FAFAACF6C}" srcOrd="2" destOrd="0" parTransId="{2D8117B5-4C38-4702-859D-A039B6FC9EF7}" sibTransId="{63FF12E9-9033-4F0C-B467-AA32669A7AA0}"/>
    <dgm:cxn modelId="{FEEF81A9-4C8D-47C7-A946-5195115300CF}" srcId="{55F4CD69-3274-422D-807A-9A7115AC5290}" destId="{8639CDD7-A7FE-4803-95EF-B705AE0B693F}" srcOrd="0" destOrd="0" parTransId="{DC985D6F-CBEF-46AA-8973-F8F29FDC6C20}" sibTransId="{A84E0542-2F0C-4125-8174-DCB061026B68}"/>
    <dgm:cxn modelId="{D98A85BC-6E04-44E6-84EF-61FB7B62DC18}" type="presOf" srcId="{8639CDD7-A7FE-4803-95EF-B705AE0B693F}" destId="{020C8AE7-4E97-4776-80A0-E996A4ADE033}" srcOrd="0" destOrd="0" presId="urn:microsoft.com/office/officeart/2005/8/layout/vList6"/>
    <dgm:cxn modelId="{6A7D24EB-C33F-43B7-AA90-A7809503B5EF}" srcId="{8639CDD7-A7FE-4803-95EF-B705AE0B693F}" destId="{E023DD14-35F4-421E-A80F-36139047626F}" srcOrd="0" destOrd="0" parTransId="{F7B27D99-5E2D-48C4-9DC5-44BB047DB8B7}" sibTransId="{A8C02458-D535-4F85-9B63-53003741F607}"/>
    <dgm:cxn modelId="{D64F61FF-FB05-407F-A997-030FA166268E}" type="presOf" srcId="{F3BD3A1D-6E51-4CD3-97B2-418966467CDB}" destId="{37D4442B-B0E5-4BED-8670-E6D2280E5D24}" srcOrd="0" destOrd="0" presId="urn:microsoft.com/office/officeart/2005/8/layout/vList6"/>
    <dgm:cxn modelId="{DCE3F38A-8889-4946-98DE-BF1326D82C1B}" type="presParOf" srcId="{1F72E899-BF6F-492A-9FBB-963654F7F60C}" destId="{713D5B07-ACBC-484C-8004-8559D979A69F}" srcOrd="0" destOrd="0" presId="urn:microsoft.com/office/officeart/2005/8/layout/vList6"/>
    <dgm:cxn modelId="{2A366B3A-18AB-4997-87E2-27CBAEDFFED8}" type="presParOf" srcId="{713D5B07-ACBC-484C-8004-8559D979A69F}" destId="{020C8AE7-4E97-4776-80A0-E996A4ADE033}" srcOrd="0" destOrd="0" presId="urn:microsoft.com/office/officeart/2005/8/layout/vList6"/>
    <dgm:cxn modelId="{B85BF7F4-3F7E-4E01-8E73-D46F54A45C4A}" type="presParOf" srcId="{713D5B07-ACBC-484C-8004-8559D979A69F}" destId="{22C2D282-CFDE-44B1-8A82-61EEE44A5AEC}" srcOrd="1" destOrd="0" presId="urn:microsoft.com/office/officeart/2005/8/layout/vList6"/>
    <dgm:cxn modelId="{D4FFD32D-F3EB-45AE-8BF6-010E0550A782}" type="presParOf" srcId="{1F72E899-BF6F-492A-9FBB-963654F7F60C}" destId="{E59B00D1-52DA-4BC1-8734-D360F3BBC720}" srcOrd="1" destOrd="0" presId="urn:microsoft.com/office/officeart/2005/8/layout/vList6"/>
    <dgm:cxn modelId="{379F2AD6-9948-41BD-96C2-13AEB6BEFC11}" type="presParOf" srcId="{1F72E899-BF6F-492A-9FBB-963654F7F60C}" destId="{7D24C323-C19C-421D-BB7A-72530DA23D98}" srcOrd="2" destOrd="0" presId="urn:microsoft.com/office/officeart/2005/8/layout/vList6"/>
    <dgm:cxn modelId="{47296126-66D8-48F6-8E51-E28A72979FB3}" type="presParOf" srcId="{7D24C323-C19C-421D-BB7A-72530DA23D98}" destId="{6C0CFBBC-638E-42E1-BB69-E9D4F6660010}" srcOrd="0" destOrd="0" presId="urn:microsoft.com/office/officeart/2005/8/layout/vList6"/>
    <dgm:cxn modelId="{2AB1CEA6-A77F-4995-9EB3-21B7A98813C0}" type="presParOf" srcId="{7D24C323-C19C-421D-BB7A-72530DA23D98}" destId="{37D4442B-B0E5-4BED-8670-E6D2280E5D24}" srcOrd="1" destOrd="0" presId="urn:microsoft.com/office/officeart/2005/8/layout/vList6"/>
    <dgm:cxn modelId="{230DE93F-BC6E-4209-BFA8-903B3D09948D}" type="presParOf" srcId="{1F72E899-BF6F-492A-9FBB-963654F7F60C}" destId="{89FE447B-F7F7-4E21-9CE9-5A5605A8B4B5}" srcOrd="3" destOrd="0" presId="urn:microsoft.com/office/officeart/2005/8/layout/vList6"/>
    <dgm:cxn modelId="{DBA0229C-AEF9-4F06-A79A-4EFB69422984}" type="presParOf" srcId="{1F72E899-BF6F-492A-9FBB-963654F7F60C}" destId="{04802252-EF50-4924-B847-98B7E00B917B}" srcOrd="4" destOrd="0" presId="urn:microsoft.com/office/officeart/2005/8/layout/vList6"/>
    <dgm:cxn modelId="{DE098D15-402D-465D-8096-92B95A8567C2}" type="presParOf" srcId="{04802252-EF50-4924-B847-98B7E00B917B}" destId="{9BA132CF-CDDC-44A6-A47E-BF966240860B}" srcOrd="0" destOrd="0" presId="urn:microsoft.com/office/officeart/2005/8/layout/vList6"/>
    <dgm:cxn modelId="{505D3341-2BAB-40D7-A3EB-C6EDF0B479F3}" type="presParOf" srcId="{04802252-EF50-4924-B847-98B7E00B917B}" destId="{BE6C296A-AE4E-4542-85C9-80262B2C21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E03994-723F-43AD-9B85-6033DB82B9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213F478-90AE-423B-A9A0-348438ED11C0}">
      <dgm:prSet phldrT="[Text]"/>
      <dgm:spPr/>
      <dgm:t>
        <a:bodyPr/>
        <a:lstStyle/>
        <a:p>
          <a:r>
            <a:rPr lang="en-US" dirty="0"/>
            <a:t>Software</a:t>
          </a:r>
        </a:p>
        <a:p>
          <a:r>
            <a:rPr lang="en-US" dirty="0"/>
            <a:t>Licenses </a:t>
          </a:r>
          <a:endParaRPr lang="en-IN" dirty="0"/>
        </a:p>
      </dgm:t>
    </dgm:pt>
    <dgm:pt modelId="{AC2B4A5A-6261-4DBB-AD11-93F2A2625792}" type="parTrans" cxnId="{88791C3D-9691-484B-90F1-8D50094AC176}">
      <dgm:prSet/>
      <dgm:spPr/>
      <dgm:t>
        <a:bodyPr/>
        <a:lstStyle/>
        <a:p>
          <a:endParaRPr lang="en-IN"/>
        </a:p>
      </dgm:t>
    </dgm:pt>
    <dgm:pt modelId="{BA404ABA-FBE0-40C9-A6C7-479229CA9634}" type="sibTrans" cxnId="{88791C3D-9691-484B-90F1-8D50094AC176}">
      <dgm:prSet/>
      <dgm:spPr/>
      <dgm:t>
        <a:bodyPr/>
        <a:lstStyle/>
        <a:p>
          <a:endParaRPr lang="en-IN"/>
        </a:p>
      </dgm:t>
    </dgm:pt>
    <dgm:pt modelId="{9C6E66CA-19B7-4AB0-B29C-194D9711CC04}">
      <dgm:prSet phldrT="[Text]"/>
      <dgm:spPr/>
      <dgm:t>
        <a:bodyPr/>
        <a:lstStyle/>
        <a:p>
          <a:r>
            <a:rPr lang="en-IN" b="0" i="0" dirty="0"/>
            <a:t>Profit and loss</a:t>
          </a:r>
          <a:endParaRPr lang="en-IN" dirty="0"/>
        </a:p>
      </dgm:t>
    </dgm:pt>
    <dgm:pt modelId="{4EA4FEE3-0866-48A9-934E-8CC463C4BD1F}" type="parTrans" cxnId="{32AA0CA1-60D3-4D75-92A1-C5A1069B1D10}">
      <dgm:prSet/>
      <dgm:spPr/>
      <dgm:t>
        <a:bodyPr/>
        <a:lstStyle/>
        <a:p>
          <a:endParaRPr lang="en-IN"/>
        </a:p>
      </dgm:t>
    </dgm:pt>
    <dgm:pt modelId="{957E735C-328E-4E08-B929-FAD088CF5293}" type="sibTrans" cxnId="{32AA0CA1-60D3-4D75-92A1-C5A1069B1D10}">
      <dgm:prSet/>
      <dgm:spPr/>
      <dgm:t>
        <a:bodyPr/>
        <a:lstStyle/>
        <a:p>
          <a:endParaRPr lang="en-IN"/>
        </a:p>
      </dgm:t>
    </dgm:pt>
    <dgm:pt modelId="{75E8A3C2-368B-4CBA-B91E-1358F9B1AE7F}">
      <dgm:prSet phldrT="[Text]"/>
      <dgm:spPr/>
      <dgm:t>
        <a:bodyPr/>
        <a:lstStyle/>
        <a:p>
          <a:r>
            <a:rPr lang="en-US" dirty="0"/>
            <a:t>Service Contracts</a:t>
          </a:r>
          <a:endParaRPr lang="en-IN" dirty="0"/>
        </a:p>
      </dgm:t>
    </dgm:pt>
    <dgm:pt modelId="{FA598FD6-A35D-427D-9FA8-309DEC11663D}" type="parTrans" cxnId="{832D583A-CBFD-4982-94CA-E1F8A686242F}">
      <dgm:prSet/>
      <dgm:spPr/>
      <dgm:t>
        <a:bodyPr/>
        <a:lstStyle/>
        <a:p>
          <a:endParaRPr lang="en-IN"/>
        </a:p>
      </dgm:t>
    </dgm:pt>
    <dgm:pt modelId="{BB7C0D31-D0E7-4083-B581-92C192EFD7E6}" type="sibTrans" cxnId="{832D583A-CBFD-4982-94CA-E1F8A686242F}">
      <dgm:prSet/>
      <dgm:spPr/>
      <dgm:t>
        <a:bodyPr/>
        <a:lstStyle/>
        <a:p>
          <a:endParaRPr lang="en-IN"/>
        </a:p>
      </dgm:t>
    </dgm:pt>
    <dgm:pt modelId="{BE46123F-12F3-4207-88CB-1F0B329BBCBE}" type="pres">
      <dgm:prSet presAssocID="{4DE03994-723F-43AD-9B85-6033DB82B9EA}" presName="compositeShape" presStyleCnt="0">
        <dgm:presLayoutVars>
          <dgm:chMax val="7"/>
          <dgm:dir/>
          <dgm:resizeHandles val="exact"/>
        </dgm:presLayoutVars>
      </dgm:prSet>
      <dgm:spPr/>
    </dgm:pt>
    <dgm:pt modelId="{E0CA8584-7291-4C7E-870C-F61A23942393}" type="pres">
      <dgm:prSet presAssocID="{A213F478-90AE-423B-A9A0-348438ED11C0}" presName="circ1" presStyleLbl="vennNode1" presStyleIdx="0" presStyleCnt="3"/>
      <dgm:spPr/>
    </dgm:pt>
    <dgm:pt modelId="{3B266F89-D01A-4991-980F-DC4469B71FFA}" type="pres">
      <dgm:prSet presAssocID="{A213F478-90AE-423B-A9A0-348438ED11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0BEED2-4605-4919-9473-C6DC1DEBAD41}" type="pres">
      <dgm:prSet presAssocID="{9C6E66CA-19B7-4AB0-B29C-194D9711CC04}" presName="circ2" presStyleLbl="vennNode1" presStyleIdx="1" presStyleCnt="3"/>
      <dgm:spPr/>
    </dgm:pt>
    <dgm:pt modelId="{51D57CB6-6F11-4C49-B098-633B14247D7F}" type="pres">
      <dgm:prSet presAssocID="{9C6E66CA-19B7-4AB0-B29C-194D9711CC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B34AB5-B9F6-440A-B716-6D0A862CCEAF}" type="pres">
      <dgm:prSet presAssocID="{75E8A3C2-368B-4CBA-B91E-1358F9B1AE7F}" presName="circ3" presStyleLbl="vennNode1" presStyleIdx="2" presStyleCnt="3"/>
      <dgm:spPr/>
    </dgm:pt>
    <dgm:pt modelId="{8D31AD81-9237-4AD4-943E-C5B451616903}" type="pres">
      <dgm:prSet presAssocID="{75E8A3C2-368B-4CBA-B91E-1358F9B1AE7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DF72811-9A0A-4A78-9059-8AE0E40EC7D5}" type="presOf" srcId="{A213F478-90AE-423B-A9A0-348438ED11C0}" destId="{3B266F89-D01A-4991-980F-DC4469B71FFA}" srcOrd="1" destOrd="0" presId="urn:microsoft.com/office/officeart/2005/8/layout/venn1"/>
    <dgm:cxn modelId="{112DE312-D6C1-4F02-B89D-EC692502844D}" type="presOf" srcId="{75E8A3C2-368B-4CBA-B91E-1358F9B1AE7F}" destId="{C6B34AB5-B9F6-440A-B716-6D0A862CCEAF}" srcOrd="0" destOrd="0" presId="urn:microsoft.com/office/officeart/2005/8/layout/venn1"/>
    <dgm:cxn modelId="{EB1A9519-C035-4141-B1F4-7D143BC889E7}" type="presOf" srcId="{9C6E66CA-19B7-4AB0-B29C-194D9711CC04}" destId="{51D57CB6-6F11-4C49-B098-633B14247D7F}" srcOrd="1" destOrd="0" presId="urn:microsoft.com/office/officeart/2005/8/layout/venn1"/>
    <dgm:cxn modelId="{832D583A-CBFD-4982-94CA-E1F8A686242F}" srcId="{4DE03994-723F-43AD-9B85-6033DB82B9EA}" destId="{75E8A3C2-368B-4CBA-B91E-1358F9B1AE7F}" srcOrd="2" destOrd="0" parTransId="{FA598FD6-A35D-427D-9FA8-309DEC11663D}" sibTransId="{BB7C0D31-D0E7-4083-B581-92C192EFD7E6}"/>
    <dgm:cxn modelId="{88791C3D-9691-484B-90F1-8D50094AC176}" srcId="{4DE03994-723F-43AD-9B85-6033DB82B9EA}" destId="{A213F478-90AE-423B-A9A0-348438ED11C0}" srcOrd="0" destOrd="0" parTransId="{AC2B4A5A-6261-4DBB-AD11-93F2A2625792}" sibTransId="{BA404ABA-FBE0-40C9-A6C7-479229CA9634}"/>
    <dgm:cxn modelId="{C2A87FA0-C5B8-4E54-8A2A-E388BBDF44CB}" type="presOf" srcId="{4DE03994-723F-43AD-9B85-6033DB82B9EA}" destId="{BE46123F-12F3-4207-88CB-1F0B329BBCBE}" srcOrd="0" destOrd="0" presId="urn:microsoft.com/office/officeart/2005/8/layout/venn1"/>
    <dgm:cxn modelId="{32AA0CA1-60D3-4D75-92A1-C5A1069B1D10}" srcId="{4DE03994-723F-43AD-9B85-6033DB82B9EA}" destId="{9C6E66CA-19B7-4AB0-B29C-194D9711CC04}" srcOrd="1" destOrd="0" parTransId="{4EA4FEE3-0866-48A9-934E-8CC463C4BD1F}" sibTransId="{957E735C-328E-4E08-B929-FAD088CF5293}"/>
    <dgm:cxn modelId="{C95550A3-20B5-434B-BDF0-1AAC98FE77FB}" type="presOf" srcId="{A213F478-90AE-423B-A9A0-348438ED11C0}" destId="{E0CA8584-7291-4C7E-870C-F61A23942393}" srcOrd="0" destOrd="0" presId="urn:microsoft.com/office/officeart/2005/8/layout/venn1"/>
    <dgm:cxn modelId="{D6B5C7DC-EFDE-475C-89BB-76E2E5537702}" type="presOf" srcId="{9C6E66CA-19B7-4AB0-B29C-194D9711CC04}" destId="{A00BEED2-4605-4919-9473-C6DC1DEBAD41}" srcOrd="0" destOrd="0" presId="urn:microsoft.com/office/officeart/2005/8/layout/venn1"/>
    <dgm:cxn modelId="{897D58FC-AAA8-4073-B940-139B490BE1FB}" type="presOf" srcId="{75E8A3C2-368B-4CBA-B91E-1358F9B1AE7F}" destId="{8D31AD81-9237-4AD4-943E-C5B451616903}" srcOrd="1" destOrd="0" presId="urn:microsoft.com/office/officeart/2005/8/layout/venn1"/>
    <dgm:cxn modelId="{A811B6C1-3D32-41CF-985A-8146D44E5214}" type="presParOf" srcId="{BE46123F-12F3-4207-88CB-1F0B329BBCBE}" destId="{E0CA8584-7291-4C7E-870C-F61A23942393}" srcOrd="0" destOrd="0" presId="urn:microsoft.com/office/officeart/2005/8/layout/venn1"/>
    <dgm:cxn modelId="{12B66D95-3959-4E54-BB87-BE9B6DCA90F4}" type="presParOf" srcId="{BE46123F-12F3-4207-88CB-1F0B329BBCBE}" destId="{3B266F89-D01A-4991-980F-DC4469B71FFA}" srcOrd="1" destOrd="0" presId="urn:microsoft.com/office/officeart/2005/8/layout/venn1"/>
    <dgm:cxn modelId="{D64B1F54-BED7-44B4-BC11-20EFB3E361E3}" type="presParOf" srcId="{BE46123F-12F3-4207-88CB-1F0B329BBCBE}" destId="{A00BEED2-4605-4919-9473-C6DC1DEBAD41}" srcOrd="2" destOrd="0" presId="urn:microsoft.com/office/officeart/2005/8/layout/venn1"/>
    <dgm:cxn modelId="{6DA5C222-9170-45D0-A524-2291D85FFCBB}" type="presParOf" srcId="{BE46123F-12F3-4207-88CB-1F0B329BBCBE}" destId="{51D57CB6-6F11-4C49-B098-633B14247D7F}" srcOrd="3" destOrd="0" presId="urn:microsoft.com/office/officeart/2005/8/layout/venn1"/>
    <dgm:cxn modelId="{8BBD6783-85A2-46DE-B2A7-0FA3C7A7B982}" type="presParOf" srcId="{BE46123F-12F3-4207-88CB-1F0B329BBCBE}" destId="{C6B34AB5-B9F6-440A-B716-6D0A862CCEAF}" srcOrd="4" destOrd="0" presId="urn:microsoft.com/office/officeart/2005/8/layout/venn1"/>
    <dgm:cxn modelId="{C34E8221-C8F3-4EB8-A85F-610EC18DBAC6}" type="presParOf" srcId="{BE46123F-12F3-4207-88CB-1F0B329BBCBE}" destId="{8D31AD81-9237-4AD4-943E-C5B45161690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BFADD-01C6-4186-9F76-FE1372E61C6B}">
      <dsp:nvSpPr>
        <dsp:cNvPr id="0" name=""/>
        <dsp:cNvSpPr/>
      </dsp:nvSpPr>
      <dsp:spPr>
        <a:xfrm>
          <a:off x="1543140" y="252520"/>
          <a:ext cx="1768688" cy="1768688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6E3F-FFFB-4C8F-8E1F-E33808D99F1F}">
      <dsp:nvSpPr>
        <dsp:cNvPr id="0" name=""/>
        <dsp:cNvSpPr/>
      </dsp:nvSpPr>
      <dsp:spPr>
        <a:xfrm>
          <a:off x="1597261" y="264547"/>
          <a:ext cx="1768688" cy="1768688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DC770-E2FA-4BF8-A77D-5306AA19A6A2}">
      <dsp:nvSpPr>
        <dsp:cNvPr id="0" name=""/>
        <dsp:cNvSpPr/>
      </dsp:nvSpPr>
      <dsp:spPr>
        <a:xfrm>
          <a:off x="1597261" y="264547"/>
          <a:ext cx="1768688" cy="1768688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3BA2-6F6A-4F2C-BD1E-1200D3A0B5E0}">
      <dsp:nvSpPr>
        <dsp:cNvPr id="0" name=""/>
        <dsp:cNvSpPr/>
      </dsp:nvSpPr>
      <dsp:spPr>
        <a:xfrm>
          <a:off x="1597261" y="264547"/>
          <a:ext cx="1768688" cy="1768688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131AE-F526-4A43-94B3-7AB3D5B01B7E}">
      <dsp:nvSpPr>
        <dsp:cNvPr id="0" name=""/>
        <dsp:cNvSpPr/>
      </dsp:nvSpPr>
      <dsp:spPr>
        <a:xfrm>
          <a:off x="2008315" y="741753"/>
          <a:ext cx="814276" cy="81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Dynamic-Code-Company</a:t>
          </a:r>
          <a:endParaRPr lang="en-IN" sz="1000" kern="1200" dirty="0"/>
        </a:p>
      </dsp:txBody>
      <dsp:txXfrm>
        <a:off x="2127563" y="861001"/>
        <a:ext cx="575780" cy="575780"/>
      </dsp:txXfrm>
    </dsp:sp>
    <dsp:sp modelId="{5DE746F7-99B3-4B9D-90C5-FA70E2E1B06A}">
      <dsp:nvSpPr>
        <dsp:cNvPr id="0" name=""/>
        <dsp:cNvSpPr/>
      </dsp:nvSpPr>
      <dsp:spPr>
        <a:xfrm>
          <a:off x="2196609" y="70"/>
          <a:ext cx="569993" cy="569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1" kern="1200" dirty="0"/>
            <a:t>Product Sales</a:t>
          </a:r>
          <a:endParaRPr lang="en-IN" sz="500" kern="1200" dirty="0"/>
        </a:p>
      </dsp:txBody>
      <dsp:txXfrm>
        <a:off x="2280083" y="83544"/>
        <a:ext cx="403045" cy="403045"/>
      </dsp:txXfrm>
    </dsp:sp>
    <dsp:sp modelId="{F99EECD6-E206-4F35-BCE3-AB8181A9D778}">
      <dsp:nvSpPr>
        <dsp:cNvPr id="0" name=""/>
        <dsp:cNvSpPr/>
      </dsp:nvSpPr>
      <dsp:spPr>
        <a:xfrm>
          <a:off x="3060433" y="863894"/>
          <a:ext cx="569993" cy="5699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Usage-based Billing</a:t>
          </a:r>
          <a:endParaRPr lang="en-IN" sz="500" kern="1200" dirty="0"/>
        </a:p>
      </dsp:txBody>
      <dsp:txXfrm>
        <a:off x="3143907" y="947368"/>
        <a:ext cx="403045" cy="403045"/>
      </dsp:txXfrm>
    </dsp:sp>
    <dsp:sp modelId="{52C89F2D-D240-4C00-B66D-D73F0F87FE90}">
      <dsp:nvSpPr>
        <dsp:cNvPr id="0" name=""/>
        <dsp:cNvSpPr/>
      </dsp:nvSpPr>
      <dsp:spPr>
        <a:xfrm>
          <a:off x="2196609" y="1727718"/>
          <a:ext cx="569993" cy="569993"/>
        </a:xfrm>
        <a:prstGeom prst="ellipse">
          <a:avLst/>
        </a:prstGeom>
        <a:gradFill rotWithShape="1">
          <a:gsLst>
            <a:gs pos="0">
              <a:schemeClr val="dk1">
                <a:tint val="60000"/>
                <a:satMod val="100000"/>
                <a:lumMod val="110000"/>
              </a:schemeClr>
            </a:gs>
            <a:gs pos="100000">
              <a:schemeClr val="dk1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Professional Service</a:t>
          </a:r>
          <a:endParaRPr lang="en-IN" sz="500" kern="1200" dirty="0"/>
        </a:p>
      </dsp:txBody>
      <dsp:txXfrm>
        <a:off x="2280083" y="1811192"/>
        <a:ext cx="403045" cy="403045"/>
      </dsp:txXfrm>
    </dsp:sp>
    <dsp:sp modelId="{D3EB89FF-925E-4EBA-8D8D-EC295DB6523A}">
      <dsp:nvSpPr>
        <dsp:cNvPr id="0" name=""/>
        <dsp:cNvSpPr/>
      </dsp:nvSpPr>
      <dsp:spPr>
        <a:xfrm>
          <a:off x="1332784" y="863894"/>
          <a:ext cx="569993" cy="5699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Training &amp; Support</a:t>
          </a:r>
          <a:endParaRPr lang="en-IN" sz="500" kern="1200" dirty="0"/>
        </a:p>
      </dsp:txBody>
      <dsp:txXfrm>
        <a:off x="1416258" y="947368"/>
        <a:ext cx="403045" cy="403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F3D4D-8ED6-4E64-8A76-D1B0CCD3C4FE}">
      <dsp:nvSpPr>
        <dsp:cNvPr id="0" name=""/>
        <dsp:cNvSpPr/>
      </dsp:nvSpPr>
      <dsp:spPr>
        <a:xfrm>
          <a:off x="4762924" y="0"/>
          <a:ext cx="1293655" cy="2695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</a:t>
          </a:r>
          <a:endParaRPr lang="en-IN" sz="2900" kern="1200" dirty="0"/>
        </a:p>
      </dsp:txBody>
      <dsp:txXfrm>
        <a:off x="4762924" y="0"/>
        <a:ext cx="1293655" cy="808731"/>
      </dsp:txXfrm>
    </dsp:sp>
    <dsp:sp modelId="{3A2A01E1-5FED-49A2-82A3-1BC779086564}">
      <dsp:nvSpPr>
        <dsp:cNvPr id="0" name=""/>
        <dsp:cNvSpPr/>
      </dsp:nvSpPr>
      <dsp:spPr>
        <a:xfrm>
          <a:off x="3253659" y="0"/>
          <a:ext cx="1293655" cy="2695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</a:t>
          </a:r>
          <a:endParaRPr lang="en-IN" sz="2900" kern="1200" dirty="0"/>
        </a:p>
      </dsp:txBody>
      <dsp:txXfrm>
        <a:off x="3253659" y="0"/>
        <a:ext cx="1293655" cy="808731"/>
      </dsp:txXfrm>
    </dsp:sp>
    <dsp:sp modelId="{9A619DE8-8117-444C-AFE6-C2056020F807}">
      <dsp:nvSpPr>
        <dsp:cNvPr id="0" name=""/>
        <dsp:cNvSpPr/>
      </dsp:nvSpPr>
      <dsp:spPr>
        <a:xfrm>
          <a:off x="1744395" y="0"/>
          <a:ext cx="1293655" cy="2695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</a:t>
          </a:r>
          <a:endParaRPr lang="en-IN" sz="2900" kern="1200" dirty="0"/>
        </a:p>
      </dsp:txBody>
      <dsp:txXfrm>
        <a:off x="1744395" y="0"/>
        <a:ext cx="1293655" cy="808731"/>
      </dsp:txXfrm>
    </dsp:sp>
    <dsp:sp modelId="{90543E54-7008-468D-8C39-6101089C3FD7}">
      <dsp:nvSpPr>
        <dsp:cNvPr id="0" name=""/>
        <dsp:cNvSpPr/>
      </dsp:nvSpPr>
      <dsp:spPr>
        <a:xfrm>
          <a:off x="1852200" y="1583794"/>
          <a:ext cx="1078045" cy="539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 Research</a:t>
          </a:r>
          <a:endParaRPr lang="en-IN" sz="1600" kern="1200" dirty="0"/>
        </a:p>
      </dsp:txBody>
      <dsp:txXfrm>
        <a:off x="1867987" y="1599581"/>
        <a:ext cx="1046471" cy="507448"/>
      </dsp:txXfrm>
    </dsp:sp>
    <dsp:sp modelId="{47ED5B04-536A-4902-82B9-06EF9654E56E}">
      <dsp:nvSpPr>
        <dsp:cNvPr id="0" name=""/>
        <dsp:cNvSpPr/>
      </dsp:nvSpPr>
      <dsp:spPr>
        <a:xfrm rot="18770822">
          <a:off x="2828803" y="1602856"/>
          <a:ext cx="63410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4104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3130002" y="1604999"/>
        <a:ext cx="31705" cy="31705"/>
      </dsp:txXfrm>
    </dsp:sp>
    <dsp:sp modelId="{03B0EF05-C35D-4A7B-A965-985ADDA6B308}">
      <dsp:nvSpPr>
        <dsp:cNvPr id="0" name=""/>
        <dsp:cNvSpPr/>
      </dsp:nvSpPr>
      <dsp:spPr>
        <a:xfrm>
          <a:off x="3361464" y="1118887"/>
          <a:ext cx="1078045" cy="539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Analysis</a:t>
          </a:r>
          <a:endParaRPr lang="en-IN" sz="1600" kern="1200" dirty="0"/>
        </a:p>
      </dsp:txBody>
      <dsp:txXfrm>
        <a:off x="3377251" y="1134674"/>
        <a:ext cx="1046471" cy="507448"/>
      </dsp:txXfrm>
    </dsp:sp>
    <dsp:sp modelId="{AAD22B47-C7FF-42D7-92F1-FF42CDE229F9}">
      <dsp:nvSpPr>
        <dsp:cNvPr id="0" name=""/>
        <dsp:cNvSpPr/>
      </dsp:nvSpPr>
      <dsp:spPr>
        <a:xfrm rot="19457599">
          <a:off x="4389596" y="1215434"/>
          <a:ext cx="53104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3104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4641843" y="1220153"/>
        <a:ext cx="26552" cy="26552"/>
      </dsp:txXfrm>
    </dsp:sp>
    <dsp:sp modelId="{0B01072B-16D2-4F87-B3CE-BE085605A54E}">
      <dsp:nvSpPr>
        <dsp:cNvPr id="0" name=""/>
        <dsp:cNvSpPr/>
      </dsp:nvSpPr>
      <dsp:spPr>
        <a:xfrm>
          <a:off x="4870728" y="808949"/>
          <a:ext cx="1078045" cy="539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Pricing Model</a:t>
          </a:r>
          <a:endParaRPr lang="en-IN" sz="1600" kern="1200" dirty="0"/>
        </a:p>
      </dsp:txBody>
      <dsp:txXfrm>
        <a:off x="4886515" y="824736"/>
        <a:ext cx="1046471" cy="507448"/>
      </dsp:txXfrm>
    </dsp:sp>
    <dsp:sp modelId="{7B17B9E2-FCB3-4460-9FB8-41E422AEE390}">
      <dsp:nvSpPr>
        <dsp:cNvPr id="0" name=""/>
        <dsp:cNvSpPr/>
      </dsp:nvSpPr>
      <dsp:spPr>
        <a:xfrm rot="2142401">
          <a:off x="4389596" y="1525372"/>
          <a:ext cx="53104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3104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4641843" y="1530091"/>
        <a:ext cx="26552" cy="26552"/>
      </dsp:txXfrm>
    </dsp:sp>
    <dsp:sp modelId="{D7FD0648-96A2-4F15-844C-8F6DB37741D2}">
      <dsp:nvSpPr>
        <dsp:cNvPr id="0" name=""/>
        <dsp:cNvSpPr/>
      </dsp:nvSpPr>
      <dsp:spPr>
        <a:xfrm>
          <a:off x="4870728" y="1428825"/>
          <a:ext cx="1078045" cy="539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Training</a:t>
          </a:r>
          <a:endParaRPr lang="en-IN" sz="1600" kern="1200" dirty="0"/>
        </a:p>
      </dsp:txBody>
      <dsp:txXfrm>
        <a:off x="4886515" y="1444612"/>
        <a:ext cx="1046471" cy="507448"/>
      </dsp:txXfrm>
    </dsp:sp>
    <dsp:sp modelId="{434A66CC-2AEA-4DC6-B53F-C57F068B13B2}">
      <dsp:nvSpPr>
        <dsp:cNvPr id="0" name=""/>
        <dsp:cNvSpPr/>
      </dsp:nvSpPr>
      <dsp:spPr>
        <a:xfrm rot="2829178">
          <a:off x="2828803" y="2067764"/>
          <a:ext cx="63410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4104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3130002" y="2069907"/>
        <a:ext cx="31705" cy="31705"/>
      </dsp:txXfrm>
    </dsp:sp>
    <dsp:sp modelId="{B6808057-6F48-45DE-93D6-CD2CD242111A}">
      <dsp:nvSpPr>
        <dsp:cNvPr id="0" name=""/>
        <dsp:cNvSpPr/>
      </dsp:nvSpPr>
      <dsp:spPr>
        <a:xfrm>
          <a:off x="3361464" y="2048701"/>
          <a:ext cx="1078045" cy="539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Value Proposition</a:t>
          </a:r>
          <a:endParaRPr lang="en-IN" sz="1600" kern="1200" dirty="0"/>
        </a:p>
      </dsp:txBody>
      <dsp:txXfrm>
        <a:off x="3377251" y="2064488"/>
        <a:ext cx="1046471" cy="507448"/>
      </dsp:txXfrm>
    </dsp:sp>
    <dsp:sp modelId="{E97A0376-8776-48ED-8C85-69EC77A57C58}">
      <dsp:nvSpPr>
        <dsp:cNvPr id="0" name=""/>
        <dsp:cNvSpPr/>
      </dsp:nvSpPr>
      <dsp:spPr>
        <a:xfrm>
          <a:off x="4439510" y="2300217"/>
          <a:ext cx="43121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31218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4644339" y="2307432"/>
        <a:ext cx="21560" cy="21560"/>
      </dsp:txXfrm>
    </dsp:sp>
    <dsp:sp modelId="{E2EE0BC7-AD03-45EE-B2EB-053064EA7380}">
      <dsp:nvSpPr>
        <dsp:cNvPr id="0" name=""/>
        <dsp:cNvSpPr/>
      </dsp:nvSpPr>
      <dsp:spPr>
        <a:xfrm>
          <a:off x="4870728" y="2048701"/>
          <a:ext cx="1078045" cy="539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Feedback</a:t>
          </a:r>
          <a:endParaRPr lang="en-IN" sz="1600" kern="1200" dirty="0"/>
        </a:p>
      </dsp:txBody>
      <dsp:txXfrm>
        <a:off x="4886515" y="2064488"/>
        <a:ext cx="1046471" cy="507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2FDF7-AB75-41E5-A437-CD0CF44D7A1F}">
      <dsp:nvSpPr>
        <dsp:cNvPr id="0" name=""/>
        <dsp:cNvSpPr/>
      </dsp:nvSpPr>
      <dsp:spPr>
        <a:xfrm rot="16200000">
          <a:off x="1276534" y="-1244045"/>
          <a:ext cx="1347886" cy="39004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Support</a:t>
          </a:r>
          <a:endParaRPr lang="en-IN" sz="1700" kern="1200" dirty="0"/>
        </a:p>
      </dsp:txBody>
      <dsp:txXfrm rot="5400000">
        <a:off x="234" y="32255"/>
        <a:ext cx="3900487" cy="1010914"/>
      </dsp:txXfrm>
    </dsp:sp>
    <dsp:sp modelId="{92564FEF-D339-465C-B51E-544AE84B6F7F}">
      <dsp:nvSpPr>
        <dsp:cNvPr id="0" name=""/>
        <dsp:cNvSpPr/>
      </dsp:nvSpPr>
      <dsp:spPr>
        <a:xfrm>
          <a:off x="3900487" y="0"/>
          <a:ext cx="3900487" cy="13478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Cost Analysis</a:t>
          </a:r>
          <a:endParaRPr lang="en-IN" sz="1700" kern="1200" dirty="0"/>
        </a:p>
      </dsp:txBody>
      <dsp:txXfrm>
        <a:off x="3900487" y="0"/>
        <a:ext cx="3900487" cy="1010914"/>
      </dsp:txXfrm>
    </dsp:sp>
    <dsp:sp modelId="{6B40A632-5BDA-47AD-A259-4F7395A47FDF}">
      <dsp:nvSpPr>
        <dsp:cNvPr id="0" name=""/>
        <dsp:cNvSpPr/>
      </dsp:nvSpPr>
      <dsp:spPr>
        <a:xfrm rot="10800000">
          <a:off x="0" y="1347886"/>
          <a:ext cx="3900487" cy="13478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Communication</a:t>
          </a:r>
          <a:endParaRPr lang="en-IN" sz="1700" kern="1200" dirty="0"/>
        </a:p>
      </dsp:txBody>
      <dsp:txXfrm rot="10800000">
        <a:off x="0" y="1684858"/>
        <a:ext cx="3900487" cy="1010914"/>
      </dsp:txXfrm>
    </dsp:sp>
    <dsp:sp modelId="{880835B9-6DE0-48B0-BF50-BC985E7B45CA}">
      <dsp:nvSpPr>
        <dsp:cNvPr id="0" name=""/>
        <dsp:cNvSpPr/>
      </dsp:nvSpPr>
      <dsp:spPr>
        <a:xfrm rot="5400000">
          <a:off x="5176788" y="71585"/>
          <a:ext cx="1347886" cy="39004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Collaboration</a:t>
          </a:r>
          <a:endParaRPr lang="en-IN" sz="1700" kern="1200" dirty="0"/>
        </a:p>
      </dsp:txBody>
      <dsp:txXfrm rot="-5400000">
        <a:off x="3900487" y="1684857"/>
        <a:ext cx="3900487" cy="1010914"/>
      </dsp:txXfrm>
    </dsp:sp>
    <dsp:sp modelId="{48B4EDB2-1A00-4D55-874A-E2BADB8FD256}">
      <dsp:nvSpPr>
        <dsp:cNvPr id="0" name=""/>
        <dsp:cNvSpPr/>
      </dsp:nvSpPr>
      <dsp:spPr>
        <a:xfrm>
          <a:off x="2730341" y="1010914"/>
          <a:ext cx="2340292" cy="6739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Acquisition</a:t>
          </a:r>
          <a:endParaRPr lang="en-IN" sz="1700" kern="1200" dirty="0"/>
        </a:p>
      </dsp:txBody>
      <dsp:txXfrm>
        <a:off x="2763240" y="1043813"/>
        <a:ext cx="2274494" cy="608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5F5DC-DF0D-4249-A508-0C930614FE29}">
      <dsp:nvSpPr>
        <dsp:cNvPr id="0" name=""/>
        <dsp:cNvSpPr/>
      </dsp:nvSpPr>
      <dsp:spPr>
        <a:xfrm>
          <a:off x="0" y="1884703"/>
          <a:ext cx="7799184" cy="810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Cost-Based And Value-Based Pricing</a:t>
          </a:r>
          <a:endParaRPr lang="en-IN" sz="3600" kern="1200" dirty="0"/>
        </a:p>
      </dsp:txBody>
      <dsp:txXfrm>
        <a:off x="23749" y="1908452"/>
        <a:ext cx="7751686" cy="763339"/>
      </dsp:txXfrm>
    </dsp:sp>
    <dsp:sp modelId="{1C7D7EE8-A1C8-4583-84DC-B97FA2CA65F8}">
      <dsp:nvSpPr>
        <dsp:cNvPr id="0" name=""/>
        <dsp:cNvSpPr/>
      </dsp:nvSpPr>
      <dsp:spPr>
        <a:xfrm>
          <a:off x="895" y="942467"/>
          <a:ext cx="5094668" cy="810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Break-Even-Point</a:t>
          </a:r>
          <a:endParaRPr lang="en-IN" sz="3100" kern="1200" dirty="0"/>
        </a:p>
      </dsp:txBody>
      <dsp:txXfrm>
        <a:off x="24644" y="966216"/>
        <a:ext cx="5047170" cy="763339"/>
      </dsp:txXfrm>
    </dsp:sp>
    <dsp:sp modelId="{82081A6F-47B5-4781-90A4-4A91627BEFD1}">
      <dsp:nvSpPr>
        <dsp:cNvPr id="0" name=""/>
        <dsp:cNvSpPr/>
      </dsp:nvSpPr>
      <dsp:spPr>
        <a:xfrm>
          <a:off x="895" y="231"/>
          <a:ext cx="2494940" cy="810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Fixed Cost</a:t>
          </a:r>
          <a:endParaRPr lang="en-IN" sz="2800" kern="1200" dirty="0"/>
        </a:p>
      </dsp:txBody>
      <dsp:txXfrm>
        <a:off x="24644" y="23980"/>
        <a:ext cx="2447442" cy="763339"/>
      </dsp:txXfrm>
    </dsp:sp>
    <dsp:sp modelId="{CD9720FD-B638-4175-9E27-9D95E5A434E1}">
      <dsp:nvSpPr>
        <dsp:cNvPr id="0" name=""/>
        <dsp:cNvSpPr/>
      </dsp:nvSpPr>
      <dsp:spPr>
        <a:xfrm>
          <a:off x="2600623" y="231"/>
          <a:ext cx="2494940" cy="810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Classification</a:t>
          </a:r>
          <a:endParaRPr lang="en-IN" sz="2800" kern="1200" dirty="0"/>
        </a:p>
      </dsp:txBody>
      <dsp:txXfrm>
        <a:off x="2624372" y="23980"/>
        <a:ext cx="2447442" cy="763339"/>
      </dsp:txXfrm>
    </dsp:sp>
    <dsp:sp modelId="{9DE2525C-8C67-47EF-8604-9F247E5F1DCF}">
      <dsp:nvSpPr>
        <dsp:cNvPr id="0" name=""/>
        <dsp:cNvSpPr/>
      </dsp:nvSpPr>
      <dsp:spPr>
        <a:xfrm>
          <a:off x="5305139" y="942467"/>
          <a:ext cx="2494940" cy="810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Cost Control</a:t>
          </a:r>
          <a:endParaRPr lang="en-IN" sz="3100" kern="1200" dirty="0"/>
        </a:p>
      </dsp:txBody>
      <dsp:txXfrm>
        <a:off x="5328888" y="966216"/>
        <a:ext cx="2447442" cy="763339"/>
      </dsp:txXfrm>
    </dsp:sp>
    <dsp:sp modelId="{5B417582-9A1A-47A2-B730-5E38A257DD07}">
      <dsp:nvSpPr>
        <dsp:cNvPr id="0" name=""/>
        <dsp:cNvSpPr/>
      </dsp:nvSpPr>
      <dsp:spPr>
        <a:xfrm>
          <a:off x="5305139" y="231"/>
          <a:ext cx="2494940" cy="810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Allocation</a:t>
          </a:r>
          <a:endParaRPr lang="en-IN" sz="2800" kern="1200" dirty="0"/>
        </a:p>
      </dsp:txBody>
      <dsp:txXfrm>
        <a:off x="5328888" y="23980"/>
        <a:ext cx="2447442" cy="763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2D282-CFDE-44B1-8A82-61EEE44A5AEC}">
      <dsp:nvSpPr>
        <dsp:cNvPr id="0" name=""/>
        <dsp:cNvSpPr/>
      </dsp:nvSpPr>
      <dsp:spPr>
        <a:xfrm>
          <a:off x="3120390" y="0"/>
          <a:ext cx="4680585" cy="8424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Pricing Strategy</a:t>
          </a:r>
          <a:endParaRPr lang="en-IN" sz="3700" kern="1200" dirty="0"/>
        </a:p>
      </dsp:txBody>
      <dsp:txXfrm>
        <a:off x="3120390" y="105304"/>
        <a:ext cx="4364674" cy="631821"/>
      </dsp:txXfrm>
    </dsp:sp>
    <dsp:sp modelId="{020C8AE7-4E97-4776-80A0-E996A4ADE033}">
      <dsp:nvSpPr>
        <dsp:cNvPr id="0" name=""/>
        <dsp:cNvSpPr/>
      </dsp:nvSpPr>
      <dsp:spPr>
        <a:xfrm>
          <a:off x="0" y="0"/>
          <a:ext cx="3120390" cy="842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Revenue Growth</a:t>
          </a:r>
          <a:endParaRPr lang="en-IN" sz="2500" kern="1200" dirty="0"/>
        </a:p>
      </dsp:txBody>
      <dsp:txXfrm>
        <a:off x="41124" y="41124"/>
        <a:ext cx="3038142" cy="760181"/>
      </dsp:txXfrm>
    </dsp:sp>
    <dsp:sp modelId="{37D4442B-B0E5-4BED-8670-E6D2280E5D24}">
      <dsp:nvSpPr>
        <dsp:cNvPr id="0" name=""/>
        <dsp:cNvSpPr/>
      </dsp:nvSpPr>
      <dsp:spPr>
        <a:xfrm>
          <a:off x="3120390" y="926671"/>
          <a:ext cx="4680585" cy="8424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Profitability Metric</a:t>
          </a:r>
          <a:endParaRPr lang="en-IN" sz="3700" kern="1200" dirty="0"/>
        </a:p>
      </dsp:txBody>
      <dsp:txXfrm>
        <a:off x="3120390" y="1031975"/>
        <a:ext cx="4364674" cy="631821"/>
      </dsp:txXfrm>
    </dsp:sp>
    <dsp:sp modelId="{6C0CFBBC-638E-42E1-BB69-E9D4F6660010}">
      <dsp:nvSpPr>
        <dsp:cNvPr id="0" name=""/>
        <dsp:cNvSpPr/>
      </dsp:nvSpPr>
      <dsp:spPr>
        <a:xfrm>
          <a:off x="0" y="926671"/>
          <a:ext cx="3120390" cy="842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Value base &amp; Dynamic</a:t>
          </a:r>
          <a:endParaRPr lang="en-IN" sz="2500" kern="1200" dirty="0"/>
        </a:p>
      </dsp:txBody>
      <dsp:txXfrm>
        <a:off x="41124" y="967795"/>
        <a:ext cx="3038142" cy="760181"/>
      </dsp:txXfrm>
    </dsp:sp>
    <dsp:sp modelId="{BE6C296A-AE4E-4542-85C9-80262B2C2178}">
      <dsp:nvSpPr>
        <dsp:cNvPr id="0" name=""/>
        <dsp:cNvSpPr/>
      </dsp:nvSpPr>
      <dsp:spPr>
        <a:xfrm>
          <a:off x="3120390" y="1853343"/>
          <a:ext cx="4680585" cy="8424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Risk Management</a:t>
          </a:r>
          <a:endParaRPr lang="en-IN" sz="3700" kern="1200" dirty="0"/>
        </a:p>
      </dsp:txBody>
      <dsp:txXfrm>
        <a:off x="3120390" y="1958647"/>
        <a:ext cx="4364674" cy="631821"/>
      </dsp:txXfrm>
    </dsp:sp>
    <dsp:sp modelId="{9BA132CF-CDDC-44A6-A47E-BF966240860B}">
      <dsp:nvSpPr>
        <dsp:cNvPr id="0" name=""/>
        <dsp:cNvSpPr/>
      </dsp:nvSpPr>
      <dsp:spPr>
        <a:xfrm>
          <a:off x="0" y="1853343"/>
          <a:ext cx="3120390" cy="842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Financial Planning And Analysis</a:t>
          </a:r>
          <a:endParaRPr lang="en-IN" sz="2500" kern="1200" dirty="0"/>
        </a:p>
      </dsp:txBody>
      <dsp:txXfrm>
        <a:off x="41124" y="1894467"/>
        <a:ext cx="3038142" cy="760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8584-7291-4C7E-870C-F61A23942393}">
      <dsp:nvSpPr>
        <dsp:cNvPr id="0" name=""/>
        <dsp:cNvSpPr/>
      </dsp:nvSpPr>
      <dsp:spPr>
        <a:xfrm>
          <a:off x="3091755" y="33697"/>
          <a:ext cx="1617463" cy="16174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Licenses </a:t>
          </a:r>
          <a:endParaRPr lang="en-IN" sz="1700" kern="1200" dirty="0"/>
        </a:p>
      </dsp:txBody>
      <dsp:txXfrm>
        <a:off x="3307417" y="316753"/>
        <a:ext cx="1186140" cy="727858"/>
      </dsp:txXfrm>
    </dsp:sp>
    <dsp:sp modelId="{A00BEED2-4605-4919-9473-C6DC1DEBAD41}">
      <dsp:nvSpPr>
        <dsp:cNvPr id="0" name=""/>
        <dsp:cNvSpPr/>
      </dsp:nvSpPr>
      <dsp:spPr>
        <a:xfrm>
          <a:off x="3675390" y="1044612"/>
          <a:ext cx="1617463" cy="16174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Profit and loss</a:t>
          </a:r>
          <a:endParaRPr lang="en-IN" sz="1700" kern="1200" dirty="0"/>
        </a:p>
      </dsp:txBody>
      <dsp:txXfrm>
        <a:off x="4170064" y="1462456"/>
        <a:ext cx="970478" cy="889605"/>
      </dsp:txXfrm>
    </dsp:sp>
    <dsp:sp modelId="{C6B34AB5-B9F6-440A-B716-6D0A862CCEAF}">
      <dsp:nvSpPr>
        <dsp:cNvPr id="0" name=""/>
        <dsp:cNvSpPr/>
      </dsp:nvSpPr>
      <dsp:spPr>
        <a:xfrm>
          <a:off x="2508120" y="1044612"/>
          <a:ext cx="1617463" cy="16174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 Contracts</a:t>
          </a:r>
          <a:endParaRPr lang="en-IN" sz="1700" kern="1200" dirty="0"/>
        </a:p>
      </dsp:txBody>
      <dsp:txXfrm>
        <a:off x="2660431" y="1462456"/>
        <a:ext cx="970478" cy="889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AC422-10EC-4A2F-8837-D8665FA8A52C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0538-C41A-46F7-A65A-ED63F889E1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81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20538-C41A-46F7-A65A-ED63F889E1E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69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36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55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7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48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9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44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37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646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2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30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3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57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9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4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21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8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4A1E-2F22-42D0-957F-12223B102B32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F2A97-69DF-49AD-8850-C49CDEF58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931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A0F-A583-7261-A26D-2975D1864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778" y="1471860"/>
            <a:ext cx="5686247" cy="850181"/>
          </a:xfrm>
        </p:spPr>
        <p:txBody>
          <a:bodyPr>
            <a:normAutofit/>
          </a:bodyPr>
          <a:lstStyle/>
          <a:p>
            <a:r>
              <a:rPr lang="en-US" sz="3250" b="1" dirty="0">
                <a:latin typeface="Arial" panose="020B0604020202020204" pitchFamily="34" charset="0"/>
                <a:cs typeface="Arial" panose="020B0604020202020204" pitchFamily="34" charset="0"/>
              </a:rPr>
              <a:t>Dynamic-Code-Company</a:t>
            </a:r>
            <a:endParaRPr lang="en-IN" sz="32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FDACB-2C93-46D5-33D8-7CF78064B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2543925"/>
            <a:ext cx="7249212" cy="167928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/>
              <a:t> “CODE THE FUTURE,TODAY”</a:t>
            </a:r>
          </a:p>
          <a:p>
            <a:pPr algn="just"/>
            <a:r>
              <a:rPr lang="en-US" b="1" dirty="0"/>
              <a:t>DATE: 08 AUG 2024 </a:t>
            </a:r>
          </a:p>
          <a:p>
            <a:pPr algn="just"/>
            <a:r>
              <a:rPr lang="en-US" b="1" dirty="0"/>
              <a:t>Prajapati Mohit </a:t>
            </a:r>
          </a:p>
          <a:p>
            <a:pPr algn="just"/>
            <a:r>
              <a:rPr lang="en-US" b="1" dirty="0"/>
              <a:t>Doshi Perak</a:t>
            </a:r>
          </a:p>
          <a:p>
            <a:pPr algn="just"/>
            <a:r>
              <a:rPr lang="en-US" b="1" dirty="0"/>
              <a:t> Patel Mayur</a:t>
            </a:r>
          </a:p>
          <a:p>
            <a:pPr algn="just"/>
            <a:r>
              <a:rPr lang="en-US" b="1" dirty="0"/>
              <a:t>Seeft semi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D710E-DC9F-0361-4E5A-BBCF9810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41" y="143317"/>
            <a:ext cx="2553081" cy="11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200E-A5B8-A50E-2657-83FEB29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Visual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4DAAF-ADEA-758B-797F-0F3F4A4CA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780" y="3942747"/>
            <a:ext cx="4029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2AEEA-4C42-E035-DF08-FE617FE3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280465"/>
            <a:ext cx="2066553" cy="1366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CC8D7-355B-CE66-AEED-9D115E5E0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411" y="2691798"/>
            <a:ext cx="2709374" cy="1474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37966-D78D-7278-F057-861C43E130F2}"/>
              </a:ext>
            </a:extLst>
          </p:cNvPr>
          <p:cNvSpPr txBox="1"/>
          <p:nvPr/>
        </p:nvSpPr>
        <p:spPr>
          <a:xfrm>
            <a:off x="4107773" y="2692187"/>
            <a:ext cx="4391143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3" dirty="0"/>
              <a:t>Include screenshots or a brief demo of your product in action.</a:t>
            </a:r>
            <a:endParaRPr lang="en-IN" sz="1463" dirty="0"/>
          </a:p>
        </p:txBody>
      </p:sp>
    </p:spTree>
    <p:extLst>
      <p:ext uri="{BB962C8B-B14F-4D97-AF65-F5344CB8AC3E}">
        <p14:creationId xmlns:p14="http://schemas.microsoft.com/office/powerpoint/2010/main" val="307651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827B-0658-5DD9-B076-339A6016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F382-952A-1512-4B69-CD26C980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 Size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 Growth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 Validation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Competitive Landscape</a:t>
            </a:r>
          </a:p>
        </p:txBody>
      </p:sp>
    </p:spTree>
    <p:extLst>
      <p:ext uri="{BB962C8B-B14F-4D97-AF65-F5344CB8AC3E}">
        <p14:creationId xmlns:p14="http://schemas.microsoft.com/office/powerpoint/2010/main" val="2978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103-7F75-2C72-77BF-58024E5E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  <a:endParaRPr lang="en-IN" sz="2275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0DC7-A4FC-6029-ABED-D1AB3EAF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Streams business model in Dynamic-Code-Company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AF2176-F1BC-8578-78DF-6EEED9D77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579148"/>
              </p:ext>
            </p:extLst>
          </p:nvPr>
        </p:nvGraphicFramePr>
        <p:xfrm>
          <a:off x="3379510" y="3193479"/>
          <a:ext cx="4963212" cy="229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4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3FE5-910C-C8C2-0088-F21C2F46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Pricing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91769-BB0E-3E82-FD7A-750608B3B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484556"/>
              </p:ext>
            </p:extLst>
          </p:nvPr>
        </p:nvGraphicFramePr>
        <p:xfrm>
          <a:off x="2195514" y="2720878"/>
          <a:ext cx="7800975" cy="26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7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4620-D0FB-A94D-F294-F91E22F1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Customer Acquisition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62E6E1-874E-80F3-D97C-A723E2FB9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34087"/>
              </p:ext>
            </p:extLst>
          </p:nvPr>
        </p:nvGraphicFramePr>
        <p:xfrm>
          <a:off x="2195514" y="2720878"/>
          <a:ext cx="7800975" cy="26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09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EC8-35F8-8503-51FB-56D5F28C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Cost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0AA100-FBCF-7332-F559-10D6F61B1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01368"/>
              </p:ext>
            </p:extLst>
          </p:nvPr>
        </p:nvGraphicFramePr>
        <p:xfrm>
          <a:off x="2195514" y="2720878"/>
          <a:ext cx="7800975" cy="26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95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6E95-8E11-63A6-8DA2-F0A9D1D5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Profitability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B2CFB-4CED-E0EF-92E6-95D6F457C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987523"/>
              </p:ext>
            </p:extLst>
          </p:nvPr>
        </p:nvGraphicFramePr>
        <p:xfrm>
          <a:off x="2195514" y="2720878"/>
          <a:ext cx="7800975" cy="26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8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45F2-9C6A-35D8-2D26-FF8073E1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Traction</a:t>
            </a:r>
            <a:endParaRPr lang="en-IN" sz="2275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459AE1-4D90-9259-F8F4-8A2A1614B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051195"/>
              </p:ext>
            </p:extLst>
          </p:nvPr>
        </p:nvGraphicFramePr>
        <p:xfrm>
          <a:off x="2195514" y="2720878"/>
          <a:ext cx="7800975" cy="269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7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646A-B32F-1161-16F1-6131B0A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Go-to-Market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EACC-FBD7-D04A-7D60-01FB1BF0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Target Market</a:t>
            </a:r>
          </a:p>
          <a:p>
            <a:r>
              <a:rPr lang="en-IN" dirty="0"/>
              <a:t>Market Entry Plan</a:t>
            </a:r>
          </a:p>
          <a:p>
            <a:r>
              <a:rPr lang="en-IN" dirty="0"/>
              <a:t>Sales and Distribution Channels</a:t>
            </a:r>
          </a:p>
          <a:p>
            <a:r>
              <a:rPr lang="en-IN" dirty="0"/>
              <a:t>Marketing and Promotion</a:t>
            </a:r>
          </a:p>
        </p:txBody>
      </p:sp>
    </p:spTree>
    <p:extLst>
      <p:ext uri="{BB962C8B-B14F-4D97-AF65-F5344CB8AC3E}">
        <p14:creationId xmlns:p14="http://schemas.microsoft.com/office/powerpoint/2010/main" val="131277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72C2-D1BB-3F8B-4EE4-A0ABFC55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7C3367-F4CD-9607-4FD2-B4B1BA614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8720" y="3030950"/>
            <a:ext cx="8563074" cy="129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7429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63" b="1" dirty="0">
                <a:latin typeface="Arial" panose="020B0604020202020204" pitchFamily="34" charset="0"/>
              </a:rPr>
              <a:t>Competitive Analysis</a:t>
            </a:r>
            <a:endParaRPr lang="en-US" altLang="en-US" sz="1463" dirty="0">
              <a:latin typeface="Arial" panose="020B0604020202020204" pitchFamily="34" charset="0"/>
            </a:endParaRPr>
          </a:p>
          <a:p>
            <a:pPr marL="0" indent="0" algn="just" defTabSz="7429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63" b="1" dirty="0">
                <a:latin typeface="Arial" panose="020B0604020202020204" pitchFamily="34" charset="0"/>
              </a:rPr>
              <a:t>Feature Comparison</a:t>
            </a:r>
            <a:r>
              <a:rPr lang="en-US" altLang="en-US" sz="1463" dirty="0">
                <a:latin typeface="Arial" panose="020B0604020202020204" pitchFamily="34" charset="0"/>
              </a:rPr>
              <a:t>: Create a comparison table or matrix highlighting key features or benefits of your product versus those of your competitors.</a:t>
            </a:r>
          </a:p>
          <a:p>
            <a:pPr marL="0" indent="0" algn="just" defTabSz="7429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63" b="1" dirty="0">
                <a:latin typeface="Arial" panose="020B0604020202020204" pitchFamily="34" charset="0"/>
              </a:rPr>
              <a:t>Strengths and Weaknesses</a:t>
            </a:r>
            <a:r>
              <a:rPr lang="en-US" altLang="en-US" sz="1463" dirty="0">
                <a:latin typeface="Arial" panose="020B0604020202020204" pitchFamily="34" charset="0"/>
              </a:rPr>
              <a:t>: Summarize the strengths and weaknesses of each competitor. Include factors like product quality, pricing, customer service, and market presence.</a:t>
            </a:r>
          </a:p>
          <a:p>
            <a:pPr marL="0" indent="0" algn="just" defTabSz="74295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6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3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D59B-25E0-9D8B-525D-1EBD5615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80" y="1646303"/>
            <a:ext cx="8627411" cy="408240"/>
          </a:xfrm>
        </p:spPr>
        <p:txBody>
          <a:bodyPr>
            <a:normAutofit/>
          </a:bodyPr>
          <a:lstStyle/>
          <a:p>
            <a:r>
              <a:rPr lang="en-US" sz="2275" b="1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IN" sz="227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21CD970E-9FB9-1CE7-2C61-D1A3ABEB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655" y="2691797"/>
            <a:ext cx="8263721" cy="352326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138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Market Opportunity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Traction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Go-to-Market Strategy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Financial Projections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just"/>
            <a:r>
              <a:rPr lang="en-IN" sz="1138" dirty="0">
                <a:latin typeface="Arial" panose="020B0604020202020204" pitchFamily="34" charset="0"/>
                <a:cs typeface="Arial" panose="020B0604020202020204" pitchFamily="34" charset="0"/>
              </a:rPr>
              <a:t>Funding Ask</a:t>
            </a:r>
          </a:p>
          <a:p>
            <a:pPr algn="just"/>
            <a:endParaRPr lang="en-IN" sz="11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4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0AAD-91B1-A85E-45F6-482B1698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Financial Projections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AA864A-ADD4-2997-DFB7-702E2074A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343155"/>
              </p:ext>
            </p:extLst>
          </p:nvPr>
        </p:nvGraphicFramePr>
        <p:xfrm>
          <a:off x="2195514" y="2720878"/>
          <a:ext cx="7800975" cy="26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92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8462-FA72-C4F7-249C-951FD404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7DD684-7C8A-B5D9-26A3-755453D8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PRAJAPATI MOHIT</a:t>
            </a:r>
          </a:p>
          <a:p>
            <a:r>
              <a:rPr lang="en-IN" b="1" dirty="0"/>
              <a:t>Roles and Responsibilities</a:t>
            </a:r>
            <a:r>
              <a:rPr lang="en-IN" dirty="0"/>
              <a:t>:</a:t>
            </a:r>
            <a:r>
              <a:rPr lang="en-US" dirty="0"/>
              <a:t> CEO AND HR</a:t>
            </a:r>
          </a:p>
          <a:p>
            <a:r>
              <a:rPr lang="en-IN" b="1" dirty="0"/>
              <a:t>Education</a:t>
            </a:r>
            <a:r>
              <a:rPr lang="en-IN" dirty="0"/>
              <a:t>:</a:t>
            </a:r>
            <a:r>
              <a:rPr lang="en-US" dirty="0"/>
              <a:t> Diploma in CSE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31CD9-1257-03A2-8DB8-DEB1B07C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15" y="2673909"/>
            <a:ext cx="2087679" cy="29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A715-0437-6156-FA30-73C8E42D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2B18-E393-B653-9EC6-918FF530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DOSHI PRERAK </a:t>
            </a:r>
          </a:p>
          <a:p>
            <a:r>
              <a:rPr lang="en-IN" b="1" dirty="0"/>
              <a:t>Roles and Responsibilities</a:t>
            </a:r>
            <a:r>
              <a:rPr lang="en-IN" dirty="0"/>
              <a:t>:</a:t>
            </a:r>
            <a:r>
              <a:rPr lang="en-US" dirty="0"/>
              <a:t> MANAGER </a:t>
            </a:r>
          </a:p>
          <a:p>
            <a:r>
              <a:rPr lang="en-IN" b="1" dirty="0"/>
              <a:t>Education</a:t>
            </a:r>
            <a:r>
              <a:rPr lang="en-IN" dirty="0"/>
              <a:t>:</a:t>
            </a:r>
            <a:r>
              <a:rPr lang="en-US" dirty="0"/>
              <a:t> Diploma in CSE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6C28-AE0E-E292-B7C6-C09789FB6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34" y="2772701"/>
            <a:ext cx="1979157" cy="26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6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B4C6-8892-81CB-1552-3332A528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5A94-F252-346E-E503-167B7B4F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SEEFAT SAMI </a:t>
            </a:r>
          </a:p>
          <a:p>
            <a:r>
              <a:rPr lang="en-IN" b="1" dirty="0"/>
              <a:t>Roles and Responsibilities</a:t>
            </a:r>
            <a:r>
              <a:rPr lang="en-IN" dirty="0"/>
              <a:t>:Softwere Developer</a:t>
            </a:r>
            <a:endParaRPr lang="en-US" dirty="0"/>
          </a:p>
          <a:p>
            <a:r>
              <a:rPr lang="en-IN" b="1" dirty="0"/>
              <a:t>Education</a:t>
            </a:r>
            <a:r>
              <a:rPr lang="en-IN" dirty="0"/>
              <a:t>:</a:t>
            </a:r>
            <a:r>
              <a:rPr lang="en-US" dirty="0"/>
              <a:t> Diploma in CSE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A8007-EE79-D1C9-4DB0-3FE7E5E7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70" y="2841152"/>
            <a:ext cx="2362121" cy="24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D606-1E61-1108-0F45-5790BF2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803B-447E-2D09-45AE-E1180B4A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Mayur Patel </a:t>
            </a:r>
          </a:p>
          <a:p>
            <a:r>
              <a:rPr lang="en-IN" b="1" dirty="0"/>
              <a:t>Roles and Responsibilities</a:t>
            </a:r>
            <a:r>
              <a:rPr lang="en-IN" dirty="0"/>
              <a:t>:</a:t>
            </a:r>
            <a:r>
              <a:rPr lang="en-US" dirty="0"/>
              <a:t>SR. Manager </a:t>
            </a:r>
          </a:p>
          <a:p>
            <a:r>
              <a:rPr lang="en-IN" b="1" dirty="0"/>
              <a:t>Education</a:t>
            </a:r>
            <a:r>
              <a:rPr lang="en-IN" dirty="0"/>
              <a:t>:</a:t>
            </a:r>
            <a:r>
              <a:rPr lang="en-US" dirty="0"/>
              <a:t> Diploma in CSE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175AD-242A-8219-53DF-6B8A6EEC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904" y="2880085"/>
            <a:ext cx="2400546" cy="24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2A5E-7DA8-B719-BB9D-3C40AF84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E042-79A1-FA11-6B80-BDBA1756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HARSH DHINGRA</a:t>
            </a:r>
          </a:p>
          <a:p>
            <a:r>
              <a:rPr lang="en-IN" b="1" dirty="0"/>
              <a:t>Roles and Responsibilities</a:t>
            </a:r>
            <a:r>
              <a:rPr lang="en-IN" dirty="0"/>
              <a:t>:</a:t>
            </a:r>
            <a:r>
              <a:rPr lang="en-US" dirty="0"/>
              <a:t>Engineer </a:t>
            </a:r>
          </a:p>
          <a:p>
            <a:r>
              <a:rPr lang="en-IN" b="1" dirty="0"/>
              <a:t>Education</a:t>
            </a:r>
            <a:r>
              <a:rPr lang="en-IN" dirty="0"/>
              <a:t>:</a:t>
            </a:r>
            <a:r>
              <a:rPr lang="en-US" dirty="0"/>
              <a:t> Diploma in CSE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788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0121-3820-86B6-A1C5-D9361D93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Funding Ask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FD2709-2348-D3B2-B229-5626D44B1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4540" y="3638266"/>
            <a:ext cx="15010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74295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6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9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2BA-A551-4092-2D4C-A9C7D752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363B-D561-2516-6C93-358BE77E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585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IN" sz="5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6801-91AA-4895-C779-97EE7656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D551-5AC0-A037-B88D-762B9A36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Dynamic-Code-Company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at the forefront of transforming the software development landscape through innovative automation solutions. Founded in [2024], our company specializes in providing cutting-edge tools that simplify and accelerate the coding process, helping developers deliver high-quality software faster and more efficiently.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Mission: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revolutionize software development with automation tools that reduce repetitive tasks, enhance productivity, and enable developers to focus on creative problem-solving.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7AAA-ED05-D639-1AB9-0377A52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IN" sz="2275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862D-6CD4-3800-9831-D19A664E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Problem Statement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Clear Definition: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Briefly describe the core problem that your company addresses. For example, “Developers face significant challenges with inefficient coding processes that lead to wasted time, increased error rates, and higher costs.”</a:t>
            </a:r>
          </a:p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2. Pain Points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Market Data &amp; Statistics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Quantify the Problem: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data to illustrate the scale and impact of the problem. For example: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“According to a recent industry report, 60% of software development time is spent on debugging and testing.”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“Companies lose an average of $1.5 million per year due to software bugs and inefficiencies.”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Real-World Examples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Studies or Anecdotes: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 specific examples or anecdotes that illustrate the problem. For example: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“A major tech firm reported a 30% increase in development costs due to inefficiencies in their coding process.”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“Developers at XYZ Company spend an average of 20 hours per week on manual testing, impacting their productivity.”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37FE-6FDC-E765-BE20-B2F1B606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EC0C-7387-AB32-4AB3-3B22CE25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Visual Elements</a:t>
            </a:r>
          </a:p>
        </p:txBody>
      </p:sp>
    </p:spTree>
    <p:extLst>
      <p:ext uri="{BB962C8B-B14F-4D97-AF65-F5344CB8AC3E}">
        <p14:creationId xmlns:p14="http://schemas.microsoft.com/office/powerpoint/2010/main" val="6984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767E-05BD-958F-43AD-DA930623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8946-6741-ECF6-BF22-16E70E0E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“Dynamic-Code-Company offers an advanced automation platform that streamlines code generation and testing, helping developers reduce manual effort and enhance productivity.”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EA81-F301-3160-A937-B316EE43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70F937-A8A0-3E2E-7C1A-4A2CFA3C5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6900" y="2825319"/>
            <a:ext cx="8340090" cy="68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7429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63" dirty="0">
                <a:latin typeface="Arial" panose="020B0604020202020204" pitchFamily="34" charset="0"/>
              </a:rPr>
              <a:t>“Real-time code analysis highlights potential errors and suggests improvements as you code, preventing issues before they arise.”</a:t>
            </a:r>
          </a:p>
          <a:p>
            <a:pPr marL="0" indent="0" algn="just" defTabSz="7429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6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2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F767-E78B-0B3A-40A7-C999A622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FD35-355A-1638-92AD-FE3B3012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Improved Code Quality: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Explain how your solution enhances the quality of the software. For example, “Real-time feedback and automated testing reduce the number of bugs and improve overall software reliability.”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Increased Efficiency: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Highlight how your solution saves time and reduces manual effort. For example, “Developers can save up to 40% of their time by automating routine tasks and focusing on more complex aspects of their projects.”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DB5F-9A61-BB43-D0B8-EA3032E3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75" dirty="0"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511B-A7B3-A822-D4A9-E38986AB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Unique Selling Points: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Summarize what makes your solution stand out from alternatives. For example, “Dynamic-Code-Company’s platform offers unmatched accuracy in code generation and analysis, powered by our proprietary algorithms and AI technology.”</a:t>
            </a: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04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205</TotalTime>
  <Words>725</Words>
  <Application>Microsoft Office PowerPoint</Application>
  <PresentationFormat>Widescreen</PresentationFormat>
  <Paragraphs>131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Trebuchet MS</vt:lpstr>
      <vt:lpstr>Berlin</vt:lpstr>
      <vt:lpstr>Dynamic-Code-Company</vt:lpstr>
      <vt:lpstr>TOPICS</vt:lpstr>
      <vt:lpstr>Introduction</vt:lpstr>
      <vt:lpstr>Problem</vt:lpstr>
      <vt:lpstr>Solution</vt:lpstr>
      <vt:lpstr>Solution Overview</vt:lpstr>
      <vt:lpstr>Key Features</vt:lpstr>
      <vt:lpstr>Benefits</vt:lpstr>
      <vt:lpstr>Value Proposition</vt:lpstr>
      <vt:lpstr>Visual Elements</vt:lpstr>
      <vt:lpstr>Market Opportunity</vt:lpstr>
      <vt:lpstr>Business Model</vt:lpstr>
      <vt:lpstr>Pricing Strategy</vt:lpstr>
      <vt:lpstr>Customer Acquisition</vt:lpstr>
      <vt:lpstr>Cost Structure</vt:lpstr>
      <vt:lpstr>Profitability</vt:lpstr>
      <vt:lpstr>Traction</vt:lpstr>
      <vt:lpstr>Go-to-Market Strategy</vt:lpstr>
      <vt:lpstr>Competition</vt:lpstr>
      <vt:lpstr>Financial Projections</vt:lpstr>
      <vt:lpstr>Team</vt:lpstr>
      <vt:lpstr>PowerPoint Presentation</vt:lpstr>
      <vt:lpstr>PowerPoint Presentation</vt:lpstr>
      <vt:lpstr>PowerPoint Presentation</vt:lpstr>
      <vt:lpstr>PowerPoint Presentation</vt:lpstr>
      <vt:lpstr>Funding 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PRAJAPATI MOHITKUMAR</dc:creator>
  <cp:lastModifiedBy>PRAJAPATI MOHITKUMAR</cp:lastModifiedBy>
  <cp:revision>48</cp:revision>
  <dcterms:created xsi:type="dcterms:W3CDTF">2024-08-06T07:46:35Z</dcterms:created>
  <dcterms:modified xsi:type="dcterms:W3CDTF">2024-08-20T06:45:09Z</dcterms:modified>
</cp:coreProperties>
</file>