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75" r:id="rId26"/>
    <p:sldId id="276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B358A-0C7F-4759-9BB4-88F3F2F0A89E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97953-E85B-4C4B-9539-F54C12865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1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97953-E85B-4C4B-9539-F54C12865E0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35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9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5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38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09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180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5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62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28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88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5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1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55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29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3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05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2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4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50AF47-0F41-4654-AD6C-2F199EF2BACB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AEEAFD-5ABD-415F-B311-A5D8041B5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6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534D-5C0A-E927-6A43-8BC6767C3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13467"/>
            <a:ext cx="6815669" cy="1515533"/>
          </a:xfrm>
        </p:spPr>
        <p:txBody>
          <a:bodyPr/>
          <a:lstStyle/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Important Topics for Project Presentation: From Basics to Professional Industrial Level</a:t>
            </a: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PRAT-1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016F9-3AB7-96FF-B450-2284826F2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0"/>
            <a:ext cx="3721767" cy="1515533"/>
          </a:xfrm>
        </p:spPr>
        <p:txBody>
          <a:bodyPr>
            <a:normAutofit/>
          </a:bodyPr>
          <a:lstStyle/>
          <a:p>
            <a:endParaRPr lang="en-IN" sz="2400" b="1" kern="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IN" sz="2400" b="1" kern="0" dirty="0">
                <a:latin typeface="Arial" panose="020B0604020202020204" pitchFamily="34" charset="0"/>
                <a:cs typeface="Times New Roman" panose="02020603050405020304" pitchFamily="18" charset="0"/>
              </a:rPr>
              <a:t>DATE : 9 JULY 2024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91AA4-5218-436D-3D03-475228B90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65" y="3660495"/>
            <a:ext cx="2997018" cy="16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97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EE94-DC03-F98E-5658-5EC2F127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F607-69D2-95B3-5255-FE8F9390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Testing:</a:t>
            </a:r>
            <a:r>
              <a:rPr lang="en-IN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Explain different testing methods used (unit testing, integration testing, end-to-end testing).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Tools:</a:t>
            </a:r>
            <a:r>
              <a:rPr lang="en-IN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Mention tools used for automated and manual testing.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Quality Assurance:</a:t>
            </a:r>
            <a:r>
              <a:rPr lang="en-IN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Describe the QA process and how issues are tracked and resolved.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IN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757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45A1-3D9E-38A6-0ABC-765BF08C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6F28-0327-1F9B-3AD7-F7F0A89C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 Setup: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Outline the deployment environments (development, staging, production).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CI/CD Pipelines: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Explain the continuous integration and continuous deployment processes.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Hosting: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Describe the hosting infrastructure and services used (e.g., AWS, Azure, Heroku).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43600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F9BB-8BE9-FF3C-4007-3E983823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12E8-3493-CCEB-6042-195853BF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Monitoring: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Discuss tools and techniques used to monitor application performance.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Scaling: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Explain how the application is designed to scale with increased load.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Optimization Techniques: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Highlight key performance optimizations (e.g., caching, load balancing).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53264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95D0-BE39-5ED4-2A05-D40B582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Feedback and Iteration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787A-1EE8-24B1-74C0-419A583C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Testing: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Describe how user feedback was collected and analysed.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Improvements: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Outline changes made based on feedback and testing results.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Discuss planned features and improvements for future iterations.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4463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9617-873E-7A3F-C902-1B40CB71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AE123-664D-3544-0DA9-E85E9D61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Obstacles: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Highlight major challenges faced during the project.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Problem-Solving: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Describe how these challenges were addressed and solutions implemented.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Lessons Learned: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Share key takeaways and lessons from the project experience.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28965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53A-4A9E-F5F8-22C0-6C06EC52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1DFAB-D7A2-1A29-2F2E-F4C64EC5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Timeline: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Present the project timeline and key milestones.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 Allocation: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Discuss the allocation of resources (team members, budget, tools).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Management: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Explain how potential risks were identified and mitigated.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16347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FF96-27F9-383A-FFCC-10CF18BC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7C05-D9EC-E73C-C63D-E5FF3459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Documentation: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Provide an overview of the user guides and help resources.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 Documentation: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Describe the technical documentation available for developers and maintainers.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Comments: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Emphasize the importance of well-commented code.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08072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0187-A59C-23B2-8F86-7011CDC2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B8A6-BE84-ECB2-6FB1-6A5B09503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Recap the project goals, achievements, and key points.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Highlight the impact and benefits of the project.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Acknowledgments: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Acknowledge the contributions of team members, mentors, and stakeholders.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85142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FE8F-10D1-A929-5465-BDD20665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Q&amp;A Session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56966-C6F0-C694-24F3-010A2470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Preparedness: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 ready to answer questions about any aspect of the project.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Clarity: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Provide clear and concise answers, using examples and references where applicable.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Follow-up: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Offer to provide additional information or follow-up on complex queries.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39752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3A9B-C0AA-E3AC-5738-3D00B0C6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654D-3808-DA21-91D7-CD110A9FF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covering these topics, you can ensure a comprehensive and professional presentation of your project, showcasing both technical skills and project management capabilities.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0512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7DFD-D22E-2518-5DE2-1C7C0E43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TOPICS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6DBB-EC6C-E33D-D146-BAC31ACE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Project Overview</a:t>
            </a: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 and Design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Process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464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1BC8-B74D-BEEC-F6A9-E599352F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what is project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DD97-0A31-5D1C-60A7-61BE5A17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A project is a temporary endeavor with a specific goal, objective, or set of objectives, which is undertaken to create a unique product, service, or result. It is a planned and coordinated effort to achieve a specific outcome, with a defined start and end date, and a specific budget and resources.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A project typically involves a series of tasks, activities, and milestones that need to be completed in a specific order to achieve the project's objectives. Projects can be found in various industries and sectors, including business, engineering, construction, IT, healthcare, and many others.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Projects can be managed using various methodologies, such as Agile, Scrum, Waterfall, or Hybrid, and can involve different stakeholders, including project managers, team members, sponsors, customers, and vendors.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69240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E6FA-39BB-F38D-72CC-D5B037C6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common characteristics of a project include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9A87-2DC2-0BF8-C7ED-CF0A230F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Unique outcome: A project is undertaken to create a unique product, service, or result that is different from what already exists.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Temporary: A project has a defined start and end date, and it is not an ongoing operation.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Specific objectives: A project has specific goals and objectives that need to be achieved.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Defined scope: A project has a clear scope of work that outlines what needs to be done.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43898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76B1-A7FD-1BE3-E12E-1BDA62BA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CONTI…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D331F-2571-4C6F-1EC2-B527244C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 startAt="5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Resources: A project requires specific resources, such as people, materials, equipment, and budget.</a:t>
            </a:r>
          </a:p>
          <a:p>
            <a:pPr marL="457200" indent="-457200" algn="l">
              <a:buFont typeface="+mj-lt"/>
              <a:buAutoNum type="arabicPeriod" startAt="5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Schedule: A project has a defined timeline, with specific milestones and deadlines.</a:t>
            </a:r>
          </a:p>
          <a:p>
            <a:pPr marL="457200" indent="-457200" algn="l">
              <a:buFont typeface="+mj-lt"/>
              <a:buAutoNum type="arabicPeriod" startAt="5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Budget: A project has a defined budget, which outlines the financial resources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69555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44B5-8468-3A5E-8B83-B6C21BB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 of projects include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66DB6-B796-9B6A-4D8E-E2026FA5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Developing a new software application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Building a new bridge or highway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Launching a new product or service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Implementing a new business process or system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Conducting a research study or experiment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Planning and executing a marketing campaign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Creating a new film or video production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72921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CD87-A241-31BB-DBA5-3B44077F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02105"/>
            <a:ext cx="9601196" cy="50737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VIDEO WE ARE DESCESS ABOUT  THIS TOPICS </a:t>
            </a:r>
            <a:endParaRPr lang="en-IN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2813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552F-E054-6D72-7409-D11987BA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 List for 2024-25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496C-93C2-A04F-DD8B-2432FEC01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66737"/>
            <a:ext cx="9601196" cy="3721768"/>
          </a:xfrm>
        </p:spPr>
        <p:txBody>
          <a:bodyPr/>
          <a:lstStyle/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Full Stack Web Development </a:t>
            </a: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Web Development </a:t>
            </a:r>
            <a:endParaRPr lang="en-IN" sz="1800" b="1" kern="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React Native </a:t>
            </a: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Android </a:t>
            </a:r>
            <a:r>
              <a:rPr lang="en-IN" sz="1800" b="1" kern="0" dirty="0">
                <a:latin typeface="Arial" panose="020B0604020202020204" pitchFamily="34" charset="0"/>
                <a:ea typeface="Times New Roman" panose="02020603050405020304" pitchFamily="18" charset="0"/>
              </a:rPr>
              <a:t> Studio</a:t>
            </a: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Laravel</a:t>
            </a:r>
          </a:p>
          <a:p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PROJECT MANAGEMENT </a:t>
            </a:r>
            <a:endParaRPr lang="en-IN" sz="1800" b="1" kern="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Additional Tips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Step-by-Step Guide to Making a Project PPT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 Report Topics</a:t>
            </a:r>
          </a:p>
          <a:p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5807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2F88-51E0-D0EE-8763-6B3AFC4C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CONTI…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E188-89E9-62A3-7C3D-5BA4EC5A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Step-by-Step Guide to Project Management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How to Ready Project Quotations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7117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F337-3645-2A62-9E53-6C895C38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F5FFF17-732B-0E6F-7366-BC0FE6936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20" y="2433263"/>
            <a:ext cx="6637019" cy="3706712"/>
          </a:xfrm>
        </p:spPr>
      </p:pic>
    </p:spTree>
    <p:extLst>
      <p:ext uri="{BB962C8B-B14F-4D97-AF65-F5344CB8AC3E}">
        <p14:creationId xmlns:p14="http://schemas.microsoft.com/office/powerpoint/2010/main" val="2590834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90C9-9B5C-B47B-4D54-3E8174AF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CONTI…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80F1-6787-195A-AD6F-1C63A84D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Feedback and Iteration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Q&amp;A Session</a:t>
            </a:r>
          </a:p>
          <a:p>
            <a:r>
              <a:rPr lang="en-IN" sz="1800" b="1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Project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9130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1702-A485-28F1-12A3-7C620A2E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4397-5AB3-6480-B4CC-26825D835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 and Goals: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Clearly state the main objectives and intended outcomes of the project.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Audience: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Define who the project is for and why it is relevant to them.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8752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6F9E-0858-0475-A0F7-5569BA54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FB2C-5992-D55F-E1F5-3CA361AFC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Outline the boundaries of the project, including what is and isn't included.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 the key requirements and specifications the project aims to meet.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Describe the technologies and tools used in the project (frontend, backend, database, etc.).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257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EE10-2EAE-EC2B-FB0B-0D5774C9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Planning and Design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AFEB-6AB2-D2E2-EEC1-745C306A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Architecture: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Explain the system architecture, including components and their interactions.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Wireframes and Mock-ups: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Show initial design sketches or prototypes of the user interface.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 Design: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Detail the database schema and relationships.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1288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EFF9-3098-0FE9-781F-878F9AE4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Development Process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8540-5E36-6C55-340D-8AE54282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Discuss the development approach (e.g., Agile, Scrum, Waterfall).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Highlight the use of version control systems (e.g., Git) and branching strategies.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Collaboration Tools: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Mention tools used for team collaboration (e.g., Jira, Trello, Slack).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7383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C057-F3C6-2198-11C7-3360CD35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F2E2-76FE-1B78-93CD-8B7C273F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Describe the development of the user interface and user experience.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 Development: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Discuss the server-side logic, APIs, and data handling.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Explain how different parts of the project were integrated and tested together.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1773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B0E7-8FCA-CC2C-7210-453CF98A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Security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884F9-554A-AB2A-47BF-8F409BCB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and Authorization: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Describe how user authentication and access control are handled.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Protection: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Highlight measures taken to secure data (encryption, secure storage).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Vulnerability Management: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Discuss how security vulnerabilities are identified and mitigated.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3229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</TotalTime>
  <Words>1128</Words>
  <Application>Microsoft Office PowerPoint</Application>
  <PresentationFormat>Widescreen</PresentationFormat>
  <Paragraphs>117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__Inter_aaf875</vt:lpstr>
      <vt:lpstr>Arial</vt:lpstr>
      <vt:lpstr>Calibri</vt:lpstr>
      <vt:lpstr>Courier New</vt:lpstr>
      <vt:lpstr>Garamond</vt:lpstr>
      <vt:lpstr>Times New Roman</vt:lpstr>
      <vt:lpstr>Organic</vt:lpstr>
      <vt:lpstr>Important Topics for Project Presentation: From Basics to Professional Industrial Level PRAT-1</vt:lpstr>
      <vt:lpstr>TOPICS</vt:lpstr>
      <vt:lpstr>CONTI…</vt:lpstr>
      <vt:lpstr>Introduction</vt:lpstr>
      <vt:lpstr>Project Overview</vt:lpstr>
      <vt:lpstr>Planning and Design</vt:lpstr>
      <vt:lpstr>Development Process</vt:lpstr>
      <vt:lpstr>Implementation</vt:lpstr>
      <vt:lpstr>Security</vt:lpstr>
      <vt:lpstr>Testing</vt:lpstr>
      <vt:lpstr>Deployment</vt:lpstr>
      <vt:lpstr>Performance Optimization</vt:lpstr>
      <vt:lpstr>User Feedback and Iteration</vt:lpstr>
      <vt:lpstr>Challenges and Solutions</vt:lpstr>
      <vt:lpstr>Project Management</vt:lpstr>
      <vt:lpstr>Documentation</vt:lpstr>
      <vt:lpstr> Conclusion</vt:lpstr>
      <vt:lpstr>Q&amp;A Session</vt:lpstr>
      <vt:lpstr>PowerPoint Presentation</vt:lpstr>
      <vt:lpstr>what is project ? </vt:lpstr>
      <vt:lpstr>Some common characteristics of a project include</vt:lpstr>
      <vt:lpstr>CONTI…</vt:lpstr>
      <vt:lpstr>Examples of projects include</vt:lpstr>
      <vt:lpstr>PowerPoint Presentation</vt:lpstr>
      <vt:lpstr>Projects List for 2024-25</vt:lpstr>
      <vt:lpstr>CONTI…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PRAJAPATI MOHITKUMAR</dc:creator>
  <cp:lastModifiedBy>PRAJAPATI MOHITKUMAR</cp:lastModifiedBy>
  <cp:revision>17</cp:revision>
  <dcterms:created xsi:type="dcterms:W3CDTF">2024-07-09T03:13:59Z</dcterms:created>
  <dcterms:modified xsi:type="dcterms:W3CDTF">2024-07-10T11:39:18Z</dcterms:modified>
</cp:coreProperties>
</file>