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3FFD7-32E3-48B0-83AE-E232A13EA5D1}" type="doc">
      <dgm:prSet loTypeId="urn:microsoft.com/office/officeart/2005/8/layout/hProcess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CEC8BE-CB9E-4340-9724-868366DEDFB8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ASTHA  GUPTA</a:t>
          </a:r>
          <a:endParaRPr lang="en-IN" sz="1600" b="1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gm:t>
    </dgm:pt>
    <dgm:pt modelId="{D1B234D2-19DE-409A-A96B-861D91342A9E}" type="parTrans" cxnId="{AE329990-304B-4385-933D-3B34109F3B07}">
      <dgm:prSet/>
      <dgm:spPr/>
      <dgm:t>
        <a:bodyPr/>
        <a:lstStyle/>
        <a:p>
          <a:endParaRPr lang="en-IN"/>
        </a:p>
      </dgm:t>
    </dgm:pt>
    <dgm:pt modelId="{A978E941-32A8-474D-8CF2-C9F6D67D1298}" type="sibTrans" cxnId="{AE329990-304B-4385-933D-3B34109F3B07}">
      <dgm:prSet/>
      <dgm:spPr/>
      <dgm:t>
        <a:bodyPr/>
        <a:lstStyle/>
        <a:p>
          <a:endParaRPr lang="en-IN"/>
        </a:p>
      </dgm:t>
    </dgm:pt>
    <dgm:pt modelId="{7C831F7B-D855-43A7-9822-5EB427224E2C}">
      <dgm:prSet phldrT="[Text]" custT="1"/>
      <dgm:spPr/>
      <dgm:t>
        <a:bodyPr/>
        <a:lstStyle/>
        <a:p>
          <a:pPr algn="l"/>
          <a:r>
            <a:rPr lang="en-US" sz="2200" b="1" dirty="0" smtClean="0">
              <a:solidFill>
                <a:schemeClr val="bg1"/>
              </a:solidFill>
              <a:latin typeface="Bradley Hand ITC" panose="03070402050302030203" pitchFamily="66" charset="0"/>
            </a:rPr>
            <a:t>WORK ON LOGIN PAGE</a:t>
          </a:r>
          <a:endParaRPr lang="en-IN" sz="2200" b="1" dirty="0">
            <a:solidFill>
              <a:schemeClr val="bg1"/>
            </a:solidFill>
            <a:latin typeface="Bradley Hand ITC" panose="03070402050302030203" pitchFamily="66" charset="0"/>
          </a:endParaRPr>
        </a:p>
      </dgm:t>
    </dgm:pt>
    <dgm:pt modelId="{1DF6370D-1501-4890-9A84-CEAC5B183D44}" type="parTrans" cxnId="{FF84BCEE-3AB9-4DE4-B3E7-A6DDEB9A8781}">
      <dgm:prSet/>
      <dgm:spPr/>
      <dgm:t>
        <a:bodyPr/>
        <a:lstStyle/>
        <a:p>
          <a:endParaRPr lang="en-IN"/>
        </a:p>
      </dgm:t>
    </dgm:pt>
    <dgm:pt modelId="{EBB8E58E-B424-4313-9D0D-03968F52007B}" type="sibTrans" cxnId="{FF84BCEE-3AB9-4DE4-B3E7-A6DDEB9A8781}">
      <dgm:prSet/>
      <dgm:spPr/>
      <dgm:t>
        <a:bodyPr/>
        <a:lstStyle/>
        <a:p>
          <a:endParaRPr lang="en-IN"/>
        </a:p>
      </dgm:t>
    </dgm:pt>
    <dgm:pt modelId="{068BCEEE-51B1-47EB-85F5-B5ECEFF3DE33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MOHIT  KUMRA</a:t>
          </a:r>
          <a:endParaRPr lang="en-IN" sz="1600" b="1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gm:t>
    </dgm:pt>
    <dgm:pt modelId="{0A3BE177-A119-4A22-A45C-7B796BF3C319}" type="parTrans" cxnId="{1FB70BAE-DC5B-4318-83BA-E5629689FDB1}">
      <dgm:prSet/>
      <dgm:spPr/>
      <dgm:t>
        <a:bodyPr/>
        <a:lstStyle/>
        <a:p>
          <a:endParaRPr lang="en-IN"/>
        </a:p>
      </dgm:t>
    </dgm:pt>
    <dgm:pt modelId="{940CA415-51EF-43E8-ABF4-B4F6451D82DA}" type="sibTrans" cxnId="{1FB70BAE-DC5B-4318-83BA-E5629689FDB1}">
      <dgm:prSet/>
      <dgm:spPr/>
      <dgm:t>
        <a:bodyPr/>
        <a:lstStyle/>
        <a:p>
          <a:endParaRPr lang="en-IN"/>
        </a:p>
      </dgm:t>
    </dgm:pt>
    <dgm:pt modelId="{1376C982-6622-40B8-871A-DC7BF1544083}">
      <dgm:prSet phldrT="[Text]" custT="1"/>
      <dgm:spPr/>
      <dgm:t>
        <a:bodyPr/>
        <a:lstStyle/>
        <a:p>
          <a:pPr algn="l"/>
          <a:r>
            <a:rPr lang="en-US" sz="1800" b="1" dirty="0" smtClean="0">
              <a:latin typeface="Bradley Hand ITC" panose="03070402050302030203" pitchFamily="66" charset="0"/>
            </a:rPr>
            <a:t>WORK ON ACADEMIC INFORAMAT-ION</a:t>
          </a:r>
          <a:endParaRPr lang="en-IN" sz="1800" b="1" dirty="0">
            <a:latin typeface="Bradley Hand ITC" panose="03070402050302030203" pitchFamily="66" charset="0"/>
          </a:endParaRPr>
        </a:p>
      </dgm:t>
    </dgm:pt>
    <dgm:pt modelId="{F94C420F-99EE-4306-92A9-4945F1DCF675}" type="parTrans" cxnId="{B13377AF-57FC-469A-B4DD-B89B837FE71D}">
      <dgm:prSet/>
      <dgm:spPr/>
      <dgm:t>
        <a:bodyPr/>
        <a:lstStyle/>
        <a:p>
          <a:endParaRPr lang="en-IN"/>
        </a:p>
      </dgm:t>
    </dgm:pt>
    <dgm:pt modelId="{B49B6B4A-6101-434F-9AB5-48136A74D01B}" type="sibTrans" cxnId="{B13377AF-57FC-469A-B4DD-B89B837FE71D}">
      <dgm:prSet/>
      <dgm:spPr/>
      <dgm:t>
        <a:bodyPr/>
        <a:lstStyle/>
        <a:p>
          <a:endParaRPr lang="en-IN"/>
        </a:p>
      </dgm:t>
    </dgm:pt>
    <dgm:pt modelId="{AB4E10AF-7D34-440B-B7B2-9BA1B51C5F5A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MAHESH  JAT</a:t>
          </a:r>
          <a:endParaRPr lang="en-IN" sz="1600" b="1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gm:t>
    </dgm:pt>
    <dgm:pt modelId="{4D5AC969-92F7-4DD3-8F6E-739069B1BB25}" type="parTrans" cxnId="{C0919C58-9D20-4DAE-A479-AF00A75F7457}">
      <dgm:prSet/>
      <dgm:spPr/>
      <dgm:t>
        <a:bodyPr/>
        <a:lstStyle/>
        <a:p>
          <a:endParaRPr lang="en-IN"/>
        </a:p>
      </dgm:t>
    </dgm:pt>
    <dgm:pt modelId="{72A46EFD-9C1D-4773-BAE0-A1C831745C0D}" type="sibTrans" cxnId="{C0919C58-9D20-4DAE-A479-AF00A75F7457}">
      <dgm:prSet/>
      <dgm:spPr/>
      <dgm:t>
        <a:bodyPr/>
        <a:lstStyle/>
        <a:p>
          <a:endParaRPr lang="en-IN"/>
        </a:p>
      </dgm:t>
    </dgm:pt>
    <dgm:pt modelId="{6F0C7B71-0BEA-4DE3-9E0D-A544D633462A}">
      <dgm:prSet phldrT="[Text]" custT="1"/>
      <dgm:spPr/>
      <dgm:t>
        <a:bodyPr/>
        <a:lstStyle/>
        <a:p>
          <a:r>
            <a:rPr lang="en-US" sz="2000" b="1" dirty="0" smtClean="0">
              <a:latin typeface="Bradley Hand ITC" panose="03070402050302030203" pitchFamily="66" charset="0"/>
            </a:rPr>
            <a:t>WORK ON EXAM INFORAMTI -O N</a:t>
          </a:r>
          <a:endParaRPr lang="en-IN" sz="2000" b="1" dirty="0">
            <a:latin typeface="Bradley Hand ITC" panose="03070402050302030203" pitchFamily="66" charset="0"/>
          </a:endParaRPr>
        </a:p>
      </dgm:t>
    </dgm:pt>
    <dgm:pt modelId="{4C0CC018-098A-4A7E-B600-C030F98A9A71}" type="parTrans" cxnId="{A78357DF-4DFE-4AC0-A5F3-873FA207166C}">
      <dgm:prSet/>
      <dgm:spPr/>
      <dgm:t>
        <a:bodyPr/>
        <a:lstStyle/>
        <a:p>
          <a:endParaRPr lang="en-IN"/>
        </a:p>
      </dgm:t>
    </dgm:pt>
    <dgm:pt modelId="{5421FCDB-62CA-4AE4-A491-DC24FF6C24C1}" type="sibTrans" cxnId="{A78357DF-4DFE-4AC0-A5F3-873FA207166C}">
      <dgm:prSet/>
      <dgm:spPr/>
      <dgm:t>
        <a:bodyPr/>
        <a:lstStyle/>
        <a:p>
          <a:endParaRPr lang="en-IN"/>
        </a:p>
      </dgm:t>
    </dgm:pt>
    <dgm:pt modelId="{FB5B1AD8-86CB-476B-9AD1-8B4ADD3AC7E0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GOVIND  SONI</a:t>
          </a:r>
          <a:endParaRPr lang="en-IN" sz="1600" b="1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gm:t>
    </dgm:pt>
    <dgm:pt modelId="{91DB79B5-EBD0-49B0-BA07-D6804EED9BA9}" type="parTrans" cxnId="{61B720BC-4B2E-48EF-AAF0-66679F4B5738}">
      <dgm:prSet/>
      <dgm:spPr/>
      <dgm:t>
        <a:bodyPr/>
        <a:lstStyle/>
        <a:p>
          <a:endParaRPr lang="en-IN"/>
        </a:p>
      </dgm:t>
    </dgm:pt>
    <dgm:pt modelId="{5BCA753E-2BBF-4129-A31D-DB1A2414D092}" type="sibTrans" cxnId="{61B720BC-4B2E-48EF-AAF0-66679F4B5738}">
      <dgm:prSet/>
      <dgm:spPr/>
      <dgm:t>
        <a:bodyPr/>
        <a:lstStyle/>
        <a:p>
          <a:endParaRPr lang="en-IN"/>
        </a:p>
      </dgm:t>
    </dgm:pt>
    <dgm:pt modelId="{D45D17AA-7368-4C5B-B9DF-124D02B5DEC0}" type="pres">
      <dgm:prSet presAssocID="{1373FFD7-32E3-48B0-83AE-E232A13EA5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A3C706-2E9F-445F-B9FD-BD52C19FA621}" type="pres">
      <dgm:prSet presAssocID="{C7CEC8BE-CB9E-4340-9724-868366DEDFB8}" presName="compositeNode" presStyleCnt="0">
        <dgm:presLayoutVars>
          <dgm:bulletEnabled val="1"/>
        </dgm:presLayoutVars>
      </dgm:prSet>
      <dgm:spPr/>
    </dgm:pt>
    <dgm:pt modelId="{FA7E457A-22E7-4390-8095-6EC3D675CCF7}" type="pres">
      <dgm:prSet presAssocID="{C7CEC8BE-CB9E-4340-9724-868366DEDFB8}" presName="bgRect" presStyleLbl="node1" presStyleIdx="0" presStyleCnt="4" custLinFactNeighborX="-2298" custLinFactNeighborY="-252"/>
      <dgm:spPr/>
      <dgm:t>
        <a:bodyPr/>
        <a:lstStyle/>
        <a:p>
          <a:endParaRPr lang="en-IN"/>
        </a:p>
      </dgm:t>
    </dgm:pt>
    <dgm:pt modelId="{E749ABCD-C0F1-4BA0-BEAC-9A0865ADA979}" type="pres">
      <dgm:prSet presAssocID="{C7CEC8BE-CB9E-4340-9724-868366DEDFB8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960351-4FA0-4C68-BF95-CFBCBCB17A2C}" type="pres">
      <dgm:prSet presAssocID="{C7CEC8BE-CB9E-4340-9724-868366DEDFB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78F663-4A97-4B3D-AFB0-D2811A441BEB}" type="pres">
      <dgm:prSet presAssocID="{A978E941-32A8-474D-8CF2-C9F6D67D1298}" presName="hSp" presStyleCnt="0"/>
      <dgm:spPr/>
    </dgm:pt>
    <dgm:pt modelId="{1E0ED3E7-F46D-49BD-871D-03BCA3BA39F0}" type="pres">
      <dgm:prSet presAssocID="{A978E941-32A8-474D-8CF2-C9F6D67D1298}" presName="vProcSp" presStyleCnt="0"/>
      <dgm:spPr/>
    </dgm:pt>
    <dgm:pt modelId="{ACB8A85E-B2A5-4B38-99F7-9F16B80E277C}" type="pres">
      <dgm:prSet presAssocID="{A978E941-32A8-474D-8CF2-C9F6D67D1298}" presName="vSp1" presStyleCnt="0"/>
      <dgm:spPr/>
    </dgm:pt>
    <dgm:pt modelId="{C9D242BA-A3EB-49E3-A547-C881DF61FBEC}" type="pres">
      <dgm:prSet presAssocID="{A978E941-32A8-474D-8CF2-C9F6D67D1298}" presName="simulatedConn" presStyleLbl="solidFgAcc1" presStyleIdx="0" presStyleCnt="3"/>
      <dgm:spPr>
        <a:prstGeom prst="flowChartConnector">
          <a:avLst/>
        </a:prstGeom>
      </dgm:spPr>
    </dgm:pt>
    <dgm:pt modelId="{EF30B1F7-601F-44AB-8186-E79CAD26E216}" type="pres">
      <dgm:prSet presAssocID="{A978E941-32A8-474D-8CF2-C9F6D67D1298}" presName="vSp2" presStyleCnt="0"/>
      <dgm:spPr/>
    </dgm:pt>
    <dgm:pt modelId="{DB0A1394-9FA0-40A4-BD43-BD23613C88FC}" type="pres">
      <dgm:prSet presAssocID="{A978E941-32A8-474D-8CF2-C9F6D67D1298}" presName="sibTrans" presStyleCnt="0"/>
      <dgm:spPr/>
    </dgm:pt>
    <dgm:pt modelId="{5EF54052-1B08-4BBB-B9DF-3D4DDED4D32E}" type="pres">
      <dgm:prSet presAssocID="{FB5B1AD8-86CB-476B-9AD1-8B4ADD3AC7E0}" presName="compositeNode" presStyleCnt="0">
        <dgm:presLayoutVars>
          <dgm:bulletEnabled val="1"/>
        </dgm:presLayoutVars>
      </dgm:prSet>
      <dgm:spPr/>
    </dgm:pt>
    <dgm:pt modelId="{7500BF65-BF42-455D-AF90-881E795777BE}" type="pres">
      <dgm:prSet presAssocID="{FB5B1AD8-86CB-476B-9AD1-8B4ADD3AC7E0}" presName="bgRect" presStyleLbl="node1" presStyleIdx="1" presStyleCnt="4" custLinFactNeighborX="-695" custLinFactNeighborY="1722"/>
      <dgm:spPr/>
      <dgm:t>
        <a:bodyPr/>
        <a:lstStyle/>
        <a:p>
          <a:endParaRPr lang="en-IN"/>
        </a:p>
      </dgm:t>
    </dgm:pt>
    <dgm:pt modelId="{C010841E-BC41-4A59-8133-E316EBA4E858}" type="pres">
      <dgm:prSet presAssocID="{FB5B1AD8-86CB-476B-9AD1-8B4ADD3AC7E0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8A3552-28AD-44F2-B327-3764F840D2AF}" type="pres">
      <dgm:prSet presAssocID="{5BCA753E-2BBF-4129-A31D-DB1A2414D092}" presName="hSp" presStyleCnt="0"/>
      <dgm:spPr/>
    </dgm:pt>
    <dgm:pt modelId="{8B49CADD-5ACF-4FF7-A550-24B672815142}" type="pres">
      <dgm:prSet presAssocID="{5BCA753E-2BBF-4129-A31D-DB1A2414D092}" presName="vProcSp" presStyleCnt="0"/>
      <dgm:spPr/>
    </dgm:pt>
    <dgm:pt modelId="{01F14AF4-C202-410B-89E2-F6C2C06D7803}" type="pres">
      <dgm:prSet presAssocID="{5BCA753E-2BBF-4129-A31D-DB1A2414D092}" presName="vSp1" presStyleCnt="0"/>
      <dgm:spPr/>
    </dgm:pt>
    <dgm:pt modelId="{74B2710B-881B-427F-A9A0-8176AD08D68B}" type="pres">
      <dgm:prSet presAssocID="{5BCA753E-2BBF-4129-A31D-DB1A2414D092}" presName="simulatedConn" presStyleLbl="solidFgAcc1" presStyleIdx="1" presStyleCnt="3"/>
      <dgm:spPr>
        <a:prstGeom prst="flowChartConnector">
          <a:avLst/>
        </a:prstGeom>
      </dgm:spPr>
    </dgm:pt>
    <dgm:pt modelId="{3A70246E-9DB5-4981-B3B4-7579293C4E88}" type="pres">
      <dgm:prSet presAssocID="{5BCA753E-2BBF-4129-A31D-DB1A2414D092}" presName="vSp2" presStyleCnt="0"/>
      <dgm:spPr/>
    </dgm:pt>
    <dgm:pt modelId="{357CDBCD-8529-4F50-9BFC-2DF0CBEB99F9}" type="pres">
      <dgm:prSet presAssocID="{5BCA753E-2BBF-4129-A31D-DB1A2414D092}" presName="sibTrans" presStyleCnt="0"/>
      <dgm:spPr/>
    </dgm:pt>
    <dgm:pt modelId="{335124FB-E2A2-4F06-8E64-9DF8D8C9793F}" type="pres">
      <dgm:prSet presAssocID="{068BCEEE-51B1-47EB-85F5-B5ECEFF3DE33}" presName="compositeNode" presStyleCnt="0">
        <dgm:presLayoutVars>
          <dgm:bulletEnabled val="1"/>
        </dgm:presLayoutVars>
      </dgm:prSet>
      <dgm:spPr/>
    </dgm:pt>
    <dgm:pt modelId="{512D811F-AD51-41BB-A503-1F858154F98E}" type="pres">
      <dgm:prSet presAssocID="{068BCEEE-51B1-47EB-85F5-B5ECEFF3DE33}" presName="bgRect" presStyleLbl="node1" presStyleIdx="2" presStyleCnt="4"/>
      <dgm:spPr/>
      <dgm:t>
        <a:bodyPr/>
        <a:lstStyle/>
        <a:p>
          <a:endParaRPr lang="en-IN"/>
        </a:p>
      </dgm:t>
    </dgm:pt>
    <dgm:pt modelId="{629EDEBB-931D-4504-B9C7-F03079D33E47}" type="pres">
      <dgm:prSet presAssocID="{068BCEEE-51B1-47EB-85F5-B5ECEFF3DE33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9B5B38-5E2E-4C36-9845-3BD9945E996A}" type="pres">
      <dgm:prSet presAssocID="{068BCEEE-51B1-47EB-85F5-B5ECEFF3DE3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6CD76D-805C-47CB-AFAC-381B07468566}" type="pres">
      <dgm:prSet presAssocID="{940CA415-51EF-43E8-ABF4-B4F6451D82DA}" presName="hSp" presStyleCnt="0"/>
      <dgm:spPr/>
    </dgm:pt>
    <dgm:pt modelId="{BEAE72E7-79A6-4EBE-9A9C-9168E94A1CEC}" type="pres">
      <dgm:prSet presAssocID="{940CA415-51EF-43E8-ABF4-B4F6451D82DA}" presName="vProcSp" presStyleCnt="0"/>
      <dgm:spPr/>
    </dgm:pt>
    <dgm:pt modelId="{72BB1D0A-B3D2-4BCE-953F-A5B00D3DB4F9}" type="pres">
      <dgm:prSet presAssocID="{940CA415-51EF-43E8-ABF4-B4F6451D82DA}" presName="vSp1" presStyleCnt="0"/>
      <dgm:spPr/>
    </dgm:pt>
    <dgm:pt modelId="{F6D19D25-69B5-41C0-A747-52574A4E7D35}" type="pres">
      <dgm:prSet presAssocID="{940CA415-51EF-43E8-ABF4-B4F6451D82DA}" presName="simulatedConn" presStyleLbl="solidFgAcc1" presStyleIdx="2" presStyleCnt="3"/>
      <dgm:spPr>
        <a:prstGeom prst="flowChartConnector">
          <a:avLst/>
        </a:prstGeom>
      </dgm:spPr>
    </dgm:pt>
    <dgm:pt modelId="{A3FD971A-9D4A-45C8-913C-EA57BD1F0CB3}" type="pres">
      <dgm:prSet presAssocID="{940CA415-51EF-43E8-ABF4-B4F6451D82DA}" presName="vSp2" presStyleCnt="0"/>
      <dgm:spPr/>
    </dgm:pt>
    <dgm:pt modelId="{8C34061F-A4D3-4A62-84D9-EF2BB12D50A4}" type="pres">
      <dgm:prSet presAssocID="{940CA415-51EF-43E8-ABF4-B4F6451D82DA}" presName="sibTrans" presStyleCnt="0"/>
      <dgm:spPr/>
    </dgm:pt>
    <dgm:pt modelId="{195E3961-0EDE-40A4-A1B3-C5F3F8EEC0BD}" type="pres">
      <dgm:prSet presAssocID="{AB4E10AF-7D34-440B-B7B2-9BA1B51C5F5A}" presName="compositeNode" presStyleCnt="0">
        <dgm:presLayoutVars>
          <dgm:bulletEnabled val="1"/>
        </dgm:presLayoutVars>
      </dgm:prSet>
      <dgm:spPr/>
    </dgm:pt>
    <dgm:pt modelId="{BA1BA267-7121-4438-BBA2-E5CAD1D3D51F}" type="pres">
      <dgm:prSet presAssocID="{AB4E10AF-7D34-440B-B7B2-9BA1B51C5F5A}" presName="bgRect" presStyleLbl="node1" presStyleIdx="3" presStyleCnt="4" custScaleX="105385"/>
      <dgm:spPr/>
      <dgm:t>
        <a:bodyPr/>
        <a:lstStyle/>
        <a:p>
          <a:endParaRPr lang="en-IN"/>
        </a:p>
      </dgm:t>
    </dgm:pt>
    <dgm:pt modelId="{3F2A2DB4-6C17-4CDB-A569-115D5D7F0D7A}" type="pres">
      <dgm:prSet presAssocID="{AB4E10AF-7D34-440B-B7B2-9BA1B51C5F5A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34DD20-60BF-48B5-B0E7-E09D3AD8E2B9}" type="pres">
      <dgm:prSet presAssocID="{AB4E10AF-7D34-440B-B7B2-9BA1B51C5F5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B720BC-4B2E-48EF-AAF0-66679F4B5738}" srcId="{1373FFD7-32E3-48B0-83AE-E232A13EA5D1}" destId="{FB5B1AD8-86CB-476B-9AD1-8B4ADD3AC7E0}" srcOrd="1" destOrd="0" parTransId="{91DB79B5-EBD0-49B0-BA07-D6804EED9BA9}" sibTransId="{5BCA753E-2BBF-4129-A31D-DB1A2414D092}"/>
    <dgm:cxn modelId="{032294B3-F747-44C9-9306-E4EED93A2451}" type="presOf" srcId="{C7CEC8BE-CB9E-4340-9724-868366DEDFB8}" destId="{FA7E457A-22E7-4390-8095-6EC3D675CCF7}" srcOrd="0" destOrd="0" presId="urn:microsoft.com/office/officeart/2005/8/layout/hProcess7#1"/>
    <dgm:cxn modelId="{96324957-777A-4040-AA2B-EE00E180337D}" type="presOf" srcId="{FB5B1AD8-86CB-476B-9AD1-8B4ADD3AC7E0}" destId="{C010841E-BC41-4A59-8133-E316EBA4E858}" srcOrd="1" destOrd="0" presId="urn:microsoft.com/office/officeart/2005/8/layout/hProcess7#1"/>
    <dgm:cxn modelId="{324C81CF-ABF8-4AE9-AB7F-829D073E89B5}" type="presOf" srcId="{AB4E10AF-7D34-440B-B7B2-9BA1B51C5F5A}" destId="{BA1BA267-7121-4438-BBA2-E5CAD1D3D51F}" srcOrd="0" destOrd="0" presId="urn:microsoft.com/office/officeart/2005/8/layout/hProcess7#1"/>
    <dgm:cxn modelId="{FF84BCEE-3AB9-4DE4-B3E7-A6DDEB9A8781}" srcId="{C7CEC8BE-CB9E-4340-9724-868366DEDFB8}" destId="{7C831F7B-D855-43A7-9822-5EB427224E2C}" srcOrd="0" destOrd="0" parTransId="{1DF6370D-1501-4890-9A84-CEAC5B183D44}" sibTransId="{EBB8E58E-B424-4313-9D0D-03968F52007B}"/>
    <dgm:cxn modelId="{D15EBF34-781C-466D-9D20-C4E07608E1D8}" type="presOf" srcId="{7C831F7B-D855-43A7-9822-5EB427224E2C}" destId="{22960351-4FA0-4C68-BF95-CFBCBCB17A2C}" srcOrd="0" destOrd="0" presId="urn:microsoft.com/office/officeart/2005/8/layout/hProcess7#1"/>
    <dgm:cxn modelId="{F2D0FD65-C136-40AF-8A79-53E6904A8D66}" type="presOf" srcId="{C7CEC8BE-CB9E-4340-9724-868366DEDFB8}" destId="{E749ABCD-C0F1-4BA0-BEAC-9A0865ADA979}" srcOrd="1" destOrd="0" presId="urn:microsoft.com/office/officeart/2005/8/layout/hProcess7#1"/>
    <dgm:cxn modelId="{1D8FC318-A663-4825-B084-549E9668465A}" type="presOf" srcId="{AB4E10AF-7D34-440B-B7B2-9BA1B51C5F5A}" destId="{3F2A2DB4-6C17-4CDB-A569-115D5D7F0D7A}" srcOrd="1" destOrd="0" presId="urn:microsoft.com/office/officeart/2005/8/layout/hProcess7#1"/>
    <dgm:cxn modelId="{1FB70BAE-DC5B-4318-83BA-E5629689FDB1}" srcId="{1373FFD7-32E3-48B0-83AE-E232A13EA5D1}" destId="{068BCEEE-51B1-47EB-85F5-B5ECEFF3DE33}" srcOrd="2" destOrd="0" parTransId="{0A3BE177-A119-4A22-A45C-7B796BF3C319}" sibTransId="{940CA415-51EF-43E8-ABF4-B4F6451D82DA}"/>
    <dgm:cxn modelId="{A6563A87-8FA8-4CA3-9DAE-D526DC4A0DDE}" type="presOf" srcId="{068BCEEE-51B1-47EB-85F5-B5ECEFF3DE33}" destId="{512D811F-AD51-41BB-A503-1F858154F98E}" srcOrd="0" destOrd="0" presId="urn:microsoft.com/office/officeart/2005/8/layout/hProcess7#1"/>
    <dgm:cxn modelId="{B13377AF-57FC-469A-B4DD-B89B837FE71D}" srcId="{068BCEEE-51B1-47EB-85F5-B5ECEFF3DE33}" destId="{1376C982-6622-40B8-871A-DC7BF1544083}" srcOrd="0" destOrd="0" parTransId="{F94C420F-99EE-4306-92A9-4945F1DCF675}" sibTransId="{B49B6B4A-6101-434F-9AB5-48136A74D01B}"/>
    <dgm:cxn modelId="{AFE0C264-9325-433F-A71A-59F0E09771FC}" type="presOf" srcId="{1376C982-6622-40B8-871A-DC7BF1544083}" destId="{409B5B38-5E2E-4C36-9845-3BD9945E996A}" srcOrd="0" destOrd="0" presId="urn:microsoft.com/office/officeart/2005/8/layout/hProcess7#1"/>
    <dgm:cxn modelId="{EDB2B95B-F4C5-49C4-91AC-82B3D4D742F6}" type="presOf" srcId="{068BCEEE-51B1-47EB-85F5-B5ECEFF3DE33}" destId="{629EDEBB-931D-4504-B9C7-F03079D33E47}" srcOrd="1" destOrd="0" presId="urn:microsoft.com/office/officeart/2005/8/layout/hProcess7#1"/>
    <dgm:cxn modelId="{1F5D99B6-2C4F-41DD-9CD9-88D5D15AAD3D}" type="presOf" srcId="{FB5B1AD8-86CB-476B-9AD1-8B4ADD3AC7E0}" destId="{7500BF65-BF42-455D-AF90-881E795777BE}" srcOrd="0" destOrd="0" presId="urn:microsoft.com/office/officeart/2005/8/layout/hProcess7#1"/>
    <dgm:cxn modelId="{5B279BBC-CA44-4919-82D8-0B5E2AA1921C}" type="presOf" srcId="{1373FFD7-32E3-48B0-83AE-E232A13EA5D1}" destId="{D45D17AA-7368-4C5B-B9DF-124D02B5DEC0}" srcOrd="0" destOrd="0" presId="urn:microsoft.com/office/officeart/2005/8/layout/hProcess7#1"/>
    <dgm:cxn modelId="{C30A4E74-EB61-4A45-9207-204A5D455994}" type="presOf" srcId="{6F0C7B71-0BEA-4DE3-9E0D-A544D633462A}" destId="{E334DD20-60BF-48B5-B0E7-E09D3AD8E2B9}" srcOrd="0" destOrd="0" presId="urn:microsoft.com/office/officeart/2005/8/layout/hProcess7#1"/>
    <dgm:cxn modelId="{C0919C58-9D20-4DAE-A479-AF00A75F7457}" srcId="{1373FFD7-32E3-48B0-83AE-E232A13EA5D1}" destId="{AB4E10AF-7D34-440B-B7B2-9BA1B51C5F5A}" srcOrd="3" destOrd="0" parTransId="{4D5AC969-92F7-4DD3-8F6E-739069B1BB25}" sibTransId="{72A46EFD-9C1D-4773-BAE0-A1C831745C0D}"/>
    <dgm:cxn modelId="{A78357DF-4DFE-4AC0-A5F3-873FA207166C}" srcId="{AB4E10AF-7D34-440B-B7B2-9BA1B51C5F5A}" destId="{6F0C7B71-0BEA-4DE3-9E0D-A544D633462A}" srcOrd="0" destOrd="0" parTransId="{4C0CC018-098A-4A7E-B600-C030F98A9A71}" sibTransId="{5421FCDB-62CA-4AE4-A491-DC24FF6C24C1}"/>
    <dgm:cxn modelId="{AE329990-304B-4385-933D-3B34109F3B07}" srcId="{1373FFD7-32E3-48B0-83AE-E232A13EA5D1}" destId="{C7CEC8BE-CB9E-4340-9724-868366DEDFB8}" srcOrd="0" destOrd="0" parTransId="{D1B234D2-19DE-409A-A96B-861D91342A9E}" sibTransId="{A978E941-32A8-474D-8CF2-C9F6D67D1298}"/>
    <dgm:cxn modelId="{38DF8E33-4BE4-4CE2-8C6A-D5A7CFDAB022}" type="presParOf" srcId="{D45D17AA-7368-4C5B-B9DF-124D02B5DEC0}" destId="{79A3C706-2E9F-445F-B9FD-BD52C19FA621}" srcOrd="0" destOrd="0" presId="urn:microsoft.com/office/officeart/2005/8/layout/hProcess7#1"/>
    <dgm:cxn modelId="{D55ECF29-14A2-4874-A89E-B32B8DB19007}" type="presParOf" srcId="{79A3C706-2E9F-445F-B9FD-BD52C19FA621}" destId="{FA7E457A-22E7-4390-8095-6EC3D675CCF7}" srcOrd="0" destOrd="0" presId="urn:microsoft.com/office/officeart/2005/8/layout/hProcess7#1"/>
    <dgm:cxn modelId="{E702195F-3C0A-46AD-B250-D613B5E21E03}" type="presParOf" srcId="{79A3C706-2E9F-445F-B9FD-BD52C19FA621}" destId="{E749ABCD-C0F1-4BA0-BEAC-9A0865ADA979}" srcOrd="1" destOrd="0" presId="urn:microsoft.com/office/officeart/2005/8/layout/hProcess7#1"/>
    <dgm:cxn modelId="{B64A6E3C-1C06-4441-9DD1-181BE197B09F}" type="presParOf" srcId="{79A3C706-2E9F-445F-B9FD-BD52C19FA621}" destId="{22960351-4FA0-4C68-BF95-CFBCBCB17A2C}" srcOrd="2" destOrd="0" presId="urn:microsoft.com/office/officeart/2005/8/layout/hProcess7#1"/>
    <dgm:cxn modelId="{76CC905D-49DA-450F-B7BE-2B65FED859C0}" type="presParOf" srcId="{D45D17AA-7368-4C5B-B9DF-124D02B5DEC0}" destId="{B378F663-4A97-4B3D-AFB0-D2811A441BEB}" srcOrd="1" destOrd="0" presId="urn:microsoft.com/office/officeart/2005/8/layout/hProcess7#1"/>
    <dgm:cxn modelId="{899D18FB-B6B2-42A4-84F4-9B835C494F64}" type="presParOf" srcId="{D45D17AA-7368-4C5B-B9DF-124D02B5DEC0}" destId="{1E0ED3E7-F46D-49BD-871D-03BCA3BA39F0}" srcOrd="2" destOrd="0" presId="urn:microsoft.com/office/officeart/2005/8/layout/hProcess7#1"/>
    <dgm:cxn modelId="{6CC9F98A-644D-459B-AE43-F140C6C948E8}" type="presParOf" srcId="{1E0ED3E7-F46D-49BD-871D-03BCA3BA39F0}" destId="{ACB8A85E-B2A5-4B38-99F7-9F16B80E277C}" srcOrd="0" destOrd="0" presId="urn:microsoft.com/office/officeart/2005/8/layout/hProcess7#1"/>
    <dgm:cxn modelId="{9AC15428-3ED5-49D1-AD41-0772EC70E896}" type="presParOf" srcId="{1E0ED3E7-F46D-49BD-871D-03BCA3BA39F0}" destId="{C9D242BA-A3EB-49E3-A547-C881DF61FBEC}" srcOrd="1" destOrd="0" presId="urn:microsoft.com/office/officeart/2005/8/layout/hProcess7#1"/>
    <dgm:cxn modelId="{074A9352-F9F8-49FB-8E92-E392ABCD7558}" type="presParOf" srcId="{1E0ED3E7-F46D-49BD-871D-03BCA3BA39F0}" destId="{EF30B1F7-601F-44AB-8186-E79CAD26E216}" srcOrd="2" destOrd="0" presId="urn:microsoft.com/office/officeart/2005/8/layout/hProcess7#1"/>
    <dgm:cxn modelId="{B92E49A5-CA02-46E5-A81C-74E423576802}" type="presParOf" srcId="{D45D17AA-7368-4C5B-B9DF-124D02B5DEC0}" destId="{DB0A1394-9FA0-40A4-BD43-BD23613C88FC}" srcOrd="3" destOrd="0" presId="urn:microsoft.com/office/officeart/2005/8/layout/hProcess7#1"/>
    <dgm:cxn modelId="{F4CA3514-8917-4BB0-8FA7-F2A42ACC312D}" type="presParOf" srcId="{D45D17AA-7368-4C5B-B9DF-124D02B5DEC0}" destId="{5EF54052-1B08-4BBB-B9DF-3D4DDED4D32E}" srcOrd="4" destOrd="0" presId="urn:microsoft.com/office/officeart/2005/8/layout/hProcess7#1"/>
    <dgm:cxn modelId="{7F7B633F-827D-4DBA-B9D0-930CAD26A99C}" type="presParOf" srcId="{5EF54052-1B08-4BBB-B9DF-3D4DDED4D32E}" destId="{7500BF65-BF42-455D-AF90-881E795777BE}" srcOrd="0" destOrd="0" presId="urn:microsoft.com/office/officeart/2005/8/layout/hProcess7#1"/>
    <dgm:cxn modelId="{CDFA1F1D-2993-44CC-93C5-1D9021ED43FB}" type="presParOf" srcId="{5EF54052-1B08-4BBB-B9DF-3D4DDED4D32E}" destId="{C010841E-BC41-4A59-8133-E316EBA4E858}" srcOrd="1" destOrd="0" presId="urn:microsoft.com/office/officeart/2005/8/layout/hProcess7#1"/>
    <dgm:cxn modelId="{3EA265D1-D292-4225-BB2D-FFB94CECF230}" type="presParOf" srcId="{D45D17AA-7368-4C5B-B9DF-124D02B5DEC0}" destId="{8F8A3552-28AD-44F2-B327-3764F840D2AF}" srcOrd="5" destOrd="0" presId="urn:microsoft.com/office/officeart/2005/8/layout/hProcess7#1"/>
    <dgm:cxn modelId="{1CC3C874-E9F9-40B0-BEB7-957D4E2A0BCE}" type="presParOf" srcId="{D45D17AA-7368-4C5B-B9DF-124D02B5DEC0}" destId="{8B49CADD-5ACF-4FF7-A550-24B672815142}" srcOrd="6" destOrd="0" presId="urn:microsoft.com/office/officeart/2005/8/layout/hProcess7#1"/>
    <dgm:cxn modelId="{0F6C095C-C389-4972-AE8A-372C73BDDCDA}" type="presParOf" srcId="{8B49CADD-5ACF-4FF7-A550-24B672815142}" destId="{01F14AF4-C202-410B-89E2-F6C2C06D7803}" srcOrd="0" destOrd="0" presId="urn:microsoft.com/office/officeart/2005/8/layout/hProcess7#1"/>
    <dgm:cxn modelId="{1A7EB1B8-FBE9-4714-915E-6DF64565FBA1}" type="presParOf" srcId="{8B49CADD-5ACF-4FF7-A550-24B672815142}" destId="{74B2710B-881B-427F-A9A0-8176AD08D68B}" srcOrd="1" destOrd="0" presId="urn:microsoft.com/office/officeart/2005/8/layout/hProcess7#1"/>
    <dgm:cxn modelId="{665240B6-59A6-4F49-AF8D-B00FF8973A22}" type="presParOf" srcId="{8B49CADD-5ACF-4FF7-A550-24B672815142}" destId="{3A70246E-9DB5-4981-B3B4-7579293C4E88}" srcOrd="2" destOrd="0" presId="urn:microsoft.com/office/officeart/2005/8/layout/hProcess7#1"/>
    <dgm:cxn modelId="{B0054191-51E0-4104-B12B-DC6B559E1568}" type="presParOf" srcId="{D45D17AA-7368-4C5B-B9DF-124D02B5DEC0}" destId="{357CDBCD-8529-4F50-9BFC-2DF0CBEB99F9}" srcOrd="7" destOrd="0" presId="urn:microsoft.com/office/officeart/2005/8/layout/hProcess7#1"/>
    <dgm:cxn modelId="{A94A4FCE-04FE-41CC-BE91-234F33075B1A}" type="presParOf" srcId="{D45D17AA-7368-4C5B-B9DF-124D02B5DEC0}" destId="{335124FB-E2A2-4F06-8E64-9DF8D8C9793F}" srcOrd="8" destOrd="0" presId="urn:microsoft.com/office/officeart/2005/8/layout/hProcess7#1"/>
    <dgm:cxn modelId="{7B2FC1E1-195C-4A18-B224-E421AB5DEF81}" type="presParOf" srcId="{335124FB-E2A2-4F06-8E64-9DF8D8C9793F}" destId="{512D811F-AD51-41BB-A503-1F858154F98E}" srcOrd="0" destOrd="0" presId="urn:microsoft.com/office/officeart/2005/8/layout/hProcess7#1"/>
    <dgm:cxn modelId="{525A653E-D9C2-4CFF-B370-58C5F4D19361}" type="presParOf" srcId="{335124FB-E2A2-4F06-8E64-9DF8D8C9793F}" destId="{629EDEBB-931D-4504-B9C7-F03079D33E47}" srcOrd="1" destOrd="0" presId="urn:microsoft.com/office/officeart/2005/8/layout/hProcess7#1"/>
    <dgm:cxn modelId="{5249604A-70DC-462A-964B-A617272B4567}" type="presParOf" srcId="{335124FB-E2A2-4F06-8E64-9DF8D8C9793F}" destId="{409B5B38-5E2E-4C36-9845-3BD9945E996A}" srcOrd="2" destOrd="0" presId="urn:microsoft.com/office/officeart/2005/8/layout/hProcess7#1"/>
    <dgm:cxn modelId="{130455FF-C8F7-4C70-B3B8-407B444C7E44}" type="presParOf" srcId="{D45D17AA-7368-4C5B-B9DF-124D02B5DEC0}" destId="{706CD76D-805C-47CB-AFAC-381B07468566}" srcOrd="9" destOrd="0" presId="urn:microsoft.com/office/officeart/2005/8/layout/hProcess7#1"/>
    <dgm:cxn modelId="{70815AEF-59C3-476F-B561-470FFD3CD6B4}" type="presParOf" srcId="{D45D17AA-7368-4C5B-B9DF-124D02B5DEC0}" destId="{BEAE72E7-79A6-4EBE-9A9C-9168E94A1CEC}" srcOrd="10" destOrd="0" presId="urn:microsoft.com/office/officeart/2005/8/layout/hProcess7#1"/>
    <dgm:cxn modelId="{CA79C6CC-45D0-4425-90FD-2581D60F676B}" type="presParOf" srcId="{BEAE72E7-79A6-4EBE-9A9C-9168E94A1CEC}" destId="{72BB1D0A-B3D2-4BCE-953F-A5B00D3DB4F9}" srcOrd="0" destOrd="0" presId="urn:microsoft.com/office/officeart/2005/8/layout/hProcess7#1"/>
    <dgm:cxn modelId="{82E2B4D0-B86C-4C74-BB77-44725E563E8C}" type="presParOf" srcId="{BEAE72E7-79A6-4EBE-9A9C-9168E94A1CEC}" destId="{F6D19D25-69B5-41C0-A747-52574A4E7D35}" srcOrd="1" destOrd="0" presId="urn:microsoft.com/office/officeart/2005/8/layout/hProcess7#1"/>
    <dgm:cxn modelId="{688D918D-B126-4BFD-A8AC-19C9D34A1CEA}" type="presParOf" srcId="{BEAE72E7-79A6-4EBE-9A9C-9168E94A1CEC}" destId="{A3FD971A-9D4A-45C8-913C-EA57BD1F0CB3}" srcOrd="2" destOrd="0" presId="urn:microsoft.com/office/officeart/2005/8/layout/hProcess7#1"/>
    <dgm:cxn modelId="{2760AFBE-0526-48A4-A626-34F1F8ED4E35}" type="presParOf" srcId="{D45D17AA-7368-4C5B-B9DF-124D02B5DEC0}" destId="{8C34061F-A4D3-4A62-84D9-EF2BB12D50A4}" srcOrd="11" destOrd="0" presId="urn:microsoft.com/office/officeart/2005/8/layout/hProcess7#1"/>
    <dgm:cxn modelId="{BC8A10D5-7D66-41FC-AD2B-B1D48F9B55DF}" type="presParOf" srcId="{D45D17AA-7368-4C5B-B9DF-124D02B5DEC0}" destId="{195E3961-0EDE-40A4-A1B3-C5F3F8EEC0BD}" srcOrd="12" destOrd="0" presId="urn:microsoft.com/office/officeart/2005/8/layout/hProcess7#1"/>
    <dgm:cxn modelId="{679108CD-1E5C-4232-8EA6-23C01974FC10}" type="presParOf" srcId="{195E3961-0EDE-40A4-A1B3-C5F3F8EEC0BD}" destId="{BA1BA267-7121-4438-BBA2-E5CAD1D3D51F}" srcOrd="0" destOrd="0" presId="urn:microsoft.com/office/officeart/2005/8/layout/hProcess7#1"/>
    <dgm:cxn modelId="{7682CB85-AEEB-4029-9CA2-A490F1716807}" type="presParOf" srcId="{195E3961-0EDE-40A4-A1B3-C5F3F8EEC0BD}" destId="{3F2A2DB4-6C17-4CDB-A569-115D5D7F0D7A}" srcOrd="1" destOrd="0" presId="urn:microsoft.com/office/officeart/2005/8/layout/hProcess7#1"/>
    <dgm:cxn modelId="{1D1EFDF4-BBBF-4C49-8980-F59BC2A2E9A0}" type="presParOf" srcId="{195E3961-0EDE-40A4-A1B3-C5F3F8EEC0BD}" destId="{E334DD20-60BF-48B5-B0E7-E09D3AD8E2B9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E457A-22E7-4390-8095-6EC3D675CCF7}">
      <dsp:nvSpPr>
        <dsp:cNvPr id="0" name=""/>
        <dsp:cNvSpPr/>
      </dsp:nvSpPr>
      <dsp:spPr>
        <a:xfrm>
          <a:off x="0" y="84699"/>
          <a:ext cx="1868270" cy="224192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ASTHA  GUPTA</a:t>
          </a:r>
          <a:endParaRPr lang="en-IN" sz="1600" b="1" kern="1200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sp:txBody>
      <dsp:txXfrm rot="16200000">
        <a:off x="-732361" y="817061"/>
        <a:ext cx="1838377" cy="373654"/>
      </dsp:txXfrm>
    </dsp:sp>
    <dsp:sp modelId="{22960351-4FA0-4C68-BF95-CFBCBCB17A2C}">
      <dsp:nvSpPr>
        <dsp:cNvPr id="0" name=""/>
        <dsp:cNvSpPr/>
      </dsp:nvSpPr>
      <dsp:spPr>
        <a:xfrm>
          <a:off x="373654" y="84699"/>
          <a:ext cx="1391861" cy="22419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Bradley Hand ITC" panose="03070402050302030203" pitchFamily="66" charset="0"/>
            </a:rPr>
            <a:t>WORK ON LOGIN PAGE</a:t>
          </a:r>
          <a:endParaRPr lang="en-IN" sz="2200" b="1" kern="1200" dirty="0">
            <a:solidFill>
              <a:schemeClr val="bg1"/>
            </a:solidFill>
            <a:latin typeface="Bradley Hand ITC" panose="03070402050302030203" pitchFamily="66" charset="0"/>
          </a:endParaRPr>
        </a:p>
      </dsp:txBody>
      <dsp:txXfrm>
        <a:off x="373654" y="84699"/>
        <a:ext cx="1391861" cy="2241924"/>
      </dsp:txXfrm>
    </dsp:sp>
    <dsp:sp modelId="{7500BF65-BF42-455D-AF90-881E795777BE}">
      <dsp:nvSpPr>
        <dsp:cNvPr id="0" name=""/>
        <dsp:cNvSpPr/>
      </dsp:nvSpPr>
      <dsp:spPr>
        <a:xfrm>
          <a:off x="1924179" y="128954"/>
          <a:ext cx="1868270" cy="224192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GOVIND  SONI</a:t>
          </a:r>
          <a:endParaRPr lang="en-IN" sz="1600" b="1" kern="1200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sp:txBody>
      <dsp:txXfrm rot="16200000">
        <a:off x="1191817" y="861316"/>
        <a:ext cx="1838377" cy="373654"/>
      </dsp:txXfrm>
    </dsp:sp>
    <dsp:sp modelId="{C9D242BA-A3EB-49E3-A547-C881DF61FBEC}">
      <dsp:nvSpPr>
        <dsp:cNvPr id="0" name=""/>
        <dsp:cNvSpPr/>
      </dsp:nvSpPr>
      <dsp:spPr>
        <a:xfrm rot="5400000">
          <a:off x="1781717" y="1872749"/>
          <a:ext cx="329574" cy="280240"/>
        </a:xfrm>
        <a:prstGeom prst="flowChartConnec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D811F-AD51-41BB-A503-1F858154F98E}">
      <dsp:nvSpPr>
        <dsp:cNvPr id="0" name=""/>
        <dsp:cNvSpPr/>
      </dsp:nvSpPr>
      <dsp:spPr>
        <a:xfrm>
          <a:off x="3870823" y="90348"/>
          <a:ext cx="1868270" cy="224192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MOHIT  KUMRA</a:t>
          </a:r>
          <a:endParaRPr lang="en-IN" sz="1600" b="1" kern="1200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sp:txBody>
      <dsp:txXfrm rot="16200000">
        <a:off x="3138461" y="822710"/>
        <a:ext cx="1838377" cy="373654"/>
      </dsp:txXfrm>
    </dsp:sp>
    <dsp:sp modelId="{74B2710B-881B-427F-A9A0-8176AD08D68B}">
      <dsp:nvSpPr>
        <dsp:cNvPr id="0" name=""/>
        <dsp:cNvSpPr/>
      </dsp:nvSpPr>
      <dsp:spPr>
        <a:xfrm rot="5400000">
          <a:off x="3715377" y="1872749"/>
          <a:ext cx="329574" cy="280240"/>
        </a:xfrm>
        <a:prstGeom prst="flowChartConnec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B5B38-5E2E-4C36-9845-3BD9945E996A}">
      <dsp:nvSpPr>
        <dsp:cNvPr id="0" name=""/>
        <dsp:cNvSpPr/>
      </dsp:nvSpPr>
      <dsp:spPr>
        <a:xfrm>
          <a:off x="4244477" y="90348"/>
          <a:ext cx="1391861" cy="22419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Bradley Hand ITC" panose="03070402050302030203" pitchFamily="66" charset="0"/>
            </a:rPr>
            <a:t>WORK ON ACADEMIC INFORAMAT-ION</a:t>
          </a:r>
          <a:endParaRPr lang="en-IN" sz="1800" b="1" kern="1200" dirty="0">
            <a:latin typeface="Bradley Hand ITC" panose="03070402050302030203" pitchFamily="66" charset="0"/>
          </a:endParaRPr>
        </a:p>
      </dsp:txBody>
      <dsp:txXfrm>
        <a:off x="4244477" y="90348"/>
        <a:ext cx="1391861" cy="2241924"/>
      </dsp:txXfrm>
    </dsp:sp>
    <dsp:sp modelId="{BA1BA267-7121-4438-BBA2-E5CAD1D3D51F}">
      <dsp:nvSpPr>
        <dsp:cNvPr id="0" name=""/>
        <dsp:cNvSpPr/>
      </dsp:nvSpPr>
      <dsp:spPr>
        <a:xfrm>
          <a:off x="5804483" y="90348"/>
          <a:ext cx="1968876" cy="224192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rPr>
            <a:t>MAHESH  JAT</a:t>
          </a:r>
          <a:endParaRPr lang="en-IN" sz="1600" b="1" kern="1200" dirty="0">
            <a:solidFill>
              <a:schemeClr val="tx1"/>
            </a:solidFill>
            <a:latin typeface="Adobe Heiti Std R" pitchFamily="34" charset="-128"/>
            <a:ea typeface="Adobe Heiti Std R" pitchFamily="34" charset="-128"/>
          </a:endParaRPr>
        </a:p>
      </dsp:txBody>
      <dsp:txXfrm rot="16200000">
        <a:off x="5082181" y="812650"/>
        <a:ext cx="1838377" cy="393775"/>
      </dsp:txXfrm>
    </dsp:sp>
    <dsp:sp modelId="{F6D19D25-69B5-41C0-A747-52574A4E7D35}">
      <dsp:nvSpPr>
        <dsp:cNvPr id="0" name=""/>
        <dsp:cNvSpPr/>
      </dsp:nvSpPr>
      <dsp:spPr>
        <a:xfrm rot="5400000">
          <a:off x="5649036" y="1872749"/>
          <a:ext cx="329574" cy="280240"/>
        </a:xfrm>
        <a:prstGeom prst="flowChartConnec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DD20-60BF-48B5-B0E7-E09D3AD8E2B9}">
      <dsp:nvSpPr>
        <dsp:cNvPr id="0" name=""/>
        <dsp:cNvSpPr/>
      </dsp:nvSpPr>
      <dsp:spPr>
        <a:xfrm>
          <a:off x="6190964" y="90348"/>
          <a:ext cx="1466812" cy="22419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radley Hand ITC" panose="03070402050302030203" pitchFamily="66" charset="0"/>
            </a:rPr>
            <a:t>WORK ON EXAM INFORAMTI -O N</a:t>
          </a:r>
          <a:endParaRPr lang="en-IN" sz="2000" b="1" kern="1200" dirty="0">
            <a:latin typeface="Bradley Hand ITC" panose="03070402050302030203" pitchFamily="66" charset="0"/>
          </a:endParaRPr>
        </a:p>
      </dsp:txBody>
      <dsp:txXfrm>
        <a:off x="6190964" y="90348"/>
        <a:ext cx="1466812" cy="224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CCCCFF"/>
            </a:gs>
            <a:gs pos="19000">
              <a:srgbClr val="99CCFF"/>
            </a:gs>
            <a:gs pos="0">
              <a:srgbClr val="9966FF"/>
            </a:gs>
            <a:gs pos="81000">
              <a:srgbClr val="CC99FF"/>
            </a:gs>
            <a:gs pos="100000">
              <a:srgbClr val="99CCFF"/>
            </a:gs>
            <a:gs pos="54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7FEC-026B-4A4A-8C6E-4DAB5AFFBBFE}" type="datetimeFigureOut">
              <a:rPr lang="en-US" smtClean="0"/>
              <a:t>4/3/2014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2BB1-39C7-41AA-821B-B1A3EBE39B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086" y="2492896"/>
            <a:ext cx="7848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dobe Garamond Pro" pitchFamily="18" charset="0"/>
              </a:rPr>
              <a:t>DATA STRUCTURES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dobe Garamond Pro" pitchFamily="18" charset="0"/>
              </a:rPr>
              <a:t>PROJECT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dobe Garamond Pro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692696"/>
            <a:ext cx="839073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JAYPEE INSTITUTE OF INFORMATION TECHNOLOGY</a:t>
            </a:r>
          </a:p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SECTOR-128,NOIDA</a:t>
            </a:r>
            <a:endParaRPr lang="en-US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4394765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  <a:cs typeface="Andalus" pitchFamily="18" charset="-78"/>
              </a:rPr>
              <a:t>MOHIT KUMRA-  9913103538</a:t>
            </a:r>
            <a:endParaRPr lang="en-IN" sz="2000" b="1" i="1" dirty="0">
              <a:solidFill>
                <a:schemeClr val="tx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  <a:cs typeface="Andalus" pitchFamily="18" charset="-78"/>
            </a:endParaRPr>
          </a:p>
          <a:p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  <a:cs typeface="Andalus" pitchFamily="18" charset="-78"/>
              </a:rPr>
              <a:t>ASTHA GUPTA-  9913103637</a:t>
            </a:r>
          </a:p>
          <a:p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  <a:cs typeface="Andalus" pitchFamily="18" charset="-78"/>
              </a:rPr>
              <a:t>GOVIND SONI -   9913103563</a:t>
            </a:r>
          </a:p>
          <a:p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  <a:cs typeface="Andalus" pitchFamily="18" charset="-78"/>
              </a:rPr>
              <a:t>MAHESH JAT-    9913103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INFO-KIOSK</a:t>
            </a:r>
            <a:endParaRPr lang="en-IN" sz="4800" b="1" dirty="0">
              <a:solidFill>
                <a:schemeClr val="tx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34253"/>
            <a:ext cx="8072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Our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Group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working on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INFO-KIOSK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that will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serve as an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nformation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ulletin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 for students as it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consists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information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regarding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Personal Information, Academic Information(Time table + Attendance)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and Exam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Information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(Exam marks + Exam Grades).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endParaRPr lang="en-IN" sz="2000" dirty="0" smtClean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We will be using the concepts of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File Handling, Multi-Linked lists, Graphics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along with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basics of 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.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Work division amongst the group:-</a:t>
            </a:r>
            <a:endParaRPr lang="en-IN" sz="2000" dirty="0" smtClean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 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325308"/>
              </p:ext>
            </p:extLst>
          </p:nvPr>
        </p:nvGraphicFramePr>
        <p:xfrm>
          <a:off x="611560" y="4221088"/>
          <a:ext cx="7776864" cy="242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4638" y="4306446"/>
            <a:ext cx="142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WORK ON PERSONAL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INFORMATI-ON</a:t>
            </a:r>
            <a:endParaRPr lang="en-IN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85821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tx2">
                    <a:lumMod val="75000"/>
                  </a:schemeClr>
                </a:solidFill>
                <a:latin typeface="Adobe Garamond Pro Bold" pitchFamily="18" charset="0"/>
              </a:rPr>
              <a:t>WHAT HAS BEEN ACCOMPLISHED</a:t>
            </a:r>
            <a:endParaRPr lang="en-IN" sz="4200" b="1" dirty="0">
              <a:solidFill>
                <a:schemeClr val="tx2">
                  <a:lumMod val="7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fundamental idea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of the program has been accomplished.</a:t>
            </a:r>
          </a:p>
          <a:p>
            <a:pPr algn="just"/>
            <a:endParaRPr lang="en-US" sz="2000" dirty="0" smtClean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layout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of the program is ready.</a:t>
            </a:r>
          </a:p>
          <a:p>
            <a:pPr algn="just"/>
            <a:endParaRPr lang="en-US" sz="2000" dirty="0" smtClean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All work of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File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andling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and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C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ompilation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has been done.</a:t>
            </a:r>
          </a:p>
          <a:p>
            <a:pPr algn="just"/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Lucida Calligraphy" pitchFamily="66" charset="0"/>
            </a:endParaRPr>
          </a:p>
          <a:p>
            <a:pPr algn="just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Graphics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have been added.</a:t>
            </a:r>
          </a:p>
          <a:p>
            <a:pPr algn="just"/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Lucida Calligraphy" pitchFamily="66" charset="0"/>
            </a:endParaRPr>
          </a:p>
          <a:p>
            <a:pPr algn="just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alligraphy" pitchFamily="66" charset="0"/>
              </a:rPr>
              <a:t>Debugging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ucida Calligraphy" pitchFamily="66" charset="0"/>
              </a:rPr>
              <a:t> of the program is not required.</a:t>
            </a:r>
          </a:p>
          <a:p>
            <a:pPr algn="just"/>
            <a:endParaRPr lang="en-IN" sz="2000" dirty="0">
              <a:solidFill>
                <a:schemeClr val="tx2">
                  <a:lumMod val="50000"/>
                </a:schemeClr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tx2">
                    <a:lumMod val="75000"/>
                  </a:schemeClr>
                </a:solidFill>
                <a:latin typeface="Adobe Garamond Pro Bold" pitchFamily="18" charset="0"/>
              </a:rPr>
              <a:t>WHAT IS YET TO BE DONE</a:t>
            </a:r>
            <a:endParaRPr lang="en-IN" sz="4200" b="1" dirty="0">
              <a:solidFill>
                <a:schemeClr val="tx2">
                  <a:lumMod val="7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Implementation of </a:t>
            </a: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Adobe Garamond Pro" pitchFamily="18" charset="0"/>
              </a:rPr>
              <a:t>Multi-linked 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latin typeface="Adobe Garamond Pro" pitchFamily="18" charset="0"/>
              </a:rPr>
              <a:t>L</a:t>
            </a: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Adobe Garamond Pro" pitchFamily="18" charset="0"/>
              </a:rPr>
              <a:t>ist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 in the program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Addition of more </a:t>
            </a: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Adobe Garamond Pro" pitchFamily="18" charset="0"/>
              </a:rPr>
              <a:t>Graphics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.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177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INFO-KIOSK</vt:lpstr>
      <vt:lpstr>WHAT HAS BEEN ACCOMPLISHED</vt:lpstr>
      <vt:lpstr>WHAT IS YET TO BE DONE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Astha Gupta</dc:creator>
  <cp:lastModifiedBy>rohit</cp:lastModifiedBy>
  <cp:revision>26</cp:revision>
  <dcterms:created xsi:type="dcterms:W3CDTF">2014-04-02T14:29:36Z</dcterms:created>
  <dcterms:modified xsi:type="dcterms:W3CDTF">2014-04-02T19:09:37Z</dcterms:modified>
</cp:coreProperties>
</file>