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6.jpeg" ContentType="image/jpeg"/>
  <Override PartName="/ppt/media/image7.png" ContentType="image/png"/>
  <Override PartName="/ppt/media/image8.jpeg" ContentType="image/jpe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2A60E5-D49F-43DE-999B-D8F7B00066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BCB1A-6E7C-4B5C-8099-740F620BC9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EAEB7-7A04-45C7-A6F9-4B0DC8C115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095234-06BA-4263-A67B-FA6D28FCF7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0E656E-EEFB-450A-A1D9-9B162545F2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B7948D-4D56-493D-9AA7-7556EFDDD3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9FD39A-85AA-4259-A9D3-73899F68C4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EAECB1-76F3-4531-863A-5E8EF5CF20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651C04-40C3-4EB8-918E-94255DF14B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AEED6B-33E0-4790-A139-2A7D139814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739399-89A2-44B8-AAFC-2A9CA12256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16881A-FF51-4297-8F68-784814EC39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3D43B1-6757-4BC6-9D09-DD174CB127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99CCBA-AA89-40F4-BEBD-6CAEC591B0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865D7C-CBCE-4913-9539-36D00605EC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6D2550-75DE-4D81-972E-B7368DFDE3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1D5CF9-2FC5-4C09-B259-77C7053F59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7CB952-6D1A-4C99-BF2A-8407EBAD5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431F5F-8E5C-4B79-B2CE-34690E7A13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62FA71-26FB-44B4-A5D2-DFED49119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018990-F7D4-49EC-B81A-A15A01E88E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00343F-548F-4E1A-AA20-057D337EDA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2FCCBA-ECAE-4408-9D95-AF74360213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37236E-D059-41C9-8897-E913A66E0F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5AAD73-52F0-46FA-81D6-C181FD2595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DD7EF5-761D-4DDB-A409-14BB28E58C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B2315D-8DA8-455E-8C04-231051FF1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BFD075-A8D3-4188-95BB-9C167C6CAE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3BFB8A-CEBC-4144-A6CF-A812150223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9A1C13-2001-447C-B401-A158054D13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535661-B5AB-4EBA-BB34-426C5266F8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FCBCEE-48B9-4467-8173-55C76AD59D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BB1577-D079-4AD4-88DB-F084FD7DE1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CD73C-CF0A-4CBE-AB21-53AE8EE62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B6D8B1-BFAA-45F8-B590-0549B5857A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8CEE7A-88A9-4110-9937-2A1FB4FE84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FBC212-DD0F-4BE2-859E-AD16DE7147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C43797-A1CD-4F3C-8EEF-83E12EF48D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537635-2258-457D-A003-67FF4CB554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F5967C-D670-422B-AF8E-04DE9F283E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BBA3F9-9402-4315-859D-858F836900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8A76C8-7FE1-4DCF-B803-A4379B374C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72E0C3-230C-4656-8535-C7F4E20AF2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1CC15D-8919-4AAD-B78B-8D87CC612C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F9AC83-8431-40AB-8676-C3C2E2DBBD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1C6E5-54C9-4F8A-B19D-2CDBB311F4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A84D35-CBE2-4D85-A0C7-87115423B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13357-B4E5-4F7D-A2EF-88EFA724A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5400" spc="-1" strike="noStrike">
                <a:solidFill>
                  <a:srgbClr val="262626"/>
                </a:solidFill>
                <a:latin typeface="Garamond"/>
              </a:rPr>
              <a:t>Mastertitelformat bearbeiten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121AFF-41B4-480D-86A5-2499D416C694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Straight Connector 14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solidFill>
              <a:srgbClr val="d9b247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the outline text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format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Seventh Outline </a:t>
            </a: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5" name="Straight Connector 6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solidFill>
              <a:srgbClr val="d9b247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4400" spc="-1" strike="noStrike">
                <a:solidFill>
                  <a:srgbClr val="262626"/>
                </a:solidFill>
                <a:latin typeface="Garamond"/>
              </a:rPr>
              <a:t>Mastertitelformat bearbeiten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2400" spc="-1" strike="noStrike">
                <a:solidFill>
                  <a:srgbClr val="262626"/>
                </a:solidFill>
                <a:latin typeface="Garamond"/>
              </a:rPr>
              <a:t>Mastertextformat bearbeiten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2000" spc="-1" strike="noStrike">
                <a:solidFill>
                  <a:srgbClr val="262626"/>
                </a:solidFill>
                <a:latin typeface="Garamond"/>
              </a:rPr>
              <a:t>Zweite Ebene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1800" spc="-1" strike="noStrike">
                <a:solidFill>
                  <a:srgbClr val="262626"/>
                </a:solidFill>
                <a:latin typeface="Garamond"/>
              </a:rPr>
              <a:t>Dritte Ebene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1600" spc="-1" strike="noStrike">
                <a:solidFill>
                  <a:srgbClr val="262626"/>
                </a:solidFill>
                <a:latin typeface="Garamond"/>
              </a:rPr>
              <a:t>Vierte Ebene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1400" spc="-1" strike="noStrike">
                <a:solidFill>
                  <a:srgbClr val="262626"/>
                </a:solidFill>
                <a:latin typeface="Garamond"/>
              </a:rPr>
              <a:t>Fünfte Ebene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8AC343-3057-4C8B-9D9B-7C3787D0D0D9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93840" y="1388520"/>
            <a:ext cx="37180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262626"/>
                </a:solidFill>
                <a:latin typeface="Garamond"/>
              </a:rPr>
              <a:t>Mastertitelformat bearbeiten</a:t>
            </a:r>
            <a:endParaRPr b="0" lang="en-US" sz="2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418720" y="982080"/>
            <a:ext cx="5469120" cy="489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2400" spc="-1" strike="noStrike">
                <a:solidFill>
                  <a:srgbClr val="262626"/>
                </a:solidFill>
                <a:latin typeface="Garamond"/>
              </a:rPr>
              <a:t>Mastertextformat bearbeiten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2000" spc="-1" strike="noStrike">
                <a:solidFill>
                  <a:srgbClr val="262626"/>
                </a:solidFill>
                <a:latin typeface="Garamond"/>
              </a:rPr>
              <a:t>Zweite Ebene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1800" spc="-1" strike="noStrike">
                <a:solidFill>
                  <a:srgbClr val="262626"/>
                </a:solidFill>
                <a:latin typeface="Garamond"/>
              </a:rPr>
              <a:t>Dritte Ebene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1600" spc="-1" strike="noStrike">
                <a:solidFill>
                  <a:srgbClr val="262626"/>
                </a:solidFill>
                <a:latin typeface="Garamond"/>
              </a:rPr>
              <a:t>Vierte Ebene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de-DE" sz="1400" spc="-1" strike="noStrike">
                <a:solidFill>
                  <a:srgbClr val="262626"/>
                </a:solidFill>
                <a:latin typeface="Garamond"/>
              </a:rPr>
              <a:t>Fünfte Ebene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93840" y="3031200"/>
            <a:ext cx="371808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262626"/>
                </a:solidFill>
                <a:latin typeface="Garamond"/>
              </a:rPr>
              <a:t>Mastertextformat bearbeiten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7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8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9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2F98B3-29CB-4C65-875A-3A07A1914B8D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94" name="Straight Connector 15"/>
          <p:cNvSpPr/>
          <p:nvPr/>
        </p:nvSpPr>
        <p:spPr>
          <a:xfrm>
            <a:off x="1396080" y="2912400"/>
            <a:ext cx="3514320" cy="360"/>
          </a:xfrm>
          <a:prstGeom prst="line">
            <a:avLst/>
          </a:prstGeom>
          <a:ln>
            <a:solidFill>
              <a:srgbClr val="d9b247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95280" y="1883880"/>
            <a:ext cx="624132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de-DE" sz="2800" spc="-1" strike="noStrike">
                <a:solidFill>
                  <a:srgbClr val="262626"/>
                </a:solidFill>
                <a:latin typeface="Garamond"/>
              </a:rPr>
              <a:t>Mastertitelformat bearbeiten</a:t>
            </a:r>
            <a:endParaRPr b="0" lang="en-US" sz="2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094960" y="1041480"/>
            <a:ext cx="3062880" cy="4774680"/>
          </a:xfrm>
          <a:prstGeom prst="rect">
            <a:avLst/>
          </a:prstGeom>
          <a:noFill/>
          <a:ln w="57240">
            <a:solidFill>
              <a:srgbClr val="808080"/>
            </a:solidFill>
            <a:miter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Garamond"/>
              </a:rPr>
              <a:t>Bild durch Klicken auf Symbol hinzufügen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295280" y="3255480"/>
            <a:ext cx="6241320" cy="182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262626"/>
                </a:solidFill>
                <a:latin typeface="Garamond"/>
              </a:rPr>
              <a:t>Mastertextformat bearbeiten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10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11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 idx="12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A758F5-9D14-473E-ABDC-2D46BE26CAFB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Impact of AI in Tech World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692440" y="3657600"/>
            <a:ext cx="681516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Table of Contents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1. Introduction to AI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2. Applications of AI in Tech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3. Advantages of AI in Tech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4. Challenges of AI in Tech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5. Future of AI in Tech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6. Conclusion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93840" y="1388520"/>
            <a:ext cx="37180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Introduction to AI</a:t>
            </a:r>
            <a:endParaRPr b="0" lang="en-US" sz="2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18720" y="982080"/>
            <a:ext cx="5469120" cy="489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Definition of AI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Brief history of AI development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Importance of AI in the tech world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293840" y="3031200"/>
            <a:ext cx="371808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Applications of AI in Tech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AI in data analysis and decision making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AI in virtual assistants and chatbots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AI in cybersecurity and fraud detection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AI in autonomous vehicles and robotics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93840" y="1388520"/>
            <a:ext cx="37180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Advantages of AI in Tech</a:t>
            </a:r>
            <a:endParaRPr b="0" lang="en-US" sz="2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418720" y="982080"/>
            <a:ext cx="5469120" cy="489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Increased efficiency and productivity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Improved accuracy and precision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Enhanced customer experience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Automation of repetitive tasks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1293840" y="3031200"/>
            <a:ext cx="371808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95280" y="1883880"/>
            <a:ext cx="624132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</a:rPr>
              <a:t>Challenges of AI in Tech</a:t>
            </a:r>
            <a:endParaRPr b="0" lang="en-US" sz="2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295280" y="3255480"/>
            <a:ext cx="6241320" cy="182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- Ethical concerns and biases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- Job displacement and unemployment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- Data privacy and security risks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- Lack of transparency and explainability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93840" y="1388520"/>
            <a:ext cx="37180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Future of AI in Tech</a:t>
            </a:r>
            <a:endParaRPr b="0" lang="en-US" sz="2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18720" y="982080"/>
            <a:ext cx="5469120" cy="489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Continued advancements in AI technology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Integration of AI with other emerging technologies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Impact of AI on various industries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Potential risks and benefits of AI in the future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1293840" y="3031200"/>
            <a:ext cx="371808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95280" y="1883880"/>
            <a:ext cx="624132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295280" y="3255480"/>
            <a:ext cx="6241320" cy="182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- Recap of the impact of AI in the tech world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- Importance of ethical considerations in AI development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- Potential for AI to revolutionize various industries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bf00"/>
            </a:gs>
            <a:gs pos="100000">
              <a:srgbClr val="ffd7d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AI has made significant impacts in the tech world, revolutionizing industries and improving efficiency.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However, it also poses challenges such as ethical concerns and job displacement.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- The future of AI in tech is promising, with continued advancements and integration with other technologies.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2023-03-07T12:04:32Z</dcterms:created>
  <dc:creator>Käch, Timon</dc:creator>
  <dc:description/>
  <dc:language>en-IN</dc:language>
  <cp:lastModifiedBy/>
  <dcterms:modified xsi:type="dcterms:W3CDTF">2024-01-16T16:20:13Z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</Properties>
</file>