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Drinks of Life</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conclusion, drinks play an integral role in our lives. From staying hydrated with water to enjoying the social aspects of alcoholic beverages, each drink brings its own unique benefits. Cheers to a life filled with refreshing and enjoyable beverages!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 this presentation, we explored a variety of drinks that are essential for our well-being and enjoyment. From water to coffee, tea, juice, smoothies, and alcoholic beverages, each has its own role in our lives. Remember to stay hydrated and enjoy your favorite drinks responsibly.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a:t>
            </a:r>
          </a:p>
          <a:p>
            <a:r>
              <a:t>2. Water: The Essential Drink</a:t>
            </a:r>
          </a:p>
          <a:p>
            <a:r>
              <a:t>3. Coffee: The Energizing Beverage</a:t>
            </a:r>
          </a:p>
          <a:p>
            <a:r>
              <a:t>4. Tea: The Soothing Elixir</a:t>
            </a:r>
          </a:p>
          <a:p>
            <a:r>
              <a:t>5. Juice: The Nutrient-Packed Refreshment</a:t>
            </a:r>
          </a:p>
          <a:p>
            <a:r>
              <a:t>6. Smoothies: The Healthful Blend</a:t>
            </a:r>
          </a:p>
          <a:p>
            <a:r>
              <a:t>7. Alcoholic Beverages: The Social Libations</a:t>
            </a:r>
          </a:p>
          <a:p>
            <a:r>
              <a:t>8.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Welcome to "Drinks of Life"! In this presentation, we will explore a variety of beverages that play important roles in our lives. From essential hydration to social gatherings, let's dive into the world of drinks!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Water: The Essential Drink</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Water is the elixir of life. It keeps us hydrated, aids digestion, and helps maintain body temperature. Remember to drink at least 8 glasses of water a day to stay healthy and energized.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Coffee: The Energizing Beverage</a:t>
            </a:r>
          </a:p>
        </p:txBody>
      </p:sp>
      <p:sp>
        <p:nvSpPr>
          <p:cNvPr id="3" name="Content Placeholder 2"/>
          <p:cNvSpPr>
            <a:spLocks noGrp="1"/>
          </p:cNvSpPr>
          <p:nvPr>
            <p:ph idx="1"/>
          </p:nvPr>
        </p:nvSpPr>
        <p:spPr/>
        <p:txBody>
          <a:bodyPr/>
          <a:lstStyle/>
          <a:p>
            <a:r>
              <a:t>Coffee is the go-to drink for many people to kickstart their day. It provides a boost of energy, enhances focus, and can even improve athletic performance. But remember, moderation is key!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Tea: The Soothing Elixir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Tea has been enjoyed for centuries for its calming and healing properties. It offers a wide range of flavors and health benefits, including antioxidants and stress relief. Explore the world of teas and find your perfect cup!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Juice: The Nutrient-Packed Refreshment</a:t>
            </a:r>
          </a:p>
        </p:txBody>
      </p:sp>
      <p:sp>
        <p:nvSpPr>
          <p:cNvPr id="3" name="Content Placeholder 2"/>
          <p:cNvSpPr>
            <a:spLocks noGrp="1"/>
          </p:cNvSpPr>
          <p:nvPr>
            <p:ph idx="1"/>
          </p:nvPr>
        </p:nvSpPr>
        <p:spPr/>
        <p:txBody>
          <a:bodyPr/>
          <a:lstStyle/>
          <a:p>
            <a:r>
              <a:t>Freshly squeezed juices are a delicious way to consume essential vitamins and minerals. From orange juice for a vitamin C boost to green juice for detoxification, juices provide a refreshing and nutritious option.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Smoothies: The Healthful Blend</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Smoothies are a fantastic way to pack in fruits, vegetables, and superfoods into one delicious drink. They are rich in fiber, antioxidants, and can be customized to suit your taste and nutritional needs.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Alcoholic Beverages: The Social Libations</a:t>
            </a:r>
          </a:p>
        </p:txBody>
      </p:sp>
      <p:sp>
        <p:nvSpPr>
          <p:cNvPr id="3" name="Content Placeholder 2"/>
          <p:cNvSpPr>
            <a:spLocks noGrp="1"/>
          </p:cNvSpPr>
          <p:nvPr>
            <p:ph idx="1"/>
          </p:nvPr>
        </p:nvSpPr>
        <p:spPr/>
        <p:txBody>
          <a:bodyPr/>
          <a:lstStyle/>
          <a:p>
            <a:r>
              <a:t>Alcoholic beverages have been a part of social gatherings for centuries. Whether it's wine, beer, or spirits, they can enhance celebrations and create a convivial atmosphere. Remember to consume alcohol responsibly.</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