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FOR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[List of references used in the presentation]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Food for Life</a:t>
            </a:r>
          </a:p>
          <a:p>
            <a:r>
              <a:t>2. Benefits of Food for Life</a:t>
            </a:r>
          </a:p>
          <a:p>
            <a:r>
              <a:t>3. Principles of Food for Life</a:t>
            </a:r>
          </a:p>
          <a:p>
            <a:r>
              <a:t>4. Healthy Eating Habits</a:t>
            </a:r>
          </a:p>
          <a:p>
            <a:r>
              <a:t>5. Sustainable Food Choices</a:t>
            </a:r>
          </a:p>
          <a:p>
            <a:r>
              <a:t>6. Food for Life Programs</a:t>
            </a:r>
          </a:p>
          <a:p>
            <a:r>
              <a:t>7. Conclusion</a:t>
            </a:r>
          </a:p>
          <a:p>
            <a:r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Food for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 for Life is a movement that promotes healthy and sustainable food choices for a better life. It focuses on the importance of nutrition and the impact of food on our health and the environment.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Food for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Food for Life offers numerous benefits, such as improved overall health, increased energy levels, better digestion, weight management, reduced risk of chronic diseases, and a positive impact on the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Food for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principles of Food for Life include consuming whole, plant-based foods, avoiding processed and refined foods, choosing organic and locally sourced ingredients, and practicing mindful eating.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Healthy Eating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Adopting healthy eating habits is essential for a Food for Life lifestyle. This includes consuming a variety of fruits, vegetables, whole grains, legumes, and nuts, limiting added sugars and unhealthy fats, and staying hydrated.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Food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Making sustainable food choices is a key aspect of Food for Life. This involves supporting local farmers, reducing food waste, choosing organic and seasonal produce, and considering the environmental impact of our food choices.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for Life Programs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Food for Life offers various programs, such as cooking classes, nutrition education, community gardens, and school initiatives, to promote healthy and sustainable food practices among individuals and communities.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 for Life encourages us to make conscious food choices that nourish our bodies and the planet. By adopting a Food for Life lifestyle, we can improve our health, protect the environment, and contribute to a sustainable future.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