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Stock Market Performance Over the Last 10 Years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6: Performance and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Year 6 witnessed a period of consolidation and moderate growth in the market.</a:t>
            </a:r>
          </a:p>
          <a:p>
            <a:r>
              <a:t>- The market remained relatively stable, with investors cautiously optimistic.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7: Performance and Trends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Year 7 was characterized by a strong bull market, with record-breaking gains.</a:t>
            </a:r>
          </a:p>
          <a:p>
            <a:r>
              <a:t>- The market was driven by positive economic indicators and corporate earnings.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8: Performance and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Year 8 experienced increased volatility and a market correction.</a:t>
            </a:r>
          </a:p>
          <a:p>
            <a:r>
              <a:t>- This was primarily due to concerns about rising interest rates and geopolitical tensions.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9: Performance and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Year 9 witnessed a strong recovery and a bull market.</a:t>
            </a:r>
          </a:p>
          <a:p>
            <a:r>
              <a:t>- The market rebounded from the previous year's correction, driven by positive economic data and accommodative monetary policies.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10: Performance and Trends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Year 10 showed a mixed performance, with periods of growth and volatility.</a:t>
            </a:r>
          </a:p>
          <a:p>
            <a:r>
              <a:t>- The market experienced fluctuations due to trade tensions and global economic uncertainties.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Over the last 10 years, the stock market has shown resilience and growth.</a:t>
            </a:r>
          </a:p>
          <a:p>
            <a:r>
              <a:t>- It has experienced periods of volatility, corrections, and bull markets.</a:t>
            </a:r>
          </a:p>
          <a:p>
            <a:r>
              <a:t>- Understanding the market trends and factors influencing performance is crucial for investors.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The stock market's performance over the last 10 years reflects the dynamic nature of the global economy.</a:t>
            </a:r>
          </a:p>
          <a:p>
            <a:r>
              <a:t>- Investors should carefully analyze market trends and make informed decisions based on their risk tolerance and investment goals.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</a:t>
            </a:r>
          </a:p>
          <a:p>
            <a:r>
              <a:t>2. Stock Market Performance Overview</a:t>
            </a:r>
          </a:p>
          <a:p>
            <a:r>
              <a:t>3. Year 1: Performance and Trends</a:t>
            </a:r>
          </a:p>
          <a:p>
            <a:r>
              <a:t>4. Year 2: Performance and Trends</a:t>
            </a:r>
          </a:p>
          <a:p>
            <a:r>
              <a:t>5. Year 3: Performance and Trends</a:t>
            </a:r>
          </a:p>
          <a:p>
            <a:r>
              <a:t>6. Year 4: Performance and Trends</a:t>
            </a:r>
          </a:p>
          <a:p>
            <a:r>
              <a:t>7. Year 5: Performance and Trends</a:t>
            </a:r>
          </a:p>
          <a:p>
            <a:r>
              <a:t>8. Year 6: Performance and Trends</a:t>
            </a:r>
          </a:p>
          <a:p>
            <a:r>
              <a:t>9. Year 7: Performance and Trends</a:t>
            </a:r>
          </a:p>
          <a:p>
            <a:r>
              <a:t>10. Year 8: Performance and Trends</a:t>
            </a:r>
          </a:p>
          <a:p>
            <a:r>
              <a:t>11. Year 9: Performance and Trends</a:t>
            </a:r>
          </a:p>
          <a:p>
            <a:r>
              <a:t>12. Year 10: Performance and Trends</a:t>
            </a:r>
          </a:p>
          <a:p>
            <a:r>
              <a:t>13. Summary</a:t>
            </a:r>
          </a:p>
          <a:p>
            <a:r>
              <a:t>14.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This presentation provides an overview of the stock market performance over the last 10 years.</a:t>
            </a:r>
          </a:p>
          <a:p>
            <a:r>
              <a:t>- We will analyze the trends, growth, and fluctuations in the market during this period.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Market Performance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The stock market has experienced significant growth and volatility over the past decade.</a:t>
            </a:r>
          </a:p>
          <a:p>
            <a:r>
              <a:t>- We will examine the key indices and indicators to understand the overall market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1: Performance and Trends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In the first year, the market showed steady growth with minimal fluctuations.</a:t>
            </a:r>
          </a:p>
          <a:p>
            <a:r>
              <a:t>- The major indices, such as the S&amp;P 500 and Dow Jones Industrial Average, reached new highs.</a:t>
            </a:r>
          </a:p>
          <a:p>
            <a:r>
              <a:t>- This year set a positive tone for the subsequent years.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2: Performance and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Year 2 witnessed a slight dip in the market due to economic uncertainties.</a:t>
            </a:r>
          </a:p>
          <a:p>
            <a:r>
              <a:t>- However, the market quickly rebounded, driven by strong corporate earnings and positive investor sentiment.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3: Performance and Trends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Year 3 was marked by increased volatility and a correction in the market.</a:t>
            </a:r>
          </a:p>
          <a:p>
            <a:r>
              <a:t>- The market experienced several ups and downs, influenced by global events and economic factors.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4: Performance and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Year 4 saw a significant bull market, with the major indices reaching all-time highs.</a:t>
            </a:r>
          </a:p>
          <a:p>
            <a:r>
              <a:t>- The market was fueled by strong economic growth and favorable market conditions.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5: Performance and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Year 5 experienced a market correction, with a decline in stock prices.</a:t>
            </a:r>
          </a:p>
          <a:p>
            <a:r>
              <a:t>- This was attributed to concerns about global trade tensions and slowing economic growth.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