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6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39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4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7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9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97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9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97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5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1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3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97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D5DEC3-81F8-4B91-A207-A3FB17E429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7FABD-7882-44F0-B3ED-F521B3696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40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BDC3-D044-C19D-7896-5571BC92F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6767D-892A-5546-C3E1-FF1C156C4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80008"/>
            <a:ext cx="8825658" cy="1270534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rgbClr val="FF0000"/>
                </a:solidFill>
              </a:rPr>
              <a:t>Bike </a:t>
            </a:r>
            <a:r>
              <a:rPr lang="en-US" sz="5000" dirty="0" err="1"/>
              <a:t>Wale</a:t>
            </a:r>
            <a:r>
              <a:rPr lang="en-US" dirty="0" err="1"/>
              <a:t>.Com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63E83-C375-B14B-33A3-64EF13373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469526"/>
            <a:ext cx="8825658" cy="32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47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B83F-D8A6-43B2-9ADB-5F519891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23842"/>
            <a:ext cx="8947522" cy="711939"/>
          </a:xfrm>
        </p:spPr>
        <p:txBody>
          <a:bodyPr/>
          <a:lstStyle/>
          <a:p>
            <a:r>
              <a:rPr lang="en-US" dirty="0"/>
              <a:t>OVERVIEW: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EC9B-21A2-2409-7322-46CABA4F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Autofit/>
          </a:bodyPr>
          <a:lstStyle/>
          <a:p>
            <a:pPr algn="just"/>
            <a:r>
              <a:rPr lang="en-US" sz="3500" i="0" dirty="0" err="1">
                <a:solidFill>
                  <a:srgbClr val="FF0000"/>
                </a:solidFill>
                <a:effectLst/>
                <a:latin typeface="Open Sans" panose="020B0604020202020204" pitchFamily="34" charset="0"/>
              </a:rPr>
              <a:t>BikeWale's</a:t>
            </a:r>
            <a:r>
              <a:rPr lang="en-US" sz="3500" i="0" dirty="0">
                <a:effectLst/>
                <a:latin typeface="Open Sans" panose="020B0604020202020204" pitchFamily="34" charset="0"/>
              </a:rPr>
              <a:t> mission is to bring delight in two-wheeler buying, we offer a bouquet of reliable tools and services to help motorcycle and scooter consumers decide on buying the right two-wheeler, at the right price and from the right partner.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07211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B965-097D-E9A2-4833-9363A917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2387144" cy="756385"/>
          </a:xfrm>
        </p:spPr>
        <p:txBody>
          <a:bodyPr anchor="t"/>
          <a:lstStyle/>
          <a:p>
            <a:r>
              <a:rPr lang="en-US" sz="2800" dirty="0"/>
              <a:t>1.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HOME PAGE</a:t>
            </a:r>
            <a:r>
              <a:rPr lang="en-US" sz="2800" dirty="0"/>
              <a:t>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B0AB-45D2-F3CE-2134-9F7ED6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598" y="1447800"/>
            <a:ext cx="6400016" cy="4572000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IN" dirty="0"/>
              <a:t>LOGO</a:t>
            </a:r>
          </a:p>
          <a:p>
            <a:r>
              <a:rPr lang="en-IN" dirty="0"/>
              <a:t>SEARCH BAR</a:t>
            </a:r>
          </a:p>
          <a:p>
            <a:r>
              <a:rPr lang="en-IN" dirty="0"/>
              <a:t>SLIDERS-(For Instant query) </a:t>
            </a:r>
          </a:p>
          <a:p>
            <a:r>
              <a:rPr lang="en-IN" dirty="0"/>
              <a:t>DEALS</a:t>
            </a:r>
          </a:p>
          <a:p>
            <a:r>
              <a:rPr lang="en-IN" dirty="0"/>
              <a:t>FEATURED</a:t>
            </a:r>
          </a:p>
          <a:p>
            <a:r>
              <a:rPr lang="en-IN" dirty="0"/>
              <a:t>TRENDING</a:t>
            </a:r>
          </a:p>
          <a:p>
            <a:r>
              <a:rPr lang="en-IN" dirty="0"/>
              <a:t>LATEST UPDATES-(News, Expert review, Videos)</a:t>
            </a:r>
          </a:p>
          <a:p>
            <a:r>
              <a:rPr lang="en-IN" dirty="0"/>
              <a:t>FOOTER-(Contact Us, Social Media </a:t>
            </a:r>
            <a:r>
              <a:rPr lang="en-IN" dirty="0" err="1"/>
              <a:t>handel</a:t>
            </a:r>
            <a:r>
              <a:rPr lang="en-IN" dirty="0"/>
              <a:t> icons, Links of mobile app, Sitemap,</a:t>
            </a:r>
            <a:r>
              <a:rPr lang="en-IN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 Privacy policy 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90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6A6D-1664-D5C7-0649-AF5C62B4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800"/>
            <a:ext cx="3474799" cy="708259"/>
          </a:xfrm>
        </p:spPr>
        <p:txBody>
          <a:bodyPr anchor="t"/>
          <a:lstStyle/>
          <a:p>
            <a:r>
              <a:rPr lang="en-US" dirty="0">
                <a:latin typeface="Bernard MT Condensed" panose="02050806060905020404" pitchFamily="18" charset="0"/>
              </a:rPr>
              <a:t>2. RAGISTRATION FORM:</a:t>
            </a:r>
            <a:endParaRPr lang="en-IN" dirty="0">
              <a:latin typeface="Bernard MT Condensed" panose="020508060609050204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7A9929-AA34-64B3-CF30-F27C5E8C0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51" y="1801929"/>
            <a:ext cx="1318293" cy="1377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609ABD-7E3A-CE0D-9BB2-34B1C648560C}"/>
              </a:ext>
            </a:extLst>
          </p:cNvPr>
          <p:cNvSpPr txBox="1"/>
          <p:nvPr/>
        </p:nvSpPr>
        <p:spPr>
          <a:xfrm>
            <a:off x="6243959" y="2714323"/>
            <a:ext cx="409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LOGIN WITH MOBILE NUMBER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D954DD-7449-0485-6726-C11F674D2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64" y="4083753"/>
            <a:ext cx="1270065" cy="1270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7AC7CB-8EF8-325A-8E11-2A1477125EBC}"/>
              </a:ext>
            </a:extLst>
          </p:cNvPr>
          <p:cNvSpPr txBox="1"/>
          <p:nvPr/>
        </p:nvSpPr>
        <p:spPr>
          <a:xfrm>
            <a:off x="6268073" y="4918509"/>
            <a:ext cx="396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WITH EMAIL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8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8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9CC4-EFED-A204-91E8-168EDEEB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800"/>
            <a:ext cx="2425645" cy="1447800"/>
          </a:xfrm>
        </p:spPr>
        <p:txBody>
          <a:bodyPr anchor="t"/>
          <a:lstStyle/>
          <a:p>
            <a:r>
              <a:rPr lang="en-US" sz="2800" dirty="0">
                <a:latin typeface="Bernard MT Condensed" panose="02050806060905020404" pitchFamily="18" charset="0"/>
              </a:rPr>
              <a:t>3. MAIN PAGE:</a:t>
            </a:r>
            <a:endParaRPr lang="en-IN" sz="28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9987-BBB0-E39E-75EE-04AFDAC4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3596" y="1447800"/>
            <a:ext cx="6477017" cy="45720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FILTERS-(Brand, color, Price, Displacement, Body style, Rating)</a:t>
            </a:r>
          </a:p>
          <a:p>
            <a:endParaRPr lang="en-US" dirty="0"/>
          </a:p>
          <a:p>
            <a:r>
              <a:rPr lang="en-IN" dirty="0"/>
              <a:t>MULTIPULE IMAGES OF THE PRODUCT</a:t>
            </a:r>
          </a:p>
          <a:p>
            <a:endParaRPr lang="en-IN" dirty="0"/>
          </a:p>
          <a:p>
            <a:r>
              <a:rPr lang="en-IN" dirty="0"/>
              <a:t>PRODUCT DESCRIPTION</a:t>
            </a:r>
          </a:p>
          <a:p>
            <a:endParaRPr lang="en-IN" dirty="0"/>
          </a:p>
          <a:p>
            <a:r>
              <a:rPr lang="en-IN" dirty="0"/>
              <a:t>CUSTOMER REVIEWS</a:t>
            </a:r>
          </a:p>
          <a:p>
            <a:endParaRPr lang="en-IN" dirty="0"/>
          </a:p>
          <a:p>
            <a:r>
              <a:rPr lang="en-IN" dirty="0"/>
              <a:t>PRICE &amp; IMEI OPTIONS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4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3361-B43B-B076-B111-26FD0005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>
                <a:latin typeface="Bernard MT Condensed" panose="02050806060905020404" pitchFamily="18" charset="0"/>
              </a:rPr>
              <a:t>4. PAYMENT PAGE:</a:t>
            </a:r>
            <a:endParaRPr lang="en-IN" sz="28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EA47-DCA7-1A97-F1FF-14C080AF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982" y="1447800"/>
            <a:ext cx="6101632" cy="4572000"/>
          </a:xfrm>
        </p:spPr>
        <p:txBody>
          <a:bodyPr/>
          <a:lstStyle/>
          <a:p>
            <a:r>
              <a:rPr lang="en-US" dirty="0"/>
              <a:t>ADDRESS SELECTION</a:t>
            </a:r>
          </a:p>
          <a:p>
            <a:endParaRPr lang="en-US" dirty="0"/>
          </a:p>
          <a:p>
            <a:r>
              <a:rPr lang="en-US" dirty="0"/>
              <a:t>AUTO LOCATION CAPTURE</a:t>
            </a:r>
          </a:p>
          <a:p>
            <a:endParaRPr lang="en-US" dirty="0"/>
          </a:p>
          <a:p>
            <a:r>
              <a:rPr lang="en-US" dirty="0"/>
              <a:t>PAYMENT MEATHOD-(Phone pay,</a:t>
            </a:r>
          </a:p>
          <a:p>
            <a:endParaRPr lang="en-US" dirty="0"/>
          </a:p>
          <a:p>
            <a:r>
              <a:rPr lang="en-US" dirty="0"/>
              <a:t>Credit card/Debit card, Net-Banking, EMI, COD)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7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A868A8-43BC-66A0-3ED3-F82829D89145}"/>
              </a:ext>
            </a:extLst>
          </p:cNvPr>
          <p:cNvSpPr/>
          <p:nvPr/>
        </p:nvSpPr>
        <p:spPr>
          <a:xfrm>
            <a:off x="5544149" y="327258"/>
            <a:ext cx="4247949" cy="64008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43ACD5-D423-324F-8197-4ECF2A3BBF36}"/>
              </a:ext>
            </a:extLst>
          </p:cNvPr>
          <p:cNvSpPr/>
          <p:nvPr/>
        </p:nvSpPr>
        <p:spPr>
          <a:xfrm>
            <a:off x="5746282" y="661589"/>
            <a:ext cx="3840480" cy="385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AEFB5D-05B1-97B3-B550-E1FF5456E025}"/>
              </a:ext>
            </a:extLst>
          </p:cNvPr>
          <p:cNvSpPr/>
          <p:nvPr/>
        </p:nvSpPr>
        <p:spPr>
          <a:xfrm>
            <a:off x="5746282" y="1076526"/>
            <a:ext cx="3840480" cy="9432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LOGO/SLIDER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3981DD-737D-20E9-21C7-ACB838600DB3}"/>
              </a:ext>
            </a:extLst>
          </p:cNvPr>
          <p:cNvSpPr/>
          <p:nvPr/>
        </p:nvSpPr>
        <p:spPr>
          <a:xfrm>
            <a:off x="5746282" y="5761924"/>
            <a:ext cx="3840480" cy="649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A207737-0710-4282-F583-55F2B70D575D}"/>
              </a:ext>
            </a:extLst>
          </p:cNvPr>
          <p:cNvSpPr/>
          <p:nvPr/>
        </p:nvSpPr>
        <p:spPr>
          <a:xfrm>
            <a:off x="5746282" y="2079657"/>
            <a:ext cx="3840480" cy="36263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B43E1B-B0DB-700A-29F9-FAB248F5BBB1}"/>
              </a:ext>
            </a:extLst>
          </p:cNvPr>
          <p:cNvSpPr/>
          <p:nvPr/>
        </p:nvSpPr>
        <p:spPr>
          <a:xfrm>
            <a:off x="6108832" y="2339842"/>
            <a:ext cx="3115377" cy="9240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BRANDS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9EEB40-C4FC-8B7D-A948-95F374F1B88D}"/>
              </a:ext>
            </a:extLst>
          </p:cNvPr>
          <p:cNvSpPr/>
          <p:nvPr/>
        </p:nvSpPr>
        <p:spPr>
          <a:xfrm>
            <a:off x="5914723" y="3580296"/>
            <a:ext cx="3503596" cy="16050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TRENDING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72755-3F4E-FEC5-0BE9-32E7B592ADE0}"/>
              </a:ext>
            </a:extLst>
          </p:cNvPr>
          <p:cNvSpPr txBox="1"/>
          <p:nvPr/>
        </p:nvSpPr>
        <p:spPr>
          <a:xfrm>
            <a:off x="779646" y="1046599"/>
            <a:ext cx="374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nard MT Condensed" panose="02050806060905020404" pitchFamily="18" charset="0"/>
              </a:rPr>
              <a:t>5. STRUCTURE:</a:t>
            </a:r>
            <a:endParaRPr lang="en-IN" sz="28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5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F8BD1F-6DEC-6BBC-316F-5AD511158202}"/>
              </a:ext>
            </a:extLst>
          </p:cNvPr>
          <p:cNvSpPr txBox="1"/>
          <p:nvPr/>
        </p:nvSpPr>
        <p:spPr>
          <a:xfrm>
            <a:off x="2691829" y="2763748"/>
            <a:ext cx="68014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lgerian" panose="04020705040A02060702" pitchFamily="82" charset="0"/>
              </a:rPr>
              <a:t>THANK YOU</a:t>
            </a:r>
            <a:endParaRPr lang="en-IN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138</TotalTime>
  <Words>183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Bernard MT Condensed</vt:lpstr>
      <vt:lpstr>Century Gothic</vt:lpstr>
      <vt:lpstr>Open Sans</vt:lpstr>
      <vt:lpstr>Wingdings 3</vt:lpstr>
      <vt:lpstr>Ion</vt:lpstr>
      <vt:lpstr> </vt:lpstr>
      <vt:lpstr>OVERVIEW:</vt:lpstr>
      <vt:lpstr>1. HOME PAGE:</vt:lpstr>
      <vt:lpstr>2. RAGISTRATION FORM:</vt:lpstr>
      <vt:lpstr>3. MAIN PAGE:</vt:lpstr>
      <vt:lpstr>4. PAYMENT PAGE: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Mohit S</dc:creator>
  <cp:lastModifiedBy>Mohit S</cp:lastModifiedBy>
  <cp:revision>4</cp:revision>
  <dcterms:created xsi:type="dcterms:W3CDTF">2022-07-26T11:35:07Z</dcterms:created>
  <dcterms:modified xsi:type="dcterms:W3CDTF">2022-08-02T16:34:11Z</dcterms:modified>
</cp:coreProperties>
</file>