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7" r:id="rId3"/>
    <p:sldId id="258" r:id="rId4"/>
    <p:sldId id="260" r:id="rId5"/>
    <p:sldId id="28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2-12T12:53:5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464 682,'2'0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2-12T12:53:5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436 688,'2'0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2-12T12:53:5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436 688,'2'0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1" name=""/>
        <p:cNvGrpSpPr/>
        <p:nvPr/>
      </p:nvGrpSpPr>
      <p:grpSpPr>
        <a:xfrm>
          <a:off x="0" y="0"/>
          <a:ext cx="0" cy="0"/>
          <a:chOff x="0" y="0"/>
          <a:chExt cx="0" cy="0"/>
        </a:xfrm>
      </p:grpSpPr>
      <p:sp>
        <p:nvSpPr>
          <p:cNvPr id="1048684"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85"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8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87"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688"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89"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2" name=""/>
        <p:cNvGrpSpPr/>
        <p:nvPr/>
      </p:nvGrpSpPr>
      <p:grpSpPr>
        <a:xfrm>
          <a:off x="0" y="0"/>
          <a:ext cx="0" cy="0"/>
          <a:chOff x="0" y="0"/>
          <a:chExt cx="0" cy="0"/>
        </a:xfrm>
      </p:grpSpPr>
      <p:sp>
        <p:nvSpPr>
          <p:cNvPr id="1048594"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1048595"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1048596" name="Date Placeholder 3"/>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597" name="Footer Placeholder 4"/>
          <p:cNvSpPr>
            <a:spLocks noGrp="1"/>
          </p:cNvSpPr>
          <p:nvPr>
            <p:ph type="ftr" sz="quarter" idx="11"/>
          </p:nvPr>
        </p:nvSpPr>
        <p:spPr/>
        <p:txBody>
          <a:bodyPr/>
          <a:p>
            <a:endParaRPr lang="zh-CN" altLang="en-US"/>
          </a:p>
        </p:txBody>
      </p:sp>
      <p:sp>
        <p:nvSpPr>
          <p:cNvPr id="1048598" name="Slide Number Placeholder 5"/>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5" name=""/>
        <p:cNvGrpSpPr/>
        <p:nvPr/>
      </p:nvGrpSpPr>
      <p:grpSpPr>
        <a:xfrm>
          <a:off x="0" y="0"/>
          <a:ext cx="0" cy="0"/>
          <a:chOff x="0" y="0"/>
          <a:chExt cx="0" cy="0"/>
        </a:xfrm>
      </p:grpSpPr>
      <p:sp>
        <p:nvSpPr>
          <p:cNvPr id="1048651" name="Title 1"/>
          <p:cNvSpPr>
            <a:spLocks noGrp="1"/>
          </p:cNvSpPr>
          <p:nvPr>
            <p:ph type="title"/>
          </p:nvPr>
        </p:nvSpPr>
        <p:spPr/>
        <p:txBody>
          <a:bodyPr/>
          <a:p>
            <a:r>
              <a:rPr lang="en-US" altLang="zh-CN" smtClean="0"/>
              <a:t>Click to edit Master title style</a:t>
            </a:r>
            <a:endParaRPr lang="en-US" dirty="0"/>
          </a:p>
        </p:txBody>
      </p:sp>
      <p:sp>
        <p:nvSpPr>
          <p:cNvPr id="1048652" name="Vertical Text Placeholder 2"/>
          <p:cNvSpPr>
            <a:spLocks noGrp="1"/>
          </p:cNvSpPr>
          <p:nvPr>
            <p:ph type="body" orient="vert" idx="1"/>
          </p:nvPr>
        </p:nvSpPr>
        <p:spPr/>
        <p:txBody>
          <a:bodyPr vert="eaVert"/>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53" name="Date Placeholder 3"/>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54" name="Footer Placeholder 4"/>
          <p:cNvSpPr>
            <a:spLocks noGrp="1"/>
          </p:cNvSpPr>
          <p:nvPr>
            <p:ph type="ftr" sz="quarter" idx="11"/>
          </p:nvPr>
        </p:nvSpPr>
        <p:spPr/>
        <p:txBody>
          <a:bodyPr/>
          <a:p>
            <a:endParaRPr lang="zh-CN" altLang="en-US"/>
          </a:p>
        </p:txBody>
      </p:sp>
      <p:sp>
        <p:nvSpPr>
          <p:cNvPr id="1048655" name="Slide Number Placeholder 5"/>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63" name=""/>
        <p:cNvGrpSpPr/>
        <p:nvPr/>
      </p:nvGrpSpPr>
      <p:grpSpPr>
        <a:xfrm>
          <a:off x="0" y="0"/>
          <a:ext cx="0" cy="0"/>
          <a:chOff x="0" y="0"/>
          <a:chExt cx="0" cy="0"/>
        </a:xfrm>
      </p:grpSpPr>
      <p:sp>
        <p:nvSpPr>
          <p:cNvPr id="1048640" name="Vertical Title 1"/>
          <p:cNvSpPr>
            <a:spLocks noGrp="1"/>
          </p:cNvSpPr>
          <p:nvPr>
            <p:ph type="title" orient="vert"/>
          </p:nvPr>
        </p:nvSpPr>
        <p:spPr>
          <a:xfrm>
            <a:off x="6543675" y="365125"/>
            <a:ext cx="1971675" cy="5811838"/>
          </a:xfrm>
        </p:spPr>
        <p:txBody>
          <a:bodyPr vert="eaVert"/>
          <a:p>
            <a:r>
              <a:rPr lang="en-US" altLang="zh-CN" smtClean="0"/>
              <a:t>Click to edit Master title style</a:t>
            </a:r>
            <a:endParaRPr lang="en-US" dirty="0"/>
          </a:p>
        </p:txBody>
      </p:sp>
      <p:sp>
        <p:nvSpPr>
          <p:cNvPr id="1048641" name="Vertical Text Placeholder 2"/>
          <p:cNvSpPr>
            <a:spLocks noGrp="1"/>
          </p:cNvSpPr>
          <p:nvPr>
            <p:ph type="body" orient="vert" idx="1"/>
          </p:nvPr>
        </p:nvSpPr>
        <p:spPr>
          <a:xfrm>
            <a:off x="628650" y="365125"/>
            <a:ext cx="5800725" cy="5811838"/>
          </a:xfrm>
        </p:spPr>
        <p:txBody>
          <a:bodyPr vert="eaVert"/>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42" name="Date Placeholder 3"/>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43" name="Footer Placeholder 4"/>
          <p:cNvSpPr>
            <a:spLocks noGrp="1"/>
          </p:cNvSpPr>
          <p:nvPr>
            <p:ph type="ftr" sz="quarter" idx="11"/>
          </p:nvPr>
        </p:nvSpPr>
        <p:spPr/>
        <p:txBody>
          <a:bodyPr/>
          <a:p>
            <a:endParaRPr lang="zh-CN" altLang="en-US"/>
          </a:p>
        </p:txBody>
      </p:sp>
      <p:sp>
        <p:nvSpPr>
          <p:cNvPr id="1048644" name="Slide Number Placeholder 5"/>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37" name=""/>
        <p:cNvGrpSpPr/>
        <p:nvPr/>
      </p:nvGrpSpPr>
      <p:grpSpPr>
        <a:xfrm>
          <a:off x="0" y="0"/>
          <a:ext cx="0" cy="0"/>
          <a:chOff x="0" y="0"/>
          <a:chExt cx="0" cy="0"/>
        </a:xfrm>
      </p:grpSpPr>
      <p:sp>
        <p:nvSpPr>
          <p:cNvPr id="1048581" name="Title 1"/>
          <p:cNvSpPr>
            <a:spLocks noGrp="1"/>
          </p:cNvSpPr>
          <p:nvPr>
            <p:ph type="title"/>
          </p:nvPr>
        </p:nvSpPr>
        <p:spPr/>
        <p:txBody>
          <a:bodyPr/>
          <a:p>
            <a:r>
              <a:rPr lang="en-US" altLang="zh-CN" smtClean="0"/>
              <a:t>Click to edit Master title style</a:t>
            </a:r>
            <a:endParaRPr lang="en-US" dirty="0"/>
          </a:p>
        </p:txBody>
      </p:sp>
      <p:sp>
        <p:nvSpPr>
          <p:cNvPr id="1048582" name="Content Placeholder 2"/>
          <p:cNvSpPr>
            <a:spLocks noGrp="1"/>
          </p:cNvSpPr>
          <p:nvPr>
            <p:ph idx="1"/>
          </p:nvPr>
        </p:nvSpPr>
        <p:spPr/>
        <p:txBody>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583" name="Date Placeholder 3"/>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584" name="Footer Placeholder 4"/>
          <p:cNvSpPr>
            <a:spLocks noGrp="1"/>
          </p:cNvSpPr>
          <p:nvPr>
            <p:ph type="ftr" sz="quarter" idx="11"/>
          </p:nvPr>
        </p:nvSpPr>
        <p:spPr/>
        <p:txBody>
          <a:bodyPr/>
          <a:p>
            <a:endParaRPr lang="zh-CN" altLang="en-US"/>
          </a:p>
        </p:txBody>
      </p:sp>
      <p:sp>
        <p:nvSpPr>
          <p:cNvPr id="1048585" name="Slide Number Placeholder 5"/>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66" name=""/>
        <p:cNvGrpSpPr/>
        <p:nvPr/>
      </p:nvGrpSpPr>
      <p:grpSpPr>
        <a:xfrm>
          <a:off x="0" y="0"/>
          <a:ext cx="0" cy="0"/>
          <a:chOff x="0" y="0"/>
          <a:chExt cx="0" cy="0"/>
        </a:xfrm>
      </p:grpSpPr>
      <p:sp>
        <p:nvSpPr>
          <p:cNvPr id="1048656"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1048657"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endParaRPr lang="en-US" altLang="zh-CN" smtClean="0"/>
          </a:p>
        </p:txBody>
      </p:sp>
      <p:sp>
        <p:nvSpPr>
          <p:cNvPr id="1048658" name="Date Placeholder 3"/>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59" name="Footer Placeholder 4"/>
          <p:cNvSpPr>
            <a:spLocks noGrp="1"/>
          </p:cNvSpPr>
          <p:nvPr>
            <p:ph type="ftr" sz="quarter" idx="11"/>
          </p:nvPr>
        </p:nvSpPr>
        <p:spPr/>
        <p:txBody>
          <a:bodyPr/>
          <a:p>
            <a:endParaRPr lang="zh-CN" altLang="en-US"/>
          </a:p>
        </p:txBody>
      </p:sp>
      <p:sp>
        <p:nvSpPr>
          <p:cNvPr id="1048660" name="Slide Number Placeholder 5"/>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7" name=""/>
        <p:cNvGrpSpPr/>
        <p:nvPr/>
      </p:nvGrpSpPr>
      <p:grpSpPr>
        <a:xfrm>
          <a:off x="0" y="0"/>
          <a:ext cx="0" cy="0"/>
          <a:chOff x="0" y="0"/>
          <a:chExt cx="0" cy="0"/>
        </a:xfrm>
      </p:grpSpPr>
      <p:sp>
        <p:nvSpPr>
          <p:cNvPr id="1048661" name="Title 1"/>
          <p:cNvSpPr>
            <a:spLocks noGrp="1"/>
          </p:cNvSpPr>
          <p:nvPr>
            <p:ph type="title"/>
          </p:nvPr>
        </p:nvSpPr>
        <p:spPr/>
        <p:txBody>
          <a:bodyPr/>
          <a:p>
            <a:r>
              <a:rPr lang="en-US" altLang="zh-CN" smtClean="0"/>
              <a:t>Click to edit Master title style</a:t>
            </a:r>
            <a:endParaRPr lang="en-US" dirty="0"/>
          </a:p>
        </p:txBody>
      </p:sp>
      <p:sp>
        <p:nvSpPr>
          <p:cNvPr id="1048662" name="Content Placeholder 2"/>
          <p:cNvSpPr>
            <a:spLocks noGrp="1"/>
          </p:cNvSpPr>
          <p:nvPr>
            <p:ph sz="half" idx="1"/>
          </p:nvPr>
        </p:nvSpPr>
        <p:spPr>
          <a:xfrm>
            <a:off x="628650" y="1825625"/>
            <a:ext cx="3886200" cy="4351338"/>
          </a:xfrm>
        </p:spPr>
        <p:txBody>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63" name="Content Placeholder 3"/>
          <p:cNvSpPr>
            <a:spLocks noGrp="1"/>
          </p:cNvSpPr>
          <p:nvPr>
            <p:ph sz="half" idx="2"/>
          </p:nvPr>
        </p:nvSpPr>
        <p:spPr>
          <a:xfrm>
            <a:off x="4629150" y="1825625"/>
            <a:ext cx="3886200" cy="4351338"/>
          </a:xfrm>
        </p:spPr>
        <p:txBody>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64" name="Date Placeholder 4"/>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65" name="Footer Placeholder 5"/>
          <p:cNvSpPr>
            <a:spLocks noGrp="1"/>
          </p:cNvSpPr>
          <p:nvPr>
            <p:ph type="ftr" sz="quarter" idx="11"/>
          </p:nvPr>
        </p:nvSpPr>
        <p:spPr/>
        <p:txBody>
          <a:bodyPr/>
          <a:p>
            <a:endParaRPr lang="zh-CN" altLang="en-US"/>
          </a:p>
        </p:txBody>
      </p:sp>
      <p:sp>
        <p:nvSpPr>
          <p:cNvPr id="1048666" name="Slide Number Placeholder 6"/>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68" name=""/>
        <p:cNvGrpSpPr/>
        <p:nvPr/>
      </p:nvGrpSpPr>
      <p:grpSpPr>
        <a:xfrm>
          <a:off x="0" y="0"/>
          <a:ext cx="0" cy="0"/>
          <a:chOff x="0" y="0"/>
          <a:chExt cx="0" cy="0"/>
        </a:xfrm>
      </p:grpSpPr>
      <p:sp>
        <p:nvSpPr>
          <p:cNvPr id="1048667" name="Title 1"/>
          <p:cNvSpPr>
            <a:spLocks noGrp="1"/>
          </p:cNvSpPr>
          <p:nvPr>
            <p:ph type="title"/>
          </p:nvPr>
        </p:nvSpPr>
        <p:spPr>
          <a:xfrm>
            <a:off x="629841" y="365126"/>
            <a:ext cx="7886700" cy="1325563"/>
          </a:xfrm>
        </p:spPr>
        <p:txBody>
          <a:bodyPr/>
          <a:p>
            <a:r>
              <a:rPr lang="en-US" altLang="zh-CN" smtClean="0"/>
              <a:t>Click to edit Master title style</a:t>
            </a:r>
            <a:endParaRPr lang="en-US" dirty="0"/>
          </a:p>
        </p:txBody>
      </p:sp>
      <p:sp>
        <p:nvSpPr>
          <p:cNvPr id="1048668"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1048669" name="Content Placeholder 3"/>
          <p:cNvSpPr>
            <a:spLocks noGrp="1"/>
          </p:cNvSpPr>
          <p:nvPr>
            <p:ph sz="half" idx="2"/>
          </p:nvPr>
        </p:nvSpPr>
        <p:spPr>
          <a:xfrm>
            <a:off x="629842" y="2505075"/>
            <a:ext cx="3868340" cy="3684588"/>
          </a:xfrm>
        </p:spPr>
        <p:txBody>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70"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endParaRPr lang="en-US" altLang="zh-CN" smtClean="0"/>
          </a:p>
        </p:txBody>
      </p:sp>
      <p:sp>
        <p:nvSpPr>
          <p:cNvPr id="1048671" name="Content Placeholder 5"/>
          <p:cNvSpPr>
            <a:spLocks noGrp="1"/>
          </p:cNvSpPr>
          <p:nvPr>
            <p:ph sz="quarter" idx="4"/>
          </p:nvPr>
        </p:nvSpPr>
        <p:spPr>
          <a:xfrm>
            <a:off x="4629150" y="2505075"/>
            <a:ext cx="3887391" cy="3684588"/>
          </a:xfrm>
        </p:spPr>
        <p:txBody>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72" name="Date Placeholder 6"/>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73" name="Footer Placeholder 7"/>
          <p:cNvSpPr>
            <a:spLocks noGrp="1"/>
          </p:cNvSpPr>
          <p:nvPr>
            <p:ph type="ftr" sz="quarter" idx="11"/>
          </p:nvPr>
        </p:nvSpPr>
        <p:spPr/>
        <p:txBody>
          <a:bodyPr/>
          <a:p>
            <a:endParaRPr lang="zh-CN" altLang="en-US"/>
          </a:p>
        </p:txBody>
      </p:sp>
      <p:sp>
        <p:nvSpPr>
          <p:cNvPr id="1048674" name="Slide Number Placeholder 8"/>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62" name=""/>
        <p:cNvGrpSpPr/>
        <p:nvPr/>
      </p:nvGrpSpPr>
      <p:grpSpPr>
        <a:xfrm>
          <a:off x="0" y="0"/>
          <a:ext cx="0" cy="0"/>
          <a:chOff x="0" y="0"/>
          <a:chExt cx="0" cy="0"/>
        </a:xfrm>
      </p:grpSpPr>
      <p:sp>
        <p:nvSpPr>
          <p:cNvPr id="1048636" name="Title 1"/>
          <p:cNvSpPr>
            <a:spLocks noGrp="1"/>
          </p:cNvSpPr>
          <p:nvPr>
            <p:ph type="title"/>
          </p:nvPr>
        </p:nvSpPr>
        <p:spPr/>
        <p:txBody>
          <a:bodyPr/>
          <a:p>
            <a:r>
              <a:rPr lang="en-US" altLang="zh-CN" smtClean="0"/>
              <a:t>Click to edit Master title style</a:t>
            </a:r>
            <a:endParaRPr lang="en-US" dirty="0"/>
          </a:p>
        </p:txBody>
      </p:sp>
      <p:sp>
        <p:nvSpPr>
          <p:cNvPr id="1048637" name="Date Placeholder 2"/>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38" name="Footer Placeholder 3"/>
          <p:cNvSpPr>
            <a:spLocks noGrp="1"/>
          </p:cNvSpPr>
          <p:nvPr>
            <p:ph type="ftr" sz="quarter" idx="11"/>
          </p:nvPr>
        </p:nvSpPr>
        <p:spPr/>
        <p:txBody>
          <a:bodyPr/>
          <a:p>
            <a:endParaRPr lang="zh-CN" altLang="en-US"/>
          </a:p>
        </p:txBody>
      </p:sp>
      <p:sp>
        <p:nvSpPr>
          <p:cNvPr id="1048639" name="Slide Number Placeholder 4"/>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69" name=""/>
        <p:cNvGrpSpPr/>
        <p:nvPr/>
      </p:nvGrpSpPr>
      <p:grpSpPr>
        <a:xfrm>
          <a:off x="0" y="0"/>
          <a:ext cx="0" cy="0"/>
          <a:chOff x="0" y="0"/>
          <a:chExt cx="0" cy="0"/>
        </a:xfrm>
      </p:grpSpPr>
      <p:sp>
        <p:nvSpPr>
          <p:cNvPr id="1048675" name="Date Placeholder 1"/>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76" name="Footer Placeholder 2"/>
          <p:cNvSpPr>
            <a:spLocks noGrp="1"/>
          </p:cNvSpPr>
          <p:nvPr>
            <p:ph type="ftr" sz="quarter" idx="11"/>
          </p:nvPr>
        </p:nvSpPr>
        <p:spPr/>
        <p:txBody>
          <a:bodyPr/>
          <a:p>
            <a:endParaRPr lang="zh-CN" altLang="en-US"/>
          </a:p>
        </p:txBody>
      </p:sp>
      <p:sp>
        <p:nvSpPr>
          <p:cNvPr id="1048677" name="Slide Number Placeholder 3"/>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70" name=""/>
        <p:cNvGrpSpPr/>
        <p:nvPr/>
      </p:nvGrpSpPr>
      <p:grpSpPr>
        <a:xfrm>
          <a:off x="0" y="0"/>
          <a:ext cx="0" cy="0"/>
          <a:chOff x="0" y="0"/>
          <a:chExt cx="0" cy="0"/>
        </a:xfrm>
      </p:grpSpPr>
      <p:sp>
        <p:nvSpPr>
          <p:cNvPr id="1048678"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79"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680"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1048681" name="Date Placeholder 4"/>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82" name="Footer Placeholder 5"/>
          <p:cNvSpPr>
            <a:spLocks noGrp="1"/>
          </p:cNvSpPr>
          <p:nvPr>
            <p:ph type="ftr" sz="quarter" idx="11"/>
          </p:nvPr>
        </p:nvSpPr>
        <p:spPr/>
        <p:txBody>
          <a:bodyPr/>
          <a:p>
            <a:endParaRPr lang="zh-CN" altLang="en-US"/>
          </a:p>
        </p:txBody>
      </p:sp>
      <p:sp>
        <p:nvSpPr>
          <p:cNvPr id="1048683" name="Slide Number Placeholder 6"/>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64" name=""/>
        <p:cNvGrpSpPr/>
        <p:nvPr/>
      </p:nvGrpSpPr>
      <p:grpSpPr>
        <a:xfrm>
          <a:off x="0" y="0"/>
          <a:ext cx="0" cy="0"/>
          <a:chOff x="0" y="0"/>
          <a:chExt cx="0" cy="0"/>
        </a:xfrm>
      </p:grpSpPr>
      <p:sp>
        <p:nvSpPr>
          <p:cNvPr id="1048645"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1048646"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104864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endParaRPr lang="en-US" altLang="zh-CN" smtClean="0"/>
          </a:p>
        </p:txBody>
      </p:sp>
      <p:sp>
        <p:nvSpPr>
          <p:cNvPr id="1048648" name="Date Placeholder 4"/>
          <p:cNvSpPr>
            <a:spLocks noGrp="1"/>
          </p:cNvSpPr>
          <p:nvPr>
            <p:ph type="dt" sz="half" idx="10"/>
          </p:nvPr>
        </p:nvSpPr>
        <p:spPr/>
        <p:txBody>
          <a:bodyPr/>
          <a:p>
            <a:fld id="{70BC1078-46ED-40F9-8930-935BAD7C2B02}" type="datetimeFigureOut">
              <a:rPr lang="zh-CN" altLang="en-US" smtClean="0"/>
            </a:fld>
            <a:endParaRPr lang="zh-CN" altLang="en-US"/>
          </a:p>
        </p:txBody>
      </p:sp>
      <p:sp>
        <p:nvSpPr>
          <p:cNvPr id="1048649" name="Footer Placeholder 5"/>
          <p:cNvSpPr>
            <a:spLocks noGrp="1"/>
          </p:cNvSpPr>
          <p:nvPr>
            <p:ph type="ftr" sz="quarter" idx="11"/>
          </p:nvPr>
        </p:nvSpPr>
        <p:spPr/>
        <p:txBody>
          <a:bodyPr/>
          <a:p>
            <a:endParaRPr lang="zh-CN" altLang="en-US"/>
          </a:p>
        </p:txBody>
      </p:sp>
      <p:sp>
        <p:nvSpPr>
          <p:cNvPr id="1048650" name="Slide Number Placeholder 6"/>
          <p:cNvSpPr>
            <a:spLocks noGrp="1"/>
          </p:cNvSpPr>
          <p:nvPr>
            <p:ph type="sldNum" sz="quarter" idx="12"/>
          </p:nvPr>
        </p:nvSpPr>
        <p:spPr/>
        <p:txBody>
          <a:bodyPr/>
          <a:p>
            <a:fld id="{D5B52ADC-5BFA-4FBD-BEE2-16096B7F416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5"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p>
            <a:r>
              <a:rPr lang="en-US" altLang="zh-CN" smtClean="0"/>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customXml" Target="../ink/ink3.xml"/><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customXml" Target="../ink/ink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43" name=""/>
        <p:cNvGrpSpPr/>
        <p:nvPr/>
      </p:nvGrpSpPr>
      <p:grpSpPr>
        <a:xfrm>
          <a:off x="0" y="0"/>
          <a:ext cx="0" cy="0"/>
          <a:chOff x="0" y="0"/>
          <a:chExt cx="0" cy="0"/>
        </a:xfrm>
      </p:grpSpPr>
      <p:sp>
        <p:nvSpPr>
          <p:cNvPr id="1048599" name="Subtitle 2"/>
          <p:cNvSpPr>
            <a:spLocks noGrp="1"/>
          </p:cNvSpPr>
          <p:nvPr>
            <p:ph type="subTitle" idx="1"/>
          </p:nvPr>
        </p:nvSpPr>
        <p:spPr>
          <a:xfrm>
            <a:off x="1143000" y="813150"/>
            <a:ext cx="6858000" cy="4444650"/>
          </a:xfrm>
          <a:noFill/>
          <a:extLst>
            <a:ext uri="{909E8E84-426E-40DD-AFC4-6F175D3DCCD1}">
              <a14:hiddenFill xmlns:a14="http://schemas.microsoft.com/office/drawing/2010/main">
                <a:solidFill>
                  <a:schemeClr val="bg1"/>
                </a:solidFill>
              </a14:hiddenFill>
            </a:ext>
          </a:extLst>
        </p:spPr>
        <p:txBody>
          <a:bodyPr/>
          <a:p>
            <a:r>
              <a:rPr lang="en-US" altLang="zh-CN" sz="2800" b="1"/>
              <a:t>R</a:t>
            </a:r>
            <a:r>
              <a:rPr lang="en-US" altLang="zh-CN" sz="2800" b="1"/>
              <a:t>ESER</a:t>
            </a:r>
            <a:r>
              <a:rPr lang="en-US" altLang="zh-CN" sz="2800" b="1"/>
              <a:t>VATION SY</a:t>
            </a:r>
            <a:r>
              <a:rPr lang="en-US" altLang="zh-CN" sz="2800" b="1"/>
              <a:t>STEM</a:t>
            </a:r>
            <a:r>
              <a:rPr lang="en-US" altLang="zh-CN" sz="2800" b="1"/>
              <a:t>  FOR </a:t>
            </a:r>
            <a:r>
              <a:rPr lang="en-IN" altLang="en-US" sz="2800" b="1"/>
              <a:t> </a:t>
            </a:r>
            <a:r>
              <a:rPr lang="en-US" altLang="zh-CN" sz="2800" b="1"/>
              <a:t>HOTEL </a:t>
            </a:r>
            <a:endParaRPr lang="en-US" altLang="zh-CN" sz="2800" b="1"/>
          </a:p>
          <a:p>
            <a:endParaRPr lang="en-IN" altLang="en-US" sz="2800" b="1"/>
          </a:p>
          <a:p>
            <a:r>
              <a:rPr lang="en-IN" altLang="en-US" sz="2800" b="1"/>
              <a:t>A. Mohith Kumar</a:t>
            </a:r>
            <a:endParaRPr lang="en-US" altLang="zh-CN" sz="2800"/>
          </a:p>
          <a:p>
            <a:r>
              <a:rPr lang="en-US" altLang="zh-CN" sz="2800" b="1"/>
              <a:t>19</a:t>
            </a:r>
            <a:r>
              <a:rPr lang="en-US" altLang="zh-CN" sz="2800" b="1"/>
              <a:t>1911</a:t>
            </a:r>
            <a:r>
              <a:rPr lang="en-IN" altLang="en-US" sz="2800" b="1"/>
              <a:t>534</a:t>
            </a:r>
            <a:endParaRPr lang="en-US" altLang="zh-CN" sz="2800"/>
          </a:p>
          <a:p>
            <a:r>
              <a:rPr lang="en-US" altLang="zh-CN" sz="2800" b="1"/>
              <a:t>C</a:t>
            </a:r>
            <a:r>
              <a:rPr lang="en-US" altLang="zh-CN" sz="2800" b="1"/>
              <a:t>SE</a:t>
            </a:r>
            <a:r>
              <a:rPr lang="en-US" altLang="zh-CN" sz="2800" b="1"/>
              <a:t> DEPARTMENT</a:t>
            </a:r>
            <a:r>
              <a:rPr lang="en-US" altLang="zh-CN" sz="2800" b="1"/>
              <a:t>(3</a:t>
            </a:r>
            <a:r>
              <a:rPr lang="en-US" altLang="zh-CN" sz="2800" b="1"/>
              <a:t>rd</a:t>
            </a:r>
            <a:r>
              <a:rPr lang="en-US" altLang="zh-CN" sz="2800" b="1"/>
              <a:t> y</a:t>
            </a:r>
            <a:r>
              <a:rPr lang="en-US" altLang="zh-CN" sz="2800" b="1"/>
              <a:t>r)</a:t>
            </a:r>
            <a:endParaRPr lang="en-US" altLang="zh-CN" sz="2800"/>
          </a:p>
          <a:p>
            <a:endParaRPr lang="en-US" altLang="zh-CN" sz="2800"/>
          </a:p>
          <a:p>
            <a:endParaRPr lang="en-US" altLang="zh-CN"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6" name="Title 1048615"/>
          <p:cNvSpPr>
            <a:spLocks noGrp="1"/>
          </p:cNvSpPr>
          <p:nvPr>
            <p:ph type="title"/>
          </p:nvPr>
        </p:nvSpPr>
        <p:spPr/>
        <p:txBody>
          <a:bodyPr/>
          <a:p>
            <a:endParaRPr lang="en-US"/>
          </a:p>
        </p:txBody>
      </p:sp>
      <p:sp>
        <p:nvSpPr>
          <p:cNvPr id="1048617" name="Content Placeholder 1048616"/>
          <p:cNvSpPr>
            <a:spLocks noGrp="1"/>
          </p:cNvSpPr>
          <p:nvPr>
            <p:ph idx="1"/>
          </p:nvPr>
        </p:nvSpPr>
        <p:spPr/>
        <p:txBody>
          <a:bodyPr/>
          <a:p>
            <a:endParaRPr lang="en-US"/>
          </a:p>
        </p:txBody>
      </p:sp>
      <p:pic>
        <p:nvPicPr>
          <p:cNvPr id="2097158" name="Picture 2097157"/>
          <p:cNvPicPr/>
          <p:nvPr/>
        </p:nvPicPr>
        <p:blipFill>
          <a:blip r:embed="rId1"/>
          <a:stretch>
            <a:fillRect/>
          </a:stretch>
        </p:blipFill>
        <p:spPr>
          <a:xfrm rot="21560892">
            <a:off x="-9698" y="-54671"/>
            <a:ext cx="9693289" cy="69068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Title 1048617"/>
          <p:cNvSpPr>
            <a:spLocks noGrp="1"/>
          </p:cNvSpPr>
          <p:nvPr>
            <p:ph type="title"/>
          </p:nvPr>
        </p:nvSpPr>
        <p:spPr/>
        <p:txBody>
          <a:bodyPr/>
          <a:p>
            <a:r>
              <a:rPr lang="en-US"/>
              <a:t> </a:t>
            </a:r>
            <a:r>
              <a:rPr lang="en-US"/>
              <a:t> </a:t>
            </a:r>
            <a:r>
              <a:rPr lang="en-US"/>
              <a:t> </a:t>
            </a:r>
            <a:r>
              <a:rPr lang="en-US"/>
              <a:t> </a:t>
            </a:r>
            <a:r>
              <a:rPr lang="en-US"/>
              <a:t> </a:t>
            </a:r>
            <a:r>
              <a:rPr lang="en-US"/>
              <a:t> </a:t>
            </a:r>
            <a:r>
              <a:rPr lang="en-US"/>
              <a:t> </a:t>
            </a:r>
            <a:r>
              <a:rPr lang="en-US"/>
              <a:t> </a:t>
            </a:r>
            <a:r>
              <a:rPr lang="en-US"/>
              <a:t>Improved efficiency</a:t>
            </a:r>
            <a:endParaRPr lang="en-US"/>
          </a:p>
        </p:txBody>
      </p:sp>
      <p:sp>
        <p:nvSpPr>
          <p:cNvPr id="1048619" name="Content Placeholder 1048618"/>
          <p:cNvSpPr>
            <a:spLocks noGrp="1"/>
          </p:cNvSpPr>
          <p:nvPr>
            <p:ph idx="1"/>
          </p:nvPr>
        </p:nvSpPr>
        <p:spPr>
          <a:xfrm>
            <a:off x="330476" y="1825625"/>
            <a:ext cx="8572523" cy="4641079"/>
          </a:xfrm>
        </p:spPr>
        <p:txBody>
          <a:bodyPr>
            <a:normAutofit fontScale="78571" lnSpcReduction="20000"/>
          </a:bodyPr>
          <a:p>
            <a:r>
              <a:rPr lang="en-US" b="1"/>
              <a:t>A reservation system improves efficiency for hotels, primarily because availability is updated immediately across all channels, including your own system. This reduces the amount of time needed for the front desk to dedicate to administrative tasks and also minimizes the risk of overbooking. </a:t>
            </a:r>
            <a:endParaRPr lang="en-US" b="1"/>
          </a:p>
          <a:p>
            <a:r>
              <a:rPr lang="en-US" b="1"/>
              <a:t>Furthermore, an online booking system has the ability to automate tasks like sending out booking confirmations so that staff can spend their time taking care of other important areas like providing top-notch customer service. Since guests are essentially in charge of generating their own reservations, bookings arrive into the system with all the necessary information already in place – all the reception staff have to do is get ready for their arrival. Automating processes is the key to having a successful and efficient operation during the pre and post trip process.</a:t>
            </a:r>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048619"/>
          <p:cNvSpPr>
            <a:spLocks noGrp="1"/>
          </p:cNvSpPr>
          <p:nvPr>
            <p:ph type="title"/>
          </p:nvPr>
        </p:nvSpPr>
        <p:spPr/>
        <p:txBody>
          <a:bodyPr/>
          <a:p>
            <a:r>
              <a:rPr lang="en-US"/>
              <a:t>Gives you a competitive edge</a:t>
            </a:r>
            <a:endParaRPr lang="en-US"/>
          </a:p>
        </p:txBody>
      </p:sp>
      <p:sp>
        <p:nvSpPr>
          <p:cNvPr id="1048621" name="Content Placeholder 1048620"/>
          <p:cNvSpPr>
            <a:spLocks noGrp="1"/>
          </p:cNvSpPr>
          <p:nvPr>
            <p:ph idx="1"/>
          </p:nvPr>
        </p:nvSpPr>
        <p:spPr/>
        <p:txBody>
          <a:bodyPr>
            <a:normAutofit fontScale="96429" lnSpcReduction="20000"/>
          </a:bodyPr>
          <a:p>
            <a:r>
              <a:rPr lang="en-US" b="1"/>
              <a:t>In the digital age, there’s no excuse for not being online. However, some smaller hotels don’t want to invest right away in software to manage their own bookings and thereby have to forfeit some of the profit gains to intermediaries. </a:t>
            </a:r>
            <a:endParaRPr lang="en-US" b="1"/>
          </a:p>
          <a:p>
            <a:r>
              <a:rPr lang="en-US" b="1"/>
              <a:t>Hoteliers can also customize the software to implement a clear branding message throughout the buyer journey, generating confidence, and therefore leading to conversions.</a:t>
            </a:r>
            <a:r>
              <a:rPr lang="en-US"/>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2" name="Title 1048621"/>
          <p:cNvSpPr>
            <a:spLocks noGrp="1"/>
          </p:cNvSpPr>
          <p:nvPr>
            <p:ph type="title"/>
          </p:nvPr>
        </p:nvSpPr>
        <p:spPr/>
        <p:txBody>
          <a:bodyPr>
            <a:normAutofit fontScale="90000"/>
          </a:bodyPr>
          <a:p>
            <a:r>
              <a:rPr lang="en-IN" altLang="en-US"/>
              <a:t>  </a:t>
            </a:r>
            <a:br>
              <a:rPr lang="en-IN" altLang="en-US"/>
            </a:br>
            <a:endParaRPr lang="en-IN" altLang="en-US"/>
          </a:p>
        </p:txBody>
      </p:sp>
      <p:sp>
        <p:nvSpPr>
          <p:cNvPr id="1048623" name="Content Placeholder 1048622"/>
          <p:cNvSpPr>
            <a:spLocks noGrp="1"/>
          </p:cNvSpPr>
          <p:nvPr>
            <p:ph idx="1"/>
          </p:nvPr>
        </p:nvSpPr>
        <p:spPr/>
        <p:txBody>
          <a:bodyPr>
            <a:normAutofit fontScale="78571" lnSpcReduction="20000"/>
          </a:bodyPr>
          <a:p>
            <a:r>
              <a:rPr lang="en-US" b="1"/>
              <a:t>The booking engine can reflect your hotel branding within your own unique URL, giving a sense of security to the guests and making them want to book directly with you, an advantage competitors won’t have if they don’t have their own booking engine. Plus, in this way, booking experiences are more functional and user-friendly than through a third party.</a:t>
            </a:r>
            <a:endParaRPr lang="en-US" b="1"/>
          </a:p>
          <a:p>
            <a:r>
              <a:rPr lang="en-US" b="1"/>
              <a:t>Furthermore, since the vast majority of people are now booking online, having the ability to book online gives you an edge over those businesses that have not yet invested in the software to make this possible. When guests book directly through the hotel’s own reservation system, hotels don’t have to share the profit, so they can also offer better prices to guests.</a:t>
            </a:r>
            <a:r>
              <a:rPr lang="en-US"/>
              <a:t> </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4" name="Title 1048623"/>
          <p:cNvSpPr>
            <a:spLocks noGrp="1"/>
          </p:cNvSpPr>
          <p:nvPr>
            <p:ph type="title"/>
          </p:nvPr>
        </p:nvSpPr>
        <p:spPr/>
        <p:txBody>
          <a:bodyPr/>
          <a:p>
            <a:r>
              <a:rPr lang="en-US"/>
              <a:t>Reduces chances of</a:t>
            </a:r>
            <a:r>
              <a:rPr lang="en-US"/>
              <a:t> human error</a:t>
            </a:r>
            <a:endParaRPr lang="en-US"/>
          </a:p>
        </p:txBody>
      </p:sp>
      <p:sp>
        <p:nvSpPr>
          <p:cNvPr id="1048625" name="Content Placeholder 1048624"/>
          <p:cNvSpPr>
            <a:spLocks noGrp="1"/>
          </p:cNvSpPr>
          <p:nvPr>
            <p:ph idx="1"/>
          </p:nvPr>
        </p:nvSpPr>
        <p:spPr/>
        <p:txBody>
          <a:bodyPr>
            <a:normAutofit fontScale="92857" lnSpcReduction="20000"/>
          </a:bodyPr>
          <a:p>
            <a:r>
              <a:rPr lang="en-US" b="1"/>
              <a:t>When you have your own system, guests are in charge of making their own reservations, so presumably, there will be no errors in guest details and contact information. However, should an error occur, the hotel will not be held accountable, hence keeping your reputation intact. Moreover, since the reservation system syncs up with channel managers, the likelihood of an overbooking due to human error is little to none. Reducing human error in bookings allows a better service and frees up time to take care of other tasks rather than cleaning up errors.</a:t>
            </a:r>
            <a:endParaRPr 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6" name="Title 1048625"/>
          <p:cNvSpPr>
            <a:spLocks noGrp="1"/>
          </p:cNvSpPr>
          <p:nvPr>
            <p:ph type="title"/>
          </p:nvPr>
        </p:nvSpPr>
        <p:spPr/>
        <p:txBody>
          <a:bodyPr/>
          <a:p>
            <a:r>
              <a:rPr lang="en-US"/>
              <a:t> </a:t>
            </a:r>
            <a:r>
              <a:rPr lang="en-US"/>
              <a:t> </a:t>
            </a:r>
            <a:r>
              <a:rPr lang="en-US"/>
              <a:t> </a:t>
            </a:r>
            <a:r>
              <a:rPr lang="en-US"/>
              <a:t> </a:t>
            </a:r>
            <a:r>
              <a:rPr lang="en-US"/>
              <a:t> </a:t>
            </a:r>
            <a:r>
              <a:rPr lang="en-US"/>
              <a:t>Data collection is easier</a:t>
            </a:r>
            <a:endParaRPr lang="en-US"/>
          </a:p>
        </p:txBody>
      </p:sp>
      <p:sp>
        <p:nvSpPr>
          <p:cNvPr id="1048627" name="Content Placeholder 1048626"/>
          <p:cNvSpPr>
            <a:spLocks noGrp="1"/>
          </p:cNvSpPr>
          <p:nvPr>
            <p:ph idx="1"/>
          </p:nvPr>
        </p:nvSpPr>
        <p:spPr/>
        <p:txBody>
          <a:bodyPr/>
          <a:p>
            <a:pPr marL="0" indent="0">
              <a:buNone/>
            </a:pPr>
            <a:endParaRPr lang="en-US"/>
          </a:p>
        </p:txBody>
      </p:sp>
      <p:pic>
        <p:nvPicPr>
          <p:cNvPr id="2097159" name="Picture 2097158"/>
          <p:cNvPicPr/>
          <p:nvPr/>
        </p:nvPicPr>
        <p:blipFill>
          <a:blip r:embed="rId1"/>
          <a:stretch>
            <a:fillRect/>
          </a:stretch>
        </p:blipFill>
        <p:spPr>
          <a:xfrm>
            <a:off x="731022" y="1635413"/>
            <a:ext cx="7894219" cy="452256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8" name="Title 1048627"/>
          <p:cNvSpPr>
            <a:spLocks noGrp="1"/>
          </p:cNvSpPr>
          <p:nvPr>
            <p:ph type="title"/>
          </p:nvPr>
        </p:nvSpPr>
        <p:spPr/>
        <p:txBody>
          <a:bodyPr>
            <a:normAutofit fontScale="90000"/>
          </a:bodyPr>
          <a:p>
            <a:r>
              <a:rPr lang="en-IN" altLang="en-US"/>
              <a:t> </a:t>
            </a:r>
            <a:br>
              <a:rPr lang="en-IN" altLang="en-US"/>
            </a:br>
            <a:endParaRPr lang="en-IN" altLang="en-US"/>
          </a:p>
        </p:txBody>
      </p:sp>
      <p:sp>
        <p:nvSpPr>
          <p:cNvPr id="1048629" name="Content Placeholder 1048628"/>
          <p:cNvSpPr>
            <a:spLocks noGrp="1"/>
          </p:cNvSpPr>
          <p:nvPr>
            <p:ph idx="1"/>
          </p:nvPr>
        </p:nvSpPr>
        <p:spPr/>
        <p:txBody>
          <a:bodyPr/>
          <a:p>
            <a:r>
              <a:rPr lang="en-US" b="1"/>
              <a:t>Collecting customer data is key for marketing purposes, and an online booking system is a way to ensure that data collection is easy and that all guest data is in one place. You can easily understand guest demographics, preferences, what amenities they prefer, where they are coming from, and how many guests are traveling. You can use this information to tailor your marketing strategies and improve the overall guest experience, thus boosting retention rates.</a:t>
            </a:r>
            <a:r>
              <a:rPr lang="en-US"/>
              <a:t>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0" name="Title 1048629"/>
          <p:cNvSpPr>
            <a:spLocks noGrp="1"/>
          </p:cNvSpPr>
          <p:nvPr>
            <p:ph type="title"/>
          </p:nvPr>
        </p:nvSpPr>
        <p:spPr/>
        <p:txBody>
          <a:bodyPr/>
          <a:p>
            <a:r>
              <a:rPr lang="en-US"/>
              <a:t> </a:t>
            </a:r>
            <a:r>
              <a:rPr lang="en-US"/>
              <a:t> </a:t>
            </a:r>
            <a:r>
              <a:rPr lang="en-US"/>
              <a:t> </a:t>
            </a:r>
            <a:r>
              <a:rPr lang="en-US"/>
              <a:t> </a:t>
            </a:r>
            <a:r>
              <a:rPr lang="en-US"/>
              <a:t> </a:t>
            </a:r>
            <a:r>
              <a:rPr lang="en-US"/>
              <a:t> </a:t>
            </a:r>
            <a:r>
              <a:rPr lang="en-US"/>
              <a:t>Easily manage rewards</a:t>
            </a:r>
            <a:endParaRPr lang="en-US"/>
          </a:p>
        </p:txBody>
      </p:sp>
      <p:sp>
        <p:nvSpPr>
          <p:cNvPr id="1048631" name="Content Placeholder 1048630"/>
          <p:cNvSpPr>
            <a:spLocks noGrp="1"/>
          </p:cNvSpPr>
          <p:nvPr>
            <p:ph idx="1"/>
          </p:nvPr>
        </p:nvSpPr>
        <p:spPr/>
        <p:txBody>
          <a:bodyPr>
            <a:normAutofit fontScale="85714" lnSpcReduction="20000"/>
          </a:bodyPr>
          <a:p>
            <a:r>
              <a:rPr lang="en-US" b="1"/>
              <a:t>A booking system allows you to keep track of your reward customer’s stays and allot them benefits accordingly. Guests can keep track of their rewards by having a unique login so that they input their information once and then from thereon out, it’s the system that monitors their rewards status, with little maintenance necessary from staff.</a:t>
            </a:r>
            <a:endParaRPr lang="en-US" b="1"/>
          </a:p>
          <a:p>
            <a:r>
              <a:rPr lang="en-US" b="1"/>
              <a:t>Since hotel loyalty programs are an important means of guest retention and keeping occupancy up in low season, the simpler it is to administer rewards, the easier it is for your staff to keep track of, and the more likely it is you’ll be able to keep the guests coming back thanks to rewards</a:t>
            </a:r>
            <a:endParaRPr lang="en-US"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2" name="Title 1048631"/>
          <p:cNvSpPr>
            <a:spLocks noGrp="1"/>
          </p:cNvSpPr>
          <p:nvPr>
            <p:ph type="title"/>
          </p:nvPr>
        </p:nvSpPr>
        <p:spPr>
          <a:xfrm rot="21300904">
            <a:off x="628650" y="365126"/>
            <a:ext cx="7886700" cy="1325563"/>
          </a:xfrm>
        </p:spPr>
        <p:txBody>
          <a:bodyPr>
            <a:normAutofit fontScale="90000"/>
          </a:bodyPr>
          <a:p>
            <a:r>
              <a:rPr lang="en-IN" altLang="en-US"/>
              <a:t> </a:t>
            </a:r>
            <a:br>
              <a:rPr lang="en-IN" altLang="en-US"/>
            </a:br>
            <a:endParaRPr lang="en-IN" altLang="en-US"/>
          </a:p>
        </p:txBody>
      </p:sp>
      <p:sp>
        <p:nvSpPr>
          <p:cNvPr id="1048633" name="Content Placeholder 1048632"/>
          <p:cNvSpPr>
            <a:spLocks noGrp="1"/>
          </p:cNvSpPr>
          <p:nvPr>
            <p:ph idx="1"/>
          </p:nvPr>
        </p:nvSpPr>
        <p:spPr/>
        <p:txBody>
          <a:bodyPr/>
          <a:p>
            <a:endParaRPr lang="en-US"/>
          </a:p>
        </p:txBody>
      </p:sp>
      <p:pic>
        <p:nvPicPr>
          <p:cNvPr id="2097160" name="Picture 2097159"/>
          <p:cNvPicPr/>
          <p:nvPr/>
        </p:nvPicPr>
        <p:blipFill>
          <a:blip r:embed="rId1"/>
          <a:stretch>
            <a:fillRect/>
          </a:stretch>
        </p:blipFill>
        <p:spPr>
          <a:xfrm rot="21555812">
            <a:off x="60321" y="1121926"/>
            <a:ext cx="9135264" cy="57275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4" name="Title 1048633"/>
          <p:cNvSpPr>
            <a:spLocks noGrp="1"/>
          </p:cNvSpPr>
          <p:nvPr>
            <p:ph type="title"/>
          </p:nvPr>
        </p:nvSpPr>
        <p:spPr/>
        <p:txBody>
          <a:bodyPr/>
          <a:p>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Conclusion</a:t>
            </a:r>
            <a:endParaRPr lang="en-US"/>
          </a:p>
        </p:txBody>
      </p:sp>
      <p:sp>
        <p:nvSpPr>
          <p:cNvPr id="1048635" name="Content Placeholder 1048634"/>
          <p:cNvSpPr>
            <a:spLocks noGrp="1"/>
          </p:cNvSpPr>
          <p:nvPr>
            <p:ph idx="1"/>
          </p:nvPr>
        </p:nvSpPr>
        <p:spPr>
          <a:xfrm rot="21596834">
            <a:off x="628650" y="1825625"/>
            <a:ext cx="7886700" cy="4735189"/>
          </a:xfrm>
        </p:spPr>
        <p:txBody>
          <a:bodyPr/>
          <a:p>
            <a:r>
              <a:rPr lang="en-US" b="1"/>
              <a:t>We’ve looked at what a hotel reservation system is, how it works, and the benefits to the hospitality industry. The benefits of an online booking system range from reducing human error to improved efficiency, from making data collection and rewards management easier to giving you a competitive edge.</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0" name="Title 1048599"/>
          <p:cNvSpPr>
            <a:spLocks noGrp="1"/>
          </p:cNvSpPr>
          <p:nvPr>
            <p:ph type="title"/>
          </p:nvPr>
        </p:nvSpPr>
        <p:spPr/>
        <p:txBody>
          <a:bodyPr/>
          <a:p>
            <a:r>
              <a:rPr lang="en-US"/>
              <a:t>How does an online hotel reservation system work?</a:t>
            </a:r>
            <a:endParaRPr lang="en-US"/>
          </a:p>
        </p:txBody>
      </p:sp>
      <p:sp>
        <p:nvSpPr>
          <p:cNvPr id="1048601" name="Content Placeholder 1048600"/>
          <p:cNvSpPr>
            <a:spLocks noGrp="1"/>
          </p:cNvSpPr>
          <p:nvPr>
            <p:ph idx="1"/>
          </p:nvPr>
        </p:nvSpPr>
        <p:spPr/>
        <p:txBody>
          <a:bodyPr/>
          <a:p>
            <a:endParaRPr lang="en-US"/>
          </a:p>
        </p:txBody>
      </p:sp>
      <p:pic>
        <p:nvPicPr>
          <p:cNvPr id="2097155" name="Picture 2097154"/>
          <p:cNvPicPr/>
          <p:nvPr/>
        </p:nvPicPr>
        <p:blipFill>
          <a:blip r:embed="rId1"/>
          <a:stretch>
            <a:fillRect/>
          </a:stretch>
        </p:blipFill>
        <p:spPr>
          <a:xfrm>
            <a:off x="707804" y="1839560"/>
            <a:ext cx="7771400" cy="427821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2" name="Title 1048591"/>
          <p:cNvSpPr>
            <a:spLocks noGrp="1"/>
          </p:cNvSpPr>
          <p:nvPr>
            <p:ph type="title"/>
          </p:nvPr>
        </p:nvSpPr>
        <p:spPr/>
        <p:txBody>
          <a:bodyPr>
            <a:normAutofit fontScale="90000"/>
          </a:bodyPr>
          <a:p>
            <a:r>
              <a:rPr lang="en-IN" altLang="en-US"/>
              <a:t>  </a:t>
            </a:r>
            <a:br>
              <a:rPr lang="en-IN" altLang="en-US"/>
            </a:br>
            <a:endParaRPr lang="en-IN" altLang="en-US"/>
          </a:p>
        </p:txBody>
      </p:sp>
      <p:sp>
        <p:nvSpPr>
          <p:cNvPr id="1048593" name="Content Placeholder 1048592"/>
          <p:cNvSpPr>
            <a:spLocks noGrp="1"/>
          </p:cNvSpPr>
          <p:nvPr>
            <p:ph idx="1"/>
          </p:nvPr>
        </p:nvSpPr>
        <p:spPr>
          <a:xfrm>
            <a:off x="821408" y="2267523"/>
            <a:ext cx="7693942" cy="3909440"/>
          </a:xfrm>
        </p:spPr>
        <p:txBody>
          <a:bodyPr/>
          <a:p>
            <a:r>
              <a:rPr lang="en-US" b="1"/>
              <a:t>With the advent of technology, having a hotel reservation system software is the one of the easiest changes a hotel can implement to reap the benefits mentioned in this article. It allows you to keep occupancy up and ensure everything is running smoothly with little intervention from hotel staff. The more time that is freed up for staff to take care of administrative duties, the more time they can dedicate to offering the best service possible.</a:t>
            </a:r>
            <a:r>
              <a:rPr lang="en-US"/>
              <a:t>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0" name="Title 1048589"/>
          <p:cNvSpPr>
            <a:spLocks noGrp="1"/>
          </p:cNvSpPr>
          <p:nvPr>
            <p:ph type="title"/>
          </p:nvPr>
        </p:nvSpPr>
        <p:spPr/>
        <p:txBody>
          <a:bodyPr/>
          <a:p>
            <a:endParaRPr lang="en-US"/>
          </a:p>
        </p:txBody>
      </p:sp>
      <p:sp>
        <p:nvSpPr>
          <p:cNvPr id="1048591" name="Content Placeholder 1048590"/>
          <p:cNvSpPr>
            <a:spLocks noGrp="1"/>
          </p:cNvSpPr>
          <p:nvPr>
            <p:ph idx="1"/>
          </p:nvPr>
        </p:nvSpPr>
        <p:spPr/>
        <p:txBody>
          <a:bodyPr/>
          <a:p>
            <a:endParaRPr lang="en-US"/>
          </a:p>
        </p:txBody>
      </p:sp>
      <p:pic>
        <p:nvPicPr>
          <p:cNvPr id="2097154" name="Picture 2097153"/>
          <p:cNvPicPr/>
          <p:nvPr/>
        </p:nvPicPr>
        <p:blipFill>
          <a:blip r:embed="rId1"/>
          <a:stretch>
            <a:fillRect/>
          </a:stretch>
        </p:blipFill>
        <p:spPr>
          <a:xfrm>
            <a:off x="689093" y="331379"/>
            <a:ext cx="7909046" cy="59439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88" name="Title 1048587"/>
          <p:cNvSpPr>
            <a:spLocks noGrp="1"/>
          </p:cNvSpPr>
          <p:nvPr>
            <p:ph type="title"/>
          </p:nvPr>
        </p:nvSpPr>
        <p:spPr/>
        <p:txBody>
          <a:bodyPr/>
          <a:p>
            <a:endParaRPr lang="en-US"/>
          </a:p>
        </p:txBody>
      </p:sp>
      <p:sp>
        <p:nvSpPr>
          <p:cNvPr id="1048589" name="Content Placeholder 1048588"/>
          <p:cNvSpPr>
            <a:spLocks noGrp="1"/>
          </p:cNvSpPr>
          <p:nvPr>
            <p:ph idx="1"/>
          </p:nvPr>
        </p:nvSpPr>
        <p:spPr/>
        <p:txBody>
          <a:bodyPr/>
          <a:p>
            <a:endParaRPr lang="en-US"/>
          </a:p>
        </p:txBody>
      </p:sp>
      <p:pic>
        <p:nvPicPr>
          <p:cNvPr id="2097153" name="Picture 2097152"/>
          <p:cNvPicPr/>
          <p:nvPr/>
        </p:nvPicPr>
        <p:blipFill>
          <a:blip r:embed="rId1"/>
          <a:stretch>
            <a:fillRect/>
          </a:stretch>
        </p:blipFill>
        <p:spPr>
          <a:xfrm rot="21470">
            <a:off x="349182" y="176311"/>
            <a:ext cx="7901462" cy="601402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86" name="Title 1048585"/>
          <p:cNvSpPr>
            <a:spLocks noGrp="1"/>
          </p:cNvSpPr>
          <p:nvPr>
            <p:ph type="title"/>
          </p:nvPr>
        </p:nvSpPr>
        <p:spPr/>
        <p:txBody>
          <a:bodyPr/>
          <a:p>
            <a:r>
              <a:rPr lang="en-IN" altLang="en-US"/>
              <a:t> </a:t>
            </a:r>
            <a:endParaRPr lang="en-IN" altLang="en-US"/>
          </a:p>
        </p:txBody>
      </p:sp>
      <p:sp>
        <p:nvSpPr>
          <p:cNvPr id="1048587" name="Content Placeholder 1048586"/>
          <p:cNvSpPr>
            <a:spLocks noGrp="1"/>
          </p:cNvSpPr>
          <p:nvPr>
            <p:ph idx="1"/>
          </p:nvPr>
        </p:nvSpPr>
        <p:spPr/>
        <p:txBody>
          <a:bodyPr/>
          <a:p>
            <a:pPr marL="0" indent="0">
              <a:buNone/>
            </a:pPr>
            <a:endParaRPr lang="en-US"/>
          </a:p>
        </p:txBody>
      </p:sp>
      <p:pic>
        <p:nvPicPr>
          <p:cNvPr id="2097152" name="Picture 2097151"/>
          <p:cNvPicPr/>
          <p:nvPr/>
        </p:nvPicPr>
        <p:blipFill>
          <a:blip r:embed="rId1"/>
          <a:stretch>
            <a:fillRect/>
          </a:stretch>
        </p:blipFill>
        <p:spPr>
          <a:xfrm>
            <a:off x="628650" y="1497330"/>
            <a:ext cx="7886065" cy="4679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4" name="Title 1048603"/>
          <p:cNvSpPr>
            <a:spLocks noGrp="1"/>
          </p:cNvSpPr>
          <p:nvPr>
            <p:ph type="title"/>
          </p:nvPr>
        </p:nvSpPr>
        <p:spPr/>
        <p:txBody>
          <a:bodyPr/>
          <a:p>
            <a:r>
              <a:rPr lang="en-US"/>
              <a:t>What is a hotel reservation system?</a:t>
            </a:r>
            <a:endParaRPr lang="en-US"/>
          </a:p>
        </p:txBody>
      </p:sp>
      <p:sp>
        <p:nvSpPr>
          <p:cNvPr id="1048605" name="Content Placeholder 1048604"/>
          <p:cNvSpPr>
            <a:spLocks noGrp="1"/>
          </p:cNvSpPr>
          <p:nvPr>
            <p:ph idx="1"/>
          </p:nvPr>
        </p:nvSpPr>
        <p:spPr>
          <a:xfrm>
            <a:off x="628650" y="1825625"/>
            <a:ext cx="7886700" cy="4502270"/>
          </a:xfrm>
        </p:spPr>
        <p:txBody>
          <a:bodyPr/>
          <a:p>
            <a:r>
              <a:rPr lang="en-US" b="1"/>
              <a:t>A hotel reservation system is a software application that allows guests to book directly with the hotel online, with no intermediaries necessary. The software essentially processes online reservations made via the hotel’s website and then passes this information to the hotel’s own backend so that the information can be easily accessed. Bookings are then managed by hotel staff. </a:t>
            </a:r>
            <a:endParaRPr lang="en-US" b="1"/>
          </a:p>
        </p:txBody>
      </p:sp>
      <mc:AlternateContent xmlns:mc="http://schemas.openxmlformats.org/markup-compatibility/2006" xmlns:p14="http://schemas.microsoft.com/office/powerpoint/2010/main">
        <mc:Choice Requires="p14">
          <p:contentPart r:id="rId1" p14:bwMode="auto">
            <p14:nvContentPartPr>
              <p14:cNvPr id="1" name="Ink 0"/>
              <p14:cNvContentPartPr/>
              <p14:nvPr/>
            </p14:nvContentPartPr>
            <p14:xfrm>
              <a:off x="2946400" y="4330700"/>
              <a:ext cx="12700" cy="360"/>
            </p14:xfrm>
          </p:contentPart>
        </mc:Choice>
        <mc:Fallback xmlns="">
          <p:pic>
            <p:nvPicPr>
              <p:cNvPr id="1" name="Ink 0"/>
            </p:nvPicPr>
            <p:blipFill>
              <a:blip r:embed="rId2"/>
            </p:blipFill>
            <p:spPr>
              <a:xfrm>
                <a:off x="2946400" y="4330700"/>
                <a:ext cx="1270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2" name="Ink 1"/>
              <p14:cNvContentPartPr/>
              <p14:nvPr/>
            </p14:nvContentPartPr>
            <p14:xfrm>
              <a:off x="2768600" y="4368800"/>
              <a:ext cx="12700" cy="360"/>
            </p14:xfrm>
          </p:contentPart>
        </mc:Choice>
        <mc:Fallback xmlns="">
          <p:pic>
            <p:nvPicPr>
              <p:cNvPr id="2" name="Ink 1"/>
            </p:nvPicPr>
            <p:blipFill>
              <a:blip r:embed="rId2"/>
            </p:blipFill>
            <p:spPr>
              <a:xfrm>
                <a:off x="2768600" y="4368800"/>
                <a:ext cx="1270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Ink 2"/>
              <p14:cNvContentPartPr/>
              <p14:nvPr/>
            </p14:nvContentPartPr>
            <p14:xfrm>
              <a:off x="2768600" y="4368800"/>
              <a:ext cx="12700" cy="360"/>
            </p14:xfrm>
          </p:contentPart>
        </mc:Choice>
        <mc:Fallback xmlns="">
          <p:pic>
            <p:nvPicPr>
              <p:cNvPr id="3" name="Ink 2"/>
            </p:nvPicPr>
            <p:blipFill>
              <a:blip r:embed="rId2"/>
            </p:blipFill>
            <p:spPr>
              <a:xfrm>
                <a:off x="2768600" y="4368800"/>
                <a:ext cx="12700" cy="36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2" name="Title 1048601"/>
          <p:cNvSpPr>
            <a:spLocks noGrp="1"/>
          </p:cNvSpPr>
          <p:nvPr>
            <p:ph type="title"/>
          </p:nvPr>
        </p:nvSpPr>
        <p:spPr/>
        <p:txBody>
          <a:bodyPr>
            <a:normAutofit/>
          </a:bodyPr>
          <a:p>
            <a:r>
              <a:rPr lang="en-IN" altLang="en-US" sz="4000"/>
              <a:t>Working of Hotel Reservation System</a:t>
            </a:r>
            <a:endParaRPr lang="en-IN" altLang="en-US" sz="4000"/>
          </a:p>
        </p:txBody>
      </p:sp>
      <p:sp>
        <p:nvSpPr>
          <p:cNvPr id="1048603" name="Content Placeholder 1048602"/>
          <p:cNvSpPr>
            <a:spLocks noGrp="1"/>
          </p:cNvSpPr>
          <p:nvPr>
            <p:ph idx="1"/>
          </p:nvPr>
        </p:nvSpPr>
        <p:spPr>
          <a:xfrm>
            <a:off x="844718" y="2033577"/>
            <a:ext cx="7670632" cy="4143386"/>
          </a:xfrm>
        </p:spPr>
        <p:txBody>
          <a:bodyPr>
            <a:normAutofit fontScale="82143" lnSpcReduction="20000"/>
          </a:bodyPr>
          <a:p>
            <a:r>
              <a:rPr lang="en-US" b="1"/>
              <a:t>hotel reservation system is the mechanism through which guests can create secure online reservations. While the process is similar to booking with an online travel agent (OTA), the difference is the hotel’s booking engine essentially links up to their own website so that there are no additional fees incurred for the property. </a:t>
            </a:r>
            <a:endParaRPr lang="en-US" b="1"/>
          </a:p>
          <a:p>
            <a:r>
              <a:rPr lang="en-US" b="1"/>
              <a:t>Through the hotel reservation system software, guests can choose how long they will stay, the type of room they want, get add-ons, and pay securely online through a payment platform. In this </a:t>
            </a:r>
            <a:r>
              <a:rPr lang="en-IN" altLang="en-US" b="1"/>
              <a:t>Presentation</a:t>
            </a:r>
            <a:r>
              <a:rPr lang="en-US" b="1"/>
              <a:t> we’ll go in depth about what a hotel reservation system is, how it works, and the benefits that it offers to the hospitality sector. So let’s get started.</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6" name="Title 1048605"/>
          <p:cNvSpPr>
            <a:spLocks noGrp="1"/>
          </p:cNvSpPr>
          <p:nvPr>
            <p:ph type="title"/>
          </p:nvPr>
        </p:nvSpPr>
        <p:spPr>
          <a:xfrm>
            <a:off x="628650" y="365125"/>
            <a:ext cx="7886700" cy="1019175"/>
          </a:xfrm>
        </p:spPr>
        <p:txBody>
          <a:bodyPr/>
          <a:p>
            <a:r>
              <a:rPr lang="en-IN" altLang="en-US" sz="3600"/>
              <a:t>    Steps to follow in Website</a:t>
            </a:r>
            <a:endParaRPr lang="en-IN" altLang="en-US" sz="3600"/>
          </a:p>
        </p:txBody>
      </p:sp>
      <p:sp>
        <p:nvSpPr>
          <p:cNvPr id="1048607" name="Content Placeholder 1048606"/>
          <p:cNvSpPr>
            <a:spLocks noGrp="1"/>
          </p:cNvSpPr>
          <p:nvPr>
            <p:ph idx="1"/>
          </p:nvPr>
        </p:nvSpPr>
        <p:spPr>
          <a:xfrm>
            <a:off x="811726" y="1900002"/>
            <a:ext cx="7703623" cy="4276961"/>
          </a:xfrm>
        </p:spPr>
        <p:txBody>
          <a:bodyPr/>
          <a:p>
            <a:r>
              <a:rPr lang="en-US"/>
              <a:t> </a:t>
            </a:r>
            <a:endParaRPr lang="en-US"/>
          </a:p>
        </p:txBody>
      </p:sp>
      <p:pic>
        <p:nvPicPr>
          <p:cNvPr id="2097156" name="Picture 2097155"/>
          <p:cNvPicPr/>
          <p:nvPr/>
        </p:nvPicPr>
        <p:blipFill>
          <a:blip r:embed="rId1"/>
          <a:stretch>
            <a:fillRect/>
          </a:stretch>
        </p:blipFill>
        <p:spPr>
          <a:xfrm rot="21600000">
            <a:off x="1096446" y="1384134"/>
            <a:ext cx="6845991" cy="47309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8" name="Title 1048607"/>
          <p:cNvSpPr>
            <a:spLocks noGrp="1"/>
          </p:cNvSpPr>
          <p:nvPr>
            <p:ph type="title"/>
          </p:nvPr>
        </p:nvSpPr>
        <p:spPr/>
        <p:txBody>
          <a:bodyPr/>
          <a:p>
            <a:r>
              <a:rPr lang="en-IN" altLang="en-US"/>
              <a:t>  </a:t>
            </a:r>
            <a:r>
              <a:rPr lang="en-IN" altLang="en-US" sz="3600"/>
              <a:t>Boom in this Field </a:t>
            </a:r>
            <a:endParaRPr lang="en-IN" altLang="en-US" sz="3600"/>
          </a:p>
        </p:txBody>
      </p:sp>
      <p:sp>
        <p:nvSpPr>
          <p:cNvPr id="1048609" name="Content Placeholder 1048608"/>
          <p:cNvSpPr>
            <a:spLocks noGrp="1"/>
          </p:cNvSpPr>
          <p:nvPr>
            <p:ph idx="1"/>
          </p:nvPr>
        </p:nvSpPr>
        <p:spPr>
          <a:xfrm>
            <a:off x="767400" y="2128888"/>
            <a:ext cx="7747950" cy="4048075"/>
          </a:xfrm>
        </p:spPr>
        <p:txBody>
          <a:bodyPr>
            <a:normAutofit fontScale="92857" lnSpcReduction="20000"/>
          </a:bodyPr>
          <a:p>
            <a:r>
              <a:rPr lang="en-US" b="1"/>
              <a:t>With the boom of the Millennial traveler, now more than 700 million people are expected to book primarily online by 2023, so having an online reservation system is key to reaching a widespread audience. It is also key to generating a good first impression because guests are able to place bookings without having to navigate to another domain. Keeping the whole process internally prevents clients from navigating away from the page before making the final booking.</a:t>
            </a:r>
            <a:endParaRPr lang="en-US"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0" name="Title 1048609"/>
          <p:cNvSpPr>
            <a:spLocks noGrp="1"/>
          </p:cNvSpPr>
          <p:nvPr>
            <p:ph type="title"/>
          </p:nvPr>
        </p:nvSpPr>
        <p:spPr/>
        <p:txBody>
          <a:bodyPr/>
          <a:p>
            <a:r>
              <a:rPr lang="en-US"/>
              <a:t>How does a hotel reservation system work?</a:t>
            </a:r>
            <a:endParaRPr lang="en-US"/>
          </a:p>
        </p:txBody>
      </p:sp>
      <p:sp>
        <p:nvSpPr>
          <p:cNvPr id="1048611" name="Content Placeholder 1048610"/>
          <p:cNvSpPr>
            <a:spLocks noGrp="1"/>
          </p:cNvSpPr>
          <p:nvPr>
            <p:ph idx="1"/>
          </p:nvPr>
        </p:nvSpPr>
        <p:spPr>
          <a:xfrm>
            <a:off x="317788" y="1825625"/>
            <a:ext cx="8630607" cy="4806407"/>
          </a:xfrm>
        </p:spPr>
        <p:txBody>
          <a:bodyPr>
            <a:normAutofit fontScale="89286" lnSpcReduction="20000"/>
          </a:bodyPr>
          <a:p>
            <a:pPr marL="0" indent="0">
              <a:buNone/>
            </a:pPr>
            <a:r>
              <a:rPr lang="en-US" b="1"/>
              <a:t>The reservation management software essentially automates the booking process, syncing up with your hotel’s website and social media so that guests can reserve easily and conveniently without having to visit another site. The reservation system can also link up to the channel manager, allowing hotels to distribute their availability to both online agents in real time.</a:t>
            </a:r>
            <a:endParaRPr lang="en-US" b="1"/>
          </a:p>
          <a:p>
            <a:pPr marL="0" indent="0">
              <a:buNone/>
            </a:pPr>
            <a:r>
              <a:rPr lang="en-US" b="1"/>
              <a:t>These types of booking systems are used in the hospitality industry in order to allow guests to book their own stays online through software. It helps facilitate a smoother booking process and easily gathers data into your system. Furthermore, it gives you an edge over your competitors and improves efficiency by automatically syncing across your system and channels.</a:t>
            </a: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2" name="Title 1048611"/>
          <p:cNvSpPr>
            <a:spLocks noGrp="1"/>
          </p:cNvSpPr>
          <p:nvPr>
            <p:ph type="title"/>
          </p:nvPr>
        </p:nvSpPr>
        <p:spPr/>
        <p:txBody>
          <a:bodyPr/>
          <a:p>
            <a:endParaRPr lang="en-US"/>
          </a:p>
        </p:txBody>
      </p:sp>
      <p:sp>
        <p:nvSpPr>
          <p:cNvPr id="1048613" name="Content Placeholder 1048612"/>
          <p:cNvSpPr>
            <a:spLocks noGrp="1"/>
          </p:cNvSpPr>
          <p:nvPr>
            <p:ph idx="1"/>
          </p:nvPr>
        </p:nvSpPr>
        <p:spPr>
          <a:xfrm rot="21600000">
            <a:off x="595390" y="3164588"/>
            <a:ext cx="8310343" cy="3693040"/>
          </a:xfrm>
        </p:spPr>
        <p:txBody>
          <a:bodyPr>
            <a:normAutofit fontScale="82143" lnSpcReduction="20000"/>
          </a:bodyPr>
          <a:p>
            <a:r>
              <a:rPr lang="en-US" b="1"/>
              <a:t>These types of booking systems are used in the hospitality industry in order to allow guests to book their own stays online through software. It helps facilitate a smoother booking process and easily gathers data into your system. Furthermore, it gives you an edge over your competitors and improves efficiency by automatically syncing across your system and channels.</a:t>
            </a:r>
            <a:endParaRPr lang="en-US" b="1"/>
          </a:p>
          <a:p>
            <a:r>
              <a:rPr lang="en-US" b="1"/>
              <a:t>This type of software is key to having global appeal and to increased occupancy rates. It’s an essential tool to increase reservations, create enhanced guest experiences, leading to higher customer retention and increased revenue.</a:t>
            </a:r>
            <a:endParaRPr lang="en-US" b="1"/>
          </a:p>
        </p:txBody>
      </p:sp>
      <p:pic>
        <p:nvPicPr>
          <p:cNvPr id="2097157" name="Picture 2097156"/>
          <p:cNvPicPr/>
          <p:nvPr/>
        </p:nvPicPr>
        <p:blipFill>
          <a:blip r:embed="rId1"/>
          <a:stretch>
            <a:fillRect/>
          </a:stretch>
        </p:blipFill>
        <p:spPr>
          <a:xfrm>
            <a:off x="838343" y="32448"/>
            <a:ext cx="7115744" cy="30467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4" name="Title 1048613"/>
          <p:cNvSpPr>
            <a:spLocks noGrp="1"/>
          </p:cNvSpPr>
          <p:nvPr>
            <p:ph type="title"/>
          </p:nvPr>
        </p:nvSpPr>
        <p:spPr>
          <a:xfrm>
            <a:off x="1017000" y="181005"/>
            <a:ext cx="7110000" cy="1065623"/>
          </a:xfrm>
        </p:spPr>
        <p:txBody>
          <a:bodyPr>
            <a:normAutofit fontScale="90000"/>
          </a:bodyPr>
          <a:p>
            <a:r>
              <a:rPr lang="en-US"/>
              <a:t>What are the benefits of using a hotel reservation system?</a:t>
            </a:r>
            <a:endParaRPr lang="en-US"/>
          </a:p>
        </p:txBody>
      </p:sp>
      <p:sp>
        <p:nvSpPr>
          <p:cNvPr id="1048615" name="Content Placeholder 1048614"/>
          <p:cNvSpPr>
            <a:spLocks noGrp="1"/>
          </p:cNvSpPr>
          <p:nvPr>
            <p:ph idx="1"/>
          </p:nvPr>
        </p:nvSpPr>
        <p:spPr>
          <a:xfrm>
            <a:off x="628650" y="1864793"/>
            <a:ext cx="7886700" cy="5178636"/>
          </a:xfrm>
        </p:spPr>
        <p:txBody>
          <a:bodyPr>
            <a:normAutofit fontScale="96429" lnSpcReduction="20000"/>
          </a:bodyPr>
          <a:p>
            <a:r>
              <a:rPr lang="en-US" b="1"/>
              <a:t>Nowadays, having software to manage bookings is without doubt fundamental, no matter the size of the property. So let’s take a look at why it’s necessary and the benefits that an online booking system brings.</a:t>
            </a:r>
            <a:endParaRPr lang="en-US" b="1"/>
          </a:p>
          <a:p>
            <a:r>
              <a:rPr lang="en-US" b="1"/>
              <a:t>Simplifies Front Office Tasks – A hotel booking system can provide the 'real time' status of the hotel rooms. </a:t>
            </a:r>
            <a:endParaRPr lang="en-US" b="1"/>
          </a:p>
          <a:p>
            <a:r>
              <a:rPr lang="en-US" b="1"/>
              <a:t>Enables distribution</a:t>
            </a:r>
            <a:endParaRPr lang="en-US" b="1"/>
          </a:p>
          <a:p>
            <a:r>
              <a:rPr lang="en-US" b="1"/>
              <a:t>Improves guest reservations </a:t>
            </a:r>
            <a:endParaRPr lang="en-US" b="1"/>
          </a:p>
          <a:p>
            <a:r>
              <a:rPr lang="en-US" b="1"/>
              <a:t>Increases multi-tasking </a:t>
            </a:r>
            <a:endParaRPr lang="en-US" b="1"/>
          </a:p>
          <a:p>
            <a:r>
              <a:rPr lang="en-US" b="1"/>
              <a:t>Centralizes hotel management</a:t>
            </a:r>
            <a:endParaRPr lang="en-US" b="1"/>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8198</Words>
  <Application>WPS Presentation</Application>
  <PresentationFormat/>
  <Paragraphs>86</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Calibri</vt:lpstr>
      <vt:lpstr>Microsoft YaHei</vt:lpstr>
      <vt:lpstr>Arial Unicode MS</vt:lpstr>
      <vt:lpstr>Calibri Light</vt:lpstr>
      <vt:lpstr>Office Theme</vt:lpstr>
      <vt:lpstr>PowerPoint 演示文稿</vt:lpstr>
      <vt:lpstr>How does an online hotel reservation system work?</vt:lpstr>
      <vt:lpstr>What is a hotel reservation system?</vt:lpstr>
      <vt:lpstr>Working of Hotel Reservation System</vt:lpstr>
      <vt:lpstr>    Steps to follow in Website</vt:lpstr>
      <vt:lpstr>  Boom in this Field </vt:lpstr>
      <vt:lpstr>How does a hotel reservation system work?</vt:lpstr>
      <vt:lpstr>PowerPoint 演示文稿</vt:lpstr>
      <vt:lpstr>What are the benefits of using a hotel reservation system?</vt:lpstr>
      <vt:lpstr>PowerPoint 演示文稿</vt:lpstr>
      <vt:lpstr>        Improved efficiency</vt:lpstr>
      <vt:lpstr>Gives you a competitive edge</vt:lpstr>
      <vt:lpstr>   </vt:lpstr>
      <vt:lpstr>Reduces chances of human error</vt:lpstr>
      <vt:lpstr>     Data collection is easier</vt:lpstr>
      <vt:lpstr>  </vt:lpstr>
      <vt:lpstr>      Easily manage rewards</vt:lpstr>
      <vt:lpstr>  </vt:lpstr>
      <vt:lpstr>               Conclusion</vt:lpstr>
      <vt:lpstr>   </vt:lpstr>
      <vt:lpstr>PowerPoint 演示文稿</vt:lpstr>
      <vt:lpstr>PowerPoint 演示文稿</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I2011</dc:creator>
  <cp:lastModifiedBy>mohit</cp:lastModifiedBy>
  <cp:revision>4</cp:revision>
  <dcterms:created xsi:type="dcterms:W3CDTF">2022-02-12T05:03:00Z</dcterms:created>
  <dcterms:modified xsi:type="dcterms:W3CDTF">2022-02-12T08:05:21Z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a4d496010e404c88ba87f18f021dbc47</vt:lpwstr>
  </property>
  <property fmtid="{D5CDD505-2E9C-101B-9397-08002B2CF9AE}" pid="3" name="KSOProductBuildVer">
    <vt:lpwstr>1033-11.2.0.10463</vt:lpwstr>
  </property>
</Properties>
</file>