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4" r:id="rId18"/>
    <p:sldId id="275" r:id="rId19"/>
    <p:sldId id="271"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00F2C-BFD8-4019-B7C4-D853717F78CC}" v="3" dt="2020-09-28T02:44:47.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Singh" userId="f3c12d545257699a" providerId="LiveId" clId="{DEB3E966-933B-754B-92FF-BFCBC4CFD2A9}"/>
    <pc:docChg chg="undo custSel addSld delSld modSld addMainMaster delMainMaster">
      <pc:chgData name="Mohit Singh" userId="f3c12d545257699a" providerId="LiveId" clId="{DEB3E966-933B-754B-92FF-BFCBC4CFD2A9}" dt="2020-09-28T02:50:20.783" v="3552" actId="478"/>
      <pc:docMkLst>
        <pc:docMk/>
      </pc:docMkLst>
      <pc:sldChg chg="addSp delSp modSp mod setBg">
        <pc:chgData name="Mohit Singh" userId="f3c12d545257699a" providerId="LiveId" clId="{DEB3E966-933B-754B-92FF-BFCBC4CFD2A9}" dt="2020-09-26T11:08:42.456" v="282" actId="1076"/>
        <pc:sldMkLst>
          <pc:docMk/>
          <pc:sldMk cId="109857222" sldId="256"/>
        </pc:sldMkLst>
        <pc:spChg chg="mod">
          <ac:chgData name="Mohit Singh" userId="f3c12d545257699a" providerId="LiveId" clId="{DEB3E966-933B-754B-92FF-BFCBC4CFD2A9}" dt="2020-09-26T11:07:54.557" v="277" actId="1076"/>
          <ac:spMkLst>
            <pc:docMk/>
            <pc:sldMk cId="109857222" sldId="256"/>
            <ac:spMk id="2" creationId="{00000000-0000-0000-0000-000000000000}"/>
          </ac:spMkLst>
        </pc:spChg>
        <pc:spChg chg="mod">
          <ac:chgData name="Mohit Singh" userId="f3c12d545257699a" providerId="LiveId" clId="{DEB3E966-933B-754B-92FF-BFCBC4CFD2A9}" dt="2020-09-26T11:07:10.553" v="275" actId="20577"/>
          <ac:spMkLst>
            <pc:docMk/>
            <pc:sldMk cId="109857222" sldId="256"/>
            <ac:spMk id="3" creationId="{00000000-0000-0000-0000-000000000000}"/>
          </ac:spMkLst>
        </pc:spChg>
        <pc:graphicFrameChg chg="add del">
          <ac:chgData name="Mohit Singh" userId="f3c12d545257699a" providerId="LiveId" clId="{DEB3E966-933B-754B-92FF-BFCBC4CFD2A9}" dt="2020-09-24T11:46:56.125" v="15" actId="478"/>
          <ac:graphicFrameMkLst>
            <pc:docMk/>
            <pc:sldMk cId="109857222" sldId="256"/>
            <ac:graphicFrameMk id="4" creationId="{2DBD42AE-32C9-9C46-909B-C9E25CF7FC55}"/>
          </ac:graphicFrameMkLst>
        </pc:graphicFrameChg>
        <pc:graphicFrameChg chg="add del modGraphic">
          <ac:chgData name="Mohit Singh" userId="f3c12d545257699a" providerId="LiveId" clId="{DEB3E966-933B-754B-92FF-BFCBC4CFD2A9}" dt="2020-09-24T11:46:54.102" v="14" actId="478"/>
          <ac:graphicFrameMkLst>
            <pc:docMk/>
            <pc:sldMk cId="109857222" sldId="256"/>
            <ac:graphicFrameMk id="5" creationId="{AB6B5C94-934D-5440-8969-1D512EEAFE53}"/>
          </ac:graphicFrameMkLst>
        </pc:graphicFrameChg>
        <pc:picChg chg="add del mod">
          <ac:chgData name="Mohit Singh" userId="f3c12d545257699a" providerId="LiveId" clId="{DEB3E966-933B-754B-92FF-BFCBC4CFD2A9}" dt="2020-09-26T11:02:09.416" v="201" actId="478"/>
          <ac:picMkLst>
            <pc:docMk/>
            <pc:sldMk cId="109857222" sldId="256"/>
            <ac:picMk id="4" creationId="{03393C16-5E92-AE4C-975E-E2DD52E27ED9}"/>
          </ac:picMkLst>
        </pc:picChg>
        <pc:picChg chg="add del">
          <ac:chgData name="Mohit Singh" userId="f3c12d545257699a" providerId="LiveId" clId="{DEB3E966-933B-754B-92FF-BFCBC4CFD2A9}" dt="2020-09-26T11:02:19.994" v="203" actId="478"/>
          <ac:picMkLst>
            <pc:docMk/>
            <pc:sldMk cId="109857222" sldId="256"/>
            <ac:picMk id="5" creationId="{D2E81FB4-0789-8A43-B539-215AD17B246A}"/>
          </ac:picMkLst>
        </pc:picChg>
        <pc:picChg chg="add del">
          <ac:chgData name="Mohit Singh" userId="f3c12d545257699a" providerId="LiveId" clId="{DEB3E966-933B-754B-92FF-BFCBC4CFD2A9}" dt="2020-09-24T11:47:10.940" v="17" actId="478"/>
          <ac:picMkLst>
            <pc:docMk/>
            <pc:sldMk cId="109857222" sldId="256"/>
            <ac:picMk id="6" creationId="{78F40D62-0ED9-414D-A104-0C94C82FDBFE}"/>
          </ac:picMkLst>
        </pc:picChg>
        <pc:picChg chg="add mod">
          <ac:chgData name="Mohit Singh" userId="f3c12d545257699a" providerId="LiveId" clId="{DEB3E966-933B-754B-92FF-BFCBC4CFD2A9}" dt="2020-09-26T11:08:42.456" v="282" actId="1076"/>
          <ac:picMkLst>
            <pc:docMk/>
            <pc:sldMk cId="109857222" sldId="256"/>
            <ac:picMk id="6" creationId="{F7E8E732-0485-2742-A88D-EA74C04DD5A1}"/>
          </ac:picMkLst>
        </pc:picChg>
      </pc:sldChg>
      <pc:sldChg chg="addSp delSp modSp new mod chgLayout">
        <pc:chgData name="Mohit Singh" userId="f3c12d545257699a" providerId="LiveId" clId="{DEB3E966-933B-754B-92FF-BFCBC4CFD2A9}" dt="2020-09-27T03:07:29.021" v="1930" actId="1076"/>
        <pc:sldMkLst>
          <pc:docMk/>
          <pc:sldMk cId="148528850" sldId="257"/>
        </pc:sldMkLst>
        <pc:spChg chg="mod ord">
          <ac:chgData name="Mohit Singh" userId="f3c12d545257699a" providerId="LiveId" clId="{DEB3E966-933B-754B-92FF-BFCBC4CFD2A9}" dt="2020-09-27T03:07:18.274" v="1929" actId="1076"/>
          <ac:spMkLst>
            <pc:docMk/>
            <pc:sldMk cId="148528850" sldId="257"/>
            <ac:spMk id="2" creationId="{3BC845DD-E5AC-5946-9416-85F7F9284DAF}"/>
          </ac:spMkLst>
        </pc:spChg>
        <pc:spChg chg="del">
          <ac:chgData name="Mohit Singh" userId="f3c12d545257699a" providerId="LiveId" clId="{DEB3E966-933B-754B-92FF-BFCBC4CFD2A9}" dt="2020-09-24T11:53:17.437" v="40" actId="931"/>
          <ac:spMkLst>
            <pc:docMk/>
            <pc:sldMk cId="148528850" sldId="257"/>
            <ac:spMk id="3" creationId="{0737C98F-963B-E145-B75E-390058BCC5FC}"/>
          </ac:spMkLst>
        </pc:spChg>
        <pc:spChg chg="add del">
          <ac:chgData name="Mohit Singh" userId="f3c12d545257699a" providerId="LiveId" clId="{DEB3E966-933B-754B-92FF-BFCBC4CFD2A9}" dt="2020-09-25T07:18:56.008" v="49" actId="478"/>
          <ac:spMkLst>
            <pc:docMk/>
            <pc:sldMk cId="148528850" sldId="257"/>
            <ac:spMk id="5" creationId="{10DF1D14-6674-444C-BC01-1157FB6A5B43}"/>
          </ac:spMkLst>
        </pc:spChg>
        <pc:spChg chg="add del">
          <ac:chgData name="Mohit Singh" userId="f3c12d545257699a" providerId="LiveId" clId="{DEB3E966-933B-754B-92FF-BFCBC4CFD2A9}" dt="2020-09-24T11:51:49.257" v="39" actId="478"/>
          <ac:spMkLst>
            <pc:docMk/>
            <pc:sldMk cId="148528850" sldId="257"/>
            <ac:spMk id="5" creationId="{A2341576-C512-2942-8D49-393D7591924C}"/>
          </ac:spMkLst>
        </pc:spChg>
        <pc:spChg chg="add mod">
          <ac:chgData name="Mohit Singh" userId="f3c12d545257699a" providerId="LiveId" clId="{DEB3E966-933B-754B-92FF-BFCBC4CFD2A9}" dt="2020-09-26T11:26:27.722" v="890" actId="20577"/>
          <ac:spMkLst>
            <pc:docMk/>
            <pc:sldMk cId="148528850" sldId="257"/>
            <ac:spMk id="7" creationId="{80D58CA7-250D-C541-BFEF-7B843409FDA2}"/>
          </ac:spMkLst>
        </pc:spChg>
        <pc:picChg chg="add mod">
          <ac:chgData name="Mohit Singh" userId="f3c12d545257699a" providerId="LiveId" clId="{DEB3E966-933B-754B-92FF-BFCBC4CFD2A9}" dt="2020-09-27T03:07:29.021" v="1930" actId="1076"/>
          <ac:picMkLst>
            <pc:docMk/>
            <pc:sldMk cId="148528850" sldId="257"/>
            <ac:picMk id="3" creationId="{1C2A2962-5E02-C84E-BD37-899AFB0D77C9}"/>
          </ac:picMkLst>
        </pc:picChg>
        <pc:picChg chg="add del mod ord">
          <ac:chgData name="Mohit Singh" userId="f3c12d545257699a" providerId="LiveId" clId="{DEB3E966-933B-754B-92FF-BFCBC4CFD2A9}" dt="2020-09-25T07:20:37.903" v="66" actId="478"/>
          <ac:picMkLst>
            <pc:docMk/>
            <pc:sldMk cId="148528850" sldId="257"/>
            <ac:picMk id="6" creationId="{C985CFBF-A5FD-FA42-81C2-6AE3D4C2A9C1}"/>
          </ac:picMkLst>
        </pc:picChg>
      </pc:sldChg>
      <pc:sldChg chg="modSp new">
        <pc:chgData name="Mohit Singh" userId="f3c12d545257699a" providerId="LiveId" clId="{DEB3E966-933B-754B-92FF-BFCBC4CFD2A9}" dt="2020-09-26T11:23:44.541" v="840" actId="20577"/>
        <pc:sldMkLst>
          <pc:docMk/>
          <pc:sldMk cId="1557595413" sldId="258"/>
        </pc:sldMkLst>
        <pc:spChg chg="mod">
          <ac:chgData name="Mohit Singh" userId="f3c12d545257699a" providerId="LiveId" clId="{DEB3E966-933B-754B-92FF-BFCBC4CFD2A9}" dt="2020-09-26T11:10:44.741" v="309" actId="20577"/>
          <ac:spMkLst>
            <pc:docMk/>
            <pc:sldMk cId="1557595413" sldId="258"/>
            <ac:spMk id="2" creationId="{D317D3EE-F771-9C4E-BC25-C4A397D54625}"/>
          </ac:spMkLst>
        </pc:spChg>
        <pc:spChg chg="mod">
          <ac:chgData name="Mohit Singh" userId="f3c12d545257699a" providerId="LiveId" clId="{DEB3E966-933B-754B-92FF-BFCBC4CFD2A9}" dt="2020-09-26T11:23:44.541" v="840" actId="20577"/>
          <ac:spMkLst>
            <pc:docMk/>
            <pc:sldMk cId="1557595413" sldId="258"/>
            <ac:spMk id="3" creationId="{D9EC5C6C-B536-0E40-AE9D-EC898F3602DC}"/>
          </ac:spMkLst>
        </pc:spChg>
      </pc:sldChg>
      <pc:sldChg chg="new del">
        <pc:chgData name="Mohit Singh" userId="f3c12d545257699a" providerId="LiveId" clId="{DEB3E966-933B-754B-92FF-BFCBC4CFD2A9}" dt="2020-09-26T11:09:16.623" v="284" actId="2696"/>
        <pc:sldMkLst>
          <pc:docMk/>
          <pc:sldMk cId="2477015415" sldId="258"/>
        </pc:sldMkLst>
      </pc:sldChg>
      <pc:sldChg chg="modSp new">
        <pc:chgData name="Mohit Singh" userId="f3c12d545257699a" providerId="LiveId" clId="{DEB3E966-933B-754B-92FF-BFCBC4CFD2A9}" dt="2020-09-26T12:04:29.225" v="1425" actId="20577"/>
        <pc:sldMkLst>
          <pc:docMk/>
          <pc:sldMk cId="1680217854" sldId="259"/>
        </pc:sldMkLst>
        <pc:spChg chg="mod">
          <ac:chgData name="Mohit Singh" userId="f3c12d545257699a" providerId="LiveId" clId="{DEB3E966-933B-754B-92FF-BFCBC4CFD2A9}" dt="2020-09-26T12:04:29.225" v="1425" actId="20577"/>
          <ac:spMkLst>
            <pc:docMk/>
            <pc:sldMk cId="1680217854" sldId="259"/>
            <ac:spMk id="2" creationId="{59A5BD93-61C1-F94D-8CEF-BB0809EECAB5}"/>
          </ac:spMkLst>
        </pc:spChg>
        <pc:spChg chg="mod">
          <ac:chgData name="Mohit Singh" userId="f3c12d545257699a" providerId="LiveId" clId="{DEB3E966-933B-754B-92FF-BFCBC4CFD2A9}" dt="2020-09-26T11:41:03.907" v="1111" actId="20577"/>
          <ac:spMkLst>
            <pc:docMk/>
            <pc:sldMk cId="1680217854" sldId="259"/>
            <ac:spMk id="3" creationId="{A6227657-6911-974E-91B0-33B2A6CB96F8}"/>
          </ac:spMkLst>
        </pc:spChg>
      </pc:sldChg>
      <pc:sldChg chg="new del">
        <pc:chgData name="Mohit Singh" userId="f3c12d545257699a" providerId="LiveId" clId="{DEB3E966-933B-754B-92FF-BFCBC4CFD2A9}" dt="2020-09-26T11:28:50.165" v="892" actId="2696"/>
        <pc:sldMkLst>
          <pc:docMk/>
          <pc:sldMk cId="2073606926" sldId="259"/>
        </pc:sldMkLst>
      </pc:sldChg>
      <pc:sldChg chg="modSp new">
        <pc:chgData name="Mohit Singh" userId="f3c12d545257699a" providerId="LiveId" clId="{DEB3E966-933B-754B-92FF-BFCBC4CFD2A9}" dt="2020-09-26T11:47:24.534" v="1243" actId="20577"/>
        <pc:sldMkLst>
          <pc:docMk/>
          <pc:sldMk cId="3298938091" sldId="260"/>
        </pc:sldMkLst>
        <pc:spChg chg="mod">
          <ac:chgData name="Mohit Singh" userId="f3c12d545257699a" providerId="LiveId" clId="{DEB3E966-933B-754B-92FF-BFCBC4CFD2A9}" dt="2020-09-26T11:42:50.940" v="1152" actId="20577"/>
          <ac:spMkLst>
            <pc:docMk/>
            <pc:sldMk cId="3298938091" sldId="260"/>
            <ac:spMk id="2" creationId="{B3CAF32E-6DA2-6E44-BD98-4C3267A708E4}"/>
          </ac:spMkLst>
        </pc:spChg>
        <pc:spChg chg="mod">
          <ac:chgData name="Mohit Singh" userId="f3c12d545257699a" providerId="LiveId" clId="{DEB3E966-933B-754B-92FF-BFCBC4CFD2A9}" dt="2020-09-26T11:47:24.534" v="1243" actId="20577"/>
          <ac:spMkLst>
            <pc:docMk/>
            <pc:sldMk cId="3298938091" sldId="260"/>
            <ac:spMk id="3" creationId="{7BCABD76-5DB7-3B4F-B8E6-5A40204F3DDE}"/>
          </ac:spMkLst>
        </pc:spChg>
      </pc:sldChg>
      <pc:sldChg chg="modSp new">
        <pc:chgData name="Mohit Singh" userId="f3c12d545257699a" providerId="LiveId" clId="{DEB3E966-933B-754B-92FF-BFCBC4CFD2A9}" dt="2020-09-26T11:54:08.963" v="1341" actId="20577"/>
        <pc:sldMkLst>
          <pc:docMk/>
          <pc:sldMk cId="3376378650" sldId="261"/>
        </pc:sldMkLst>
        <pc:spChg chg="mod">
          <ac:chgData name="Mohit Singh" userId="f3c12d545257699a" providerId="LiveId" clId="{DEB3E966-933B-754B-92FF-BFCBC4CFD2A9}" dt="2020-09-26T11:49:24.781" v="1276" actId="20577"/>
          <ac:spMkLst>
            <pc:docMk/>
            <pc:sldMk cId="3376378650" sldId="261"/>
            <ac:spMk id="2" creationId="{99FD3EF9-778B-DB48-A062-A381C0C5A6C5}"/>
          </ac:spMkLst>
        </pc:spChg>
        <pc:spChg chg="mod">
          <ac:chgData name="Mohit Singh" userId="f3c12d545257699a" providerId="LiveId" clId="{DEB3E966-933B-754B-92FF-BFCBC4CFD2A9}" dt="2020-09-26T11:54:08.963" v="1341" actId="20577"/>
          <ac:spMkLst>
            <pc:docMk/>
            <pc:sldMk cId="3376378650" sldId="261"/>
            <ac:spMk id="3" creationId="{B56D200F-03C3-A74D-A4EB-AD4015492682}"/>
          </ac:spMkLst>
        </pc:spChg>
      </pc:sldChg>
      <pc:sldChg chg="modSp new">
        <pc:chgData name="Mohit Singh" userId="f3c12d545257699a" providerId="LiveId" clId="{DEB3E966-933B-754B-92FF-BFCBC4CFD2A9}" dt="2020-09-26T12:02:59.997" v="1424" actId="20577"/>
        <pc:sldMkLst>
          <pc:docMk/>
          <pc:sldMk cId="3973033264" sldId="262"/>
        </pc:sldMkLst>
        <pc:spChg chg="mod">
          <ac:chgData name="Mohit Singh" userId="f3c12d545257699a" providerId="LiveId" clId="{DEB3E966-933B-754B-92FF-BFCBC4CFD2A9}" dt="2020-09-26T11:54:48.511" v="1377" actId="20577"/>
          <ac:spMkLst>
            <pc:docMk/>
            <pc:sldMk cId="3973033264" sldId="262"/>
            <ac:spMk id="2" creationId="{7ADC52E0-4BDF-1F44-8AC3-087186E65979}"/>
          </ac:spMkLst>
        </pc:spChg>
        <pc:spChg chg="mod">
          <ac:chgData name="Mohit Singh" userId="f3c12d545257699a" providerId="LiveId" clId="{DEB3E966-933B-754B-92FF-BFCBC4CFD2A9}" dt="2020-09-26T12:02:59.997" v="1424" actId="20577"/>
          <ac:spMkLst>
            <pc:docMk/>
            <pc:sldMk cId="3973033264" sldId="262"/>
            <ac:spMk id="3" creationId="{699FDFFF-C12A-6448-A0CD-3A1B67766A32}"/>
          </ac:spMkLst>
        </pc:spChg>
      </pc:sldChg>
      <pc:sldChg chg="modSp new del">
        <pc:chgData name="Mohit Singh" userId="f3c12d545257699a" providerId="LiveId" clId="{DEB3E966-933B-754B-92FF-BFCBC4CFD2A9}" dt="2020-09-27T12:21:15.224" v="1937" actId="2696"/>
        <pc:sldMkLst>
          <pc:docMk/>
          <pc:sldMk cId="1845758592" sldId="263"/>
        </pc:sldMkLst>
        <pc:spChg chg="mod">
          <ac:chgData name="Mohit Singh" userId="f3c12d545257699a" providerId="LiveId" clId="{DEB3E966-933B-754B-92FF-BFCBC4CFD2A9}" dt="2020-09-27T12:21:08.753" v="1936" actId="14100"/>
          <ac:spMkLst>
            <pc:docMk/>
            <pc:sldMk cId="1845758592" sldId="263"/>
            <ac:spMk id="2" creationId="{07A70B30-B303-EC42-A4DE-6D64D5597806}"/>
          </ac:spMkLst>
        </pc:spChg>
      </pc:sldChg>
      <pc:sldChg chg="modSp new">
        <pc:chgData name="Mohit Singh" userId="f3c12d545257699a" providerId="LiveId" clId="{DEB3E966-933B-754B-92FF-BFCBC4CFD2A9}" dt="2020-09-27T12:31:42.168" v="2238" actId="1076"/>
        <pc:sldMkLst>
          <pc:docMk/>
          <pc:sldMk cId="4252480276" sldId="263"/>
        </pc:sldMkLst>
        <pc:spChg chg="mod">
          <ac:chgData name="Mohit Singh" userId="f3c12d545257699a" providerId="LiveId" clId="{DEB3E966-933B-754B-92FF-BFCBC4CFD2A9}" dt="2020-09-27T12:22:29.809" v="1961" actId="20577"/>
          <ac:spMkLst>
            <pc:docMk/>
            <pc:sldMk cId="4252480276" sldId="263"/>
            <ac:spMk id="2" creationId="{3516220A-8912-9E4F-A021-CABCB18FD961}"/>
          </ac:spMkLst>
        </pc:spChg>
        <pc:spChg chg="mod">
          <ac:chgData name="Mohit Singh" userId="f3c12d545257699a" providerId="LiveId" clId="{DEB3E966-933B-754B-92FF-BFCBC4CFD2A9}" dt="2020-09-27T12:31:42.168" v="2238" actId="1076"/>
          <ac:spMkLst>
            <pc:docMk/>
            <pc:sldMk cId="4252480276" sldId="263"/>
            <ac:spMk id="3" creationId="{E9EB7B2C-D7C5-E941-959E-C90FE4264432}"/>
          </ac:spMkLst>
        </pc:spChg>
      </pc:sldChg>
      <pc:sldChg chg="addSp modSp new mod modClrScheme chgLayout">
        <pc:chgData name="Mohit Singh" userId="f3c12d545257699a" providerId="LiveId" clId="{DEB3E966-933B-754B-92FF-BFCBC4CFD2A9}" dt="2020-09-27T12:32:21.289" v="2245" actId="1076"/>
        <pc:sldMkLst>
          <pc:docMk/>
          <pc:sldMk cId="984286811" sldId="264"/>
        </pc:sldMkLst>
        <pc:spChg chg="mod ord">
          <ac:chgData name="Mohit Singh" userId="f3c12d545257699a" providerId="LiveId" clId="{DEB3E966-933B-754B-92FF-BFCBC4CFD2A9}" dt="2020-09-27T12:29:23.383" v="2178" actId="20577"/>
          <ac:spMkLst>
            <pc:docMk/>
            <pc:sldMk cId="984286811" sldId="264"/>
            <ac:spMk id="2" creationId="{9DD11528-E883-B54B-9155-DB7A7B1C7B69}"/>
          </ac:spMkLst>
        </pc:spChg>
        <pc:spChg chg="mod ord">
          <ac:chgData name="Mohit Singh" userId="f3c12d545257699a" providerId="LiveId" clId="{DEB3E966-933B-754B-92FF-BFCBC4CFD2A9}" dt="2020-09-27T12:30:31.086" v="2229" actId="20577"/>
          <ac:spMkLst>
            <pc:docMk/>
            <pc:sldMk cId="984286811" sldId="264"/>
            <ac:spMk id="3" creationId="{ACD05EE4-9CDD-E641-81E1-81BDAD316C37}"/>
          </ac:spMkLst>
        </pc:spChg>
        <pc:picChg chg="add mod">
          <ac:chgData name="Mohit Singh" userId="f3c12d545257699a" providerId="LiveId" clId="{DEB3E966-933B-754B-92FF-BFCBC4CFD2A9}" dt="2020-09-27T12:31:18.532" v="2235" actId="1076"/>
          <ac:picMkLst>
            <pc:docMk/>
            <pc:sldMk cId="984286811" sldId="264"/>
            <ac:picMk id="4" creationId="{F103BA17-98DA-AB46-8ED5-FD9EE9A0E0BF}"/>
          </ac:picMkLst>
        </pc:picChg>
        <pc:picChg chg="add mod">
          <ac:chgData name="Mohit Singh" userId="f3c12d545257699a" providerId="LiveId" clId="{DEB3E966-933B-754B-92FF-BFCBC4CFD2A9}" dt="2020-09-27T12:32:21.289" v="2245" actId="1076"/>
          <ac:picMkLst>
            <pc:docMk/>
            <pc:sldMk cId="984286811" sldId="264"/>
            <ac:picMk id="5" creationId="{9FA90CF1-ED5D-2F40-A09C-4901775F4E79}"/>
          </ac:picMkLst>
        </pc:picChg>
      </pc:sldChg>
      <pc:sldChg chg="addSp delSp modSp new del mod modClrScheme chgLayout">
        <pc:chgData name="Mohit Singh" userId="f3c12d545257699a" providerId="LiveId" clId="{DEB3E966-933B-754B-92FF-BFCBC4CFD2A9}" dt="2020-09-27T03:07:10.255" v="1927" actId="2696"/>
        <pc:sldMkLst>
          <pc:docMk/>
          <pc:sldMk cId="3382660085" sldId="264"/>
        </pc:sldMkLst>
        <pc:spChg chg="del">
          <ac:chgData name="Mohit Singh" userId="f3c12d545257699a" providerId="LiveId" clId="{DEB3E966-933B-754B-92FF-BFCBC4CFD2A9}" dt="2020-09-27T02:59:53.780" v="1428" actId="700"/>
          <ac:spMkLst>
            <pc:docMk/>
            <pc:sldMk cId="3382660085" sldId="264"/>
            <ac:spMk id="2" creationId="{F1AD70C0-037B-5A46-A811-CB9F2A7A9C5C}"/>
          </ac:spMkLst>
        </pc:spChg>
        <pc:spChg chg="del">
          <ac:chgData name="Mohit Singh" userId="f3c12d545257699a" providerId="LiveId" clId="{DEB3E966-933B-754B-92FF-BFCBC4CFD2A9}" dt="2020-09-27T02:59:53.780" v="1428" actId="700"/>
          <ac:spMkLst>
            <pc:docMk/>
            <pc:sldMk cId="3382660085" sldId="264"/>
            <ac:spMk id="3" creationId="{457340AA-6D38-2B43-8990-3BD0CC345C78}"/>
          </ac:spMkLst>
        </pc:spChg>
        <pc:spChg chg="add mod">
          <ac:chgData name="Mohit Singh" userId="f3c12d545257699a" providerId="LiveId" clId="{DEB3E966-933B-754B-92FF-BFCBC4CFD2A9}" dt="2020-09-27T03:00:10.231" v="1429" actId="700"/>
          <ac:spMkLst>
            <pc:docMk/>
            <pc:sldMk cId="3382660085" sldId="264"/>
            <ac:spMk id="4" creationId="{EFCA390A-F015-C841-A0D4-0467DEFE4156}"/>
          </ac:spMkLst>
        </pc:spChg>
        <pc:spChg chg="add mod">
          <ac:chgData name="Mohit Singh" userId="f3c12d545257699a" providerId="LiveId" clId="{DEB3E966-933B-754B-92FF-BFCBC4CFD2A9}" dt="2020-09-27T03:07:04.409" v="1926" actId="20577"/>
          <ac:spMkLst>
            <pc:docMk/>
            <pc:sldMk cId="3382660085" sldId="264"/>
            <ac:spMk id="5" creationId="{FC296A09-520D-0C4D-9205-05FBD6121F86}"/>
          </ac:spMkLst>
        </pc:spChg>
      </pc:sldChg>
      <pc:sldChg chg="modSp new">
        <pc:chgData name="Mohit Singh" userId="f3c12d545257699a" providerId="LiveId" clId="{DEB3E966-933B-754B-92FF-BFCBC4CFD2A9}" dt="2020-09-27T13:05:35.511" v="3551" actId="20577"/>
        <pc:sldMkLst>
          <pc:docMk/>
          <pc:sldMk cId="3914292968" sldId="265"/>
        </pc:sldMkLst>
        <pc:spChg chg="mod">
          <ac:chgData name="Mohit Singh" userId="f3c12d545257699a" providerId="LiveId" clId="{DEB3E966-933B-754B-92FF-BFCBC4CFD2A9}" dt="2020-09-27T12:34:54.065" v="2264" actId="20577"/>
          <ac:spMkLst>
            <pc:docMk/>
            <pc:sldMk cId="3914292968" sldId="265"/>
            <ac:spMk id="2" creationId="{AA1BB36F-9931-AF4F-AA79-E59400145311}"/>
          </ac:spMkLst>
        </pc:spChg>
        <pc:spChg chg="mod">
          <ac:chgData name="Mohit Singh" userId="f3c12d545257699a" providerId="LiveId" clId="{DEB3E966-933B-754B-92FF-BFCBC4CFD2A9}" dt="2020-09-27T13:05:35.511" v="3551" actId="20577"/>
          <ac:spMkLst>
            <pc:docMk/>
            <pc:sldMk cId="3914292968" sldId="265"/>
            <ac:spMk id="3" creationId="{1653763E-4284-F741-9309-0296753E7B97}"/>
          </ac:spMkLst>
        </pc:spChg>
      </pc:sldChg>
      <pc:sldChg chg="addSp delSp modSp new">
        <pc:chgData name="Mohit Singh" userId="f3c12d545257699a" providerId="LiveId" clId="{DEB3E966-933B-754B-92FF-BFCBC4CFD2A9}" dt="2020-09-28T02:50:20.783" v="3552" actId="478"/>
        <pc:sldMkLst>
          <pc:docMk/>
          <pc:sldMk cId="1301826581" sldId="266"/>
        </pc:sldMkLst>
        <pc:spChg chg="mod">
          <ac:chgData name="Mohit Singh" userId="f3c12d545257699a" providerId="LiveId" clId="{DEB3E966-933B-754B-92FF-BFCBC4CFD2A9}" dt="2020-09-27T13:03:06.985" v="3461" actId="14100"/>
          <ac:spMkLst>
            <pc:docMk/>
            <pc:sldMk cId="1301826581" sldId="266"/>
            <ac:spMk id="2" creationId="{E6634935-A1F9-174F-9482-91F53C10ABC8}"/>
          </ac:spMkLst>
        </pc:spChg>
        <pc:spChg chg="mod">
          <ac:chgData name="Mohit Singh" userId="f3c12d545257699a" providerId="LiveId" clId="{DEB3E966-933B-754B-92FF-BFCBC4CFD2A9}" dt="2020-09-27T13:04:36.501" v="3473" actId="27636"/>
          <ac:spMkLst>
            <pc:docMk/>
            <pc:sldMk cId="1301826581" sldId="266"/>
            <ac:spMk id="3" creationId="{8370588A-D2A1-7046-9733-28694C922B22}"/>
          </ac:spMkLst>
        </pc:spChg>
        <pc:picChg chg="add del mod">
          <ac:chgData name="Mohit Singh" userId="f3c12d545257699a" providerId="LiveId" clId="{DEB3E966-933B-754B-92FF-BFCBC4CFD2A9}" dt="2020-09-28T02:50:20.783" v="3552" actId="478"/>
          <ac:picMkLst>
            <pc:docMk/>
            <pc:sldMk cId="1301826581" sldId="266"/>
            <ac:picMk id="4" creationId="{078D4107-D4D2-C74B-A3DC-9947880FD450}"/>
          </ac:picMkLst>
        </pc:picChg>
      </pc:sldChg>
      <pc:sldChg chg="new">
        <pc:chgData name="Mohit Singh" userId="f3c12d545257699a" providerId="LiveId" clId="{DEB3E966-933B-754B-92FF-BFCBC4CFD2A9}" dt="2020-09-27T13:01:28.367" v="3454" actId="680"/>
        <pc:sldMkLst>
          <pc:docMk/>
          <pc:sldMk cId="2119793033" sldId="267"/>
        </pc:sldMkLst>
      </pc:sldChg>
    </pc:docChg>
  </pc:docChgLst>
  <pc:docChgLst>
    <pc:chgData name="Mohit Singh" userId="f3c12d545257699a" providerId="Windows Live" clId="Web-{E5700F2C-BFD8-4019-B7C4-D853717F78CC}"/>
    <pc:docChg chg="modSld">
      <pc:chgData name="Mohit Singh" userId="f3c12d545257699a" providerId="Windows Live" clId="Web-{E5700F2C-BFD8-4019-B7C4-D853717F78CC}" dt="2020-09-28T02:44:47.578" v="2" actId="1076"/>
      <pc:docMkLst>
        <pc:docMk/>
      </pc:docMkLst>
      <pc:sldChg chg="modSp">
        <pc:chgData name="Mohit Singh" userId="f3c12d545257699a" providerId="Windows Live" clId="Web-{E5700F2C-BFD8-4019-B7C4-D853717F78CC}" dt="2020-09-28T02:44:47.578" v="2" actId="1076"/>
        <pc:sldMkLst>
          <pc:docMk/>
          <pc:sldMk cId="1301826581" sldId="266"/>
        </pc:sldMkLst>
        <pc:picChg chg="mod">
          <ac:chgData name="Mohit Singh" userId="f3c12d545257699a" providerId="Windows Live" clId="Web-{E5700F2C-BFD8-4019-B7C4-D853717F78CC}" dt="2020-09-28T02:44:47.578" v="2" actId="1076"/>
          <ac:picMkLst>
            <pc:docMk/>
            <pc:sldMk cId="1301826581" sldId="266"/>
            <ac:picMk id="4" creationId="{078D4107-D4D2-C74B-A3DC-9947880FD450}"/>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137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331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582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47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3826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174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865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36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6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9589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83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74666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54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81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42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98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445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9/28/2020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76711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ang_body.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uword_creator.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pyword.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4" Type="http://schemas.openxmlformats.org/officeDocument/2006/relationships/hyperlink" Target="https://www.w3schools.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9858" y="1598988"/>
            <a:ext cx="5413829" cy="1515533"/>
          </a:xfrm>
        </p:spPr>
        <p:txBody>
          <a:bodyPr/>
          <a:lstStyle/>
          <a:p>
            <a:pPr algn="l"/>
            <a:r>
              <a:rPr lang="en-IN" sz="4000">
                <a:solidFill>
                  <a:schemeClr val="accent6">
                    <a:lumMod val="75000"/>
                  </a:schemeClr>
                </a:solidFill>
                <a:latin typeface="Agency FB" panose="02000000000000000000" pitchFamily="2" charset="0"/>
                <a:ea typeface="Agency FB" panose="02000000000000000000" pitchFamily="2" charset="0"/>
              </a:rPr>
              <a:t>Ajay Kumar Garg Engineering College</a:t>
            </a:r>
            <a:endParaRPr lang="en-US" sz="4000">
              <a:solidFill>
                <a:schemeClr val="accent6">
                  <a:lumMod val="75000"/>
                </a:schemeClr>
              </a:solidFill>
              <a:latin typeface="Agency FB" panose="02000000000000000000" pitchFamily="2" charset="0"/>
              <a:ea typeface="Agency FB" panose="02000000000000000000" pitchFamily="2" charset="0"/>
            </a:endParaRPr>
          </a:p>
        </p:txBody>
      </p:sp>
      <p:sp>
        <p:nvSpPr>
          <p:cNvPr id="3" name="Subtitle 2"/>
          <p:cNvSpPr>
            <a:spLocks noGrp="1"/>
          </p:cNvSpPr>
          <p:nvPr>
            <p:ph type="subTitle" idx="1"/>
          </p:nvPr>
        </p:nvSpPr>
        <p:spPr/>
        <p:txBody>
          <a:bodyPr anchor="t">
            <a:normAutofit lnSpcReduction="10000"/>
          </a:bodyPr>
          <a:lstStyle/>
          <a:p>
            <a:pPr algn="l"/>
            <a:r>
              <a:rPr lang="en-IN">
                <a:solidFill>
                  <a:schemeClr val="accent3">
                    <a:lumMod val="75000"/>
                  </a:schemeClr>
                </a:solidFill>
              </a:rPr>
              <a:t>MINI PROJECT FOR INTERNSHIP</a:t>
            </a:r>
          </a:p>
          <a:p>
            <a:pPr algn="l"/>
            <a:r>
              <a:rPr lang="en-IN">
                <a:solidFill>
                  <a:schemeClr val="accent3">
                    <a:lumMod val="75000"/>
                  </a:schemeClr>
                </a:solidFill>
              </a:rPr>
              <a:t>Mohit Singh</a:t>
            </a:r>
          </a:p>
          <a:p>
            <a:pPr algn="l"/>
            <a:r>
              <a:rPr lang="en-IN">
                <a:solidFill>
                  <a:schemeClr val="accent3">
                    <a:lumMod val="75000"/>
                  </a:schemeClr>
                </a:solidFill>
              </a:rPr>
              <a:t>(1900270310098)</a:t>
            </a:r>
            <a:endParaRPr lang="en-US">
              <a:solidFill>
                <a:schemeClr val="accent3">
                  <a:lumMod val="75000"/>
                </a:schemeClr>
              </a:solidFill>
            </a:endParaRPr>
          </a:p>
        </p:txBody>
      </p:sp>
      <p:pic>
        <p:nvPicPr>
          <p:cNvPr id="6" name="Picture 6">
            <a:extLst>
              <a:ext uri="{FF2B5EF4-FFF2-40B4-BE49-F238E27FC236}">
                <a16:creationId xmlns:a16="http://schemas.microsoft.com/office/drawing/2014/main" id="{F7E8E732-0485-2742-A88D-EA74C04DD5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6145" y="1588430"/>
            <a:ext cx="1833713" cy="179762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B36F-9931-AF4F-AA79-E59400145311}"/>
              </a:ext>
            </a:extLst>
          </p:cNvPr>
          <p:cNvSpPr>
            <a:spLocks noGrp="1"/>
          </p:cNvSpPr>
          <p:nvPr>
            <p:ph type="title"/>
          </p:nvPr>
        </p:nvSpPr>
        <p:spPr/>
        <p:txBody>
          <a:bodyPr/>
          <a:lstStyle/>
          <a:p>
            <a:r>
              <a:rPr lang="en-IN">
                <a:solidFill>
                  <a:schemeClr val="accent3">
                    <a:lumMod val="75000"/>
                  </a:schemeClr>
                </a:solidFill>
              </a:rPr>
              <a:t>About my project</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1653763E-4284-F741-9309-0296753E7B97}"/>
              </a:ext>
            </a:extLst>
          </p:cNvPr>
          <p:cNvSpPr>
            <a:spLocks noGrp="1"/>
          </p:cNvSpPr>
          <p:nvPr>
            <p:ph idx="1"/>
          </p:nvPr>
        </p:nvSpPr>
        <p:spPr/>
        <p:txBody>
          <a:bodyPr>
            <a:normAutofit fontScale="92500"/>
          </a:bodyPr>
          <a:lstStyle/>
          <a:p>
            <a:pPr marL="0" indent="0">
              <a:buNone/>
            </a:pPr>
            <a:r>
              <a:rPr lang="en-IN" dirty="0"/>
              <a:t>I have created a Hangman game using Python in which I have incorporated several features of Python such as modules, datatypes, conditional statements, loops, functions and much more.</a:t>
            </a:r>
          </a:p>
          <a:p>
            <a:pPr marL="0" indent="0">
              <a:buNone/>
            </a:pPr>
            <a:r>
              <a:rPr lang="en-IN" dirty="0"/>
              <a:t>The game is a simple quiz type game in which you are given a word with few missing letters. You have to either guess the missing letters one by one or guess the full word. You get 6 chances to guess. Every time you guess wrong a man is shown being hanged from a rope. When all the chances are over, the man is fully hung from the rope.</a:t>
            </a:r>
          </a:p>
          <a:p>
            <a:pPr marL="0" indent="0">
              <a:buNone/>
            </a:pPr>
            <a:r>
              <a:rPr lang="en-IN" dirty="0"/>
              <a:t>The project contains 1 main and 3 supporting python files.</a:t>
            </a:r>
          </a:p>
        </p:txBody>
      </p:sp>
    </p:spTree>
    <p:extLst>
      <p:ext uri="{BB962C8B-B14F-4D97-AF65-F5344CB8AC3E}">
        <p14:creationId xmlns:p14="http://schemas.microsoft.com/office/powerpoint/2010/main" val="391429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1213F-1EA8-4363-9DE0-849D2103D61B}"/>
              </a:ext>
            </a:extLst>
          </p:cNvPr>
          <p:cNvSpPr txBox="1"/>
          <p:nvPr/>
        </p:nvSpPr>
        <p:spPr>
          <a:xfrm>
            <a:off x="1473511" y="1248877"/>
            <a:ext cx="9244978" cy="1938992"/>
          </a:xfrm>
          <a:prstGeom prst="rect">
            <a:avLst/>
          </a:prstGeom>
          <a:noFill/>
        </p:spPr>
        <p:txBody>
          <a:bodyPr wrap="square" rtlCol="0">
            <a:spAutoFit/>
          </a:bodyPr>
          <a:lstStyle/>
          <a:p>
            <a:r>
              <a:rPr lang="en-IN" sz="2400" dirty="0"/>
              <a:t>There are two types of modules that I have used in my project. First one of them is user-defined module and the second in built-in module.</a:t>
            </a:r>
          </a:p>
          <a:p>
            <a:r>
              <a:rPr lang="en-IN" sz="2400" dirty="0"/>
              <a:t>There are 3 user-defined module in my project namely hang_body, uword_creator, pyword.</a:t>
            </a:r>
          </a:p>
          <a:p>
            <a:r>
              <a:rPr lang="en-IN" sz="2400" dirty="0"/>
              <a:t>There are 2 built-in functions used in my project namely random, colorama.</a:t>
            </a:r>
          </a:p>
        </p:txBody>
      </p:sp>
    </p:spTree>
    <p:extLst>
      <p:ext uri="{BB962C8B-B14F-4D97-AF65-F5344CB8AC3E}">
        <p14:creationId xmlns:p14="http://schemas.microsoft.com/office/powerpoint/2010/main" val="177298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4935-A1F9-174F-9482-91F53C10ABC8}"/>
              </a:ext>
            </a:extLst>
          </p:cNvPr>
          <p:cNvSpPr>
            <a:spLocks noGrp="1"/>
          </p:cNvSpPr>
          <p:nvPr>
            <p:ph type="title"/>
          </p:nvPr>
        </p:nvSpPr>
        <p:spPr>
          <a:xfrm>
            <a:off x="1295402" y="982133"/>
            <a:ext cx="9601196" cy="978788"/>
          </a:xfrm>
        </p:spPr>
        <p:txBody>
          <a:bodyPr/>
          <a:lstStyle/>
          <a:p>
            <a:r>
              <a:rPr lang="en-IN">
                <a:solidFill>
                  <a:schemeClr val="accent3">
                    <a:lumMod val="75000"/>
                  </a:schemeClr>
                </a:solidFill>
              </a:rPr>
              <a:t>hang_body.py</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8370588A-D2A1-7046-9733-28694C922B22}"/>
              </a:ext>
            </a:extLst>
          </p:cNvPr>
          <p:cNvSpPr>
            <a:spLocks noGrp="1"/>
          </p:cNvSpPr>
          <p:nvPr>
            <p:ph idx="1"/>
          </p:nvPr>
        </p:nvSpPr>
        <p:spPr>
          <a:xfrm>
            <a:off x="1295400" y="2475382"/>
            <a:ext cx="9601195" cy="3400486"/>
          </a:xfrm>
        </p:spPr>
        <p:txBody>
          <a:bodyPr>
            <a:normAutofit fontScale="85000" lnSpcReduction="20000"/>
          </a:bodyPr>
          <a:lstStyle/>
          <a:p>
            <a:pPr marL="0" indent="0">
              <a:buNone/>
            </a:pPr>
            <a:r>
              <a:rPr lang="en-IN" dirty="0"/>
              <a:t>This module contains a list </a:t>
            </a:r>
            <a:r>
              <a:rPr lang="en-IN" i="1" u="sng" dirty="0"/>
              <a:t>stages</a:t>
            </a:r>
            <a:r>
              <a:rPr lang="en-IN" dirty="0"/>
              <a:t> which contains the body of the hangman in six different stages. The stages are explained as follows:</a:t>
            </a:r>
          </a:p>
          <a:p>
            <a:pPr marL="457200" indent="-457200">
              <a:buFont typeface="+mj-lt"/>
              <a:buAutoNum type="arabicPeriod"/>
            </a:pPr>
            <a:r>
              <a:rPr lang="en-IN" dirty="0"/>
              <a:t>Full body </a:t>
            </a:r>
          </a:p>
          <a:p>
            <a:pPr marL="457200" indent="-457200">
              <a:buFont typeface="+mj-lt"/>
              <a:buAutoNum type="arabicPeriod"/>
            </a:pPr>
            <a:r>
              <a:rPr lang="en-IN" dirty="0"/>
              <a:t>Body without legs</a:t>
            </a:r>
          </a:p>
          <a:p>
            <a:pPr marL="457200" indent="-457200">
              <a:buFont typeface="+mj-lt"/>
              <a:buAutoNum type="arabicPeriod"/>
            </a:pPr>
            <a:r>
              <a:rPr lang="en-IN" dirty="0"/>
              <a:t>Body without legs and torso</a:t>
            </a:r>
          </a:p>
          <a:p>
            <a:pPr marL="457200" indent="-457200">
              <a:buFont typeface="+mj-lt"/>
              <a:buAutoNum type="arabicPeriod"/>
            </a:pPr>
            <a:r>
              <a:rPr lang="en-IN" dirty="0"/>
              <a:t>Body without legs, torso, and hands</a:t>
            </a:r>
          </a:p>
          <a:p>
            <a:pPr marL="457200" indent="-457200">
              <a:buFont typeface="+mj-lt"/>
              <a:buAutoNum type="arabicPeriod"/>
            </a:pPr>
            <a:r>
              <a:rPr lang="en-IN" dirty="0"/>
              <a:t>Body with just head</a:t>
            </a:r>
          </a:p>
          <a:p>
            <a:pPr marL="457200" indent="-457200">
              <a:buFont typeface="+mj-lt"/>
              <a:buAutoNum type="arabicPeriod"/>
            </a:pPr>
            <a:r>
              <a:rPr lang="en-IN" dirty="0"/>
              <a:t>Just the hanging rope no body</a:t>
            </a:r>
          </a:p>
          <a:p>
            <a:pPr marL="0" indent="0">
              <a:buNone/>
            </a:pPr>
            <a:r>
              <a:rPr lang="en-IN" dirty="0"/>
              <a:t>The link to the above mentioned python file is </a:t>
            </a:r>
            <a:r>
              <a:rPr lang="en-IN" dirty="0">
                <a:hlinkClick r:id="rId2" action="ppaction://hlinkfile"/>
              </a:rPr>
              <a:t>hang_body.py</a:t>
            </a: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1301826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EF1F-955A-4F4A-91EB-7B2705E0C081}"/>
              </a:ext>
            </a:extLst>
          </p:cNvPr>
          <p:cNvSpPr>
            <a:spLocks noGrp="1"/>
          </p:cNvSpPr>
          <p:nvPr>
            <p:ph type="title"/>
          </p:nvPr>
        </p:nvSpPr>
        <p:spPr>
          <a:xfrm>
            <a:off x="1295401" y="982132"/>
            <a:ext cx="9601196" cy="1303867"/>
          </a:xfrm>
        </p:spPr>
        <p:txBody>
          <a:bodyPr/>
          <a:lstStyle/>
          <a:p>
            <a:r>
              <a:rPr lang="en-US" dirty="0">
                <a:solidFill>
                  <a:schemeClr val="accent3">
                    <a:lumMod val="75000"/>
                  </a:schemeClr>
                </a:solidFill>
              </a:rPr>
              <a:t>uword_creator.py</a:t>
            </a:r>
          </a:p>
        </p:txBody>
      </p:sp>
      <p:sp>
        <p:nvSpPr>
          <p:cNvPr id="3" name="Content Placeholder 2">
            <a:extLst>
              <a:ext uri="{FF2B5EF4-FFF2-40B4-BE49-F238E27FC236}">
                <a16:creationId xmlns:a16="http://schemas.microsoft.com/office/drawing/2014/main" id="{D90BD620-7C30-694A-AD8F-6F19DB7CFAA4}"/>
              </a:ext>
            </a:extLst>
          </p:cNvPr>
          <p:cNvSpPr>
            <a:spLocks noGrp="1"/>
          </p:cNvSpPr>
          <p:nvPr>
            <p:ph idx="1"/>
          </p:nvPr>
        </p:nvSpPr>
        <p:spPr>
          <a:xfrm>
            <a:off x="1295401" y="2556932"/>
            <a:ext cx="9601196" cy="3318936"/>
          </a:xfrm>
        </p:spPr>
        <p:txBody>
          <a:bodyPr>
            <a:normAutofit fontScale="92500" lnSpcReduction="10000"/>
          </a:bodyPr>
          <a:lstStyle/>
          <a:p>
            <a:pPr marL="0" indent="0">
              <a:buNone/>
            </a:pPr>
            <a:r>
              <a:rPr lang="en-US" dirty="0"/>
              <a:t>This module contains a function </a:t>
            </a:r>
            <a:r>
              <a:rPr lang="en-US" i="1" u="sng" dirty="0"/>
              <a:t>create()</a:t>
            </a:r>
            <a:r>
              <a:rPr lang="en-US" dirty="0"/>
              <a:t> which uses a built-in module </a:t>
            </a:r>
            <a:r>
              <a:rPr lang="en-US" i="1" u="sng" dirty="0"/>
              <a:t>random</a:t>
            </a:r>
            <a:r>
              <a:rPr lang="en-US" dirty="0"/>
              <a:t> to create a word with few letters already filled in it. For e.g.: If the word is INDENTATION this function may create a word I _ _ _ N T _ _ I _ N. </a:t>
            </a:r>
          </a:p>
          <a:p>
            <a:pPr marL="0" indent="0">
              <a:buNone/>
            </a:pPr>
            <a:r>
              <a:rPr lang="en-US" dirty="0"/>
              <a:t>The </a:t>
            </a:r>
            <a:r>
              <a:rPr lang="en-US" i="1" u="sng" dirty="0"/>
              <a:t>create()</a:t>
            </a:r>
            <a:r>
              <a:rPr lang="en-US" dirty="0"/>
              <a:t> function returns 2 values uw, cw. Here ,</a:t>
            </a:r>
          </a:p>
          <a:p>
            <a:r>
              <a:rPr lang="en-US" dirty="0"/>
              <a:t>uw is a string type data which contains the random word created  with few blanks. </a:t>
            </a:r>
          </a:p>
          <a:p>
            <a:r>
              <a:rPr lang="en-US" dirty="0"/>
              <a:t>cw is a dictionary type data which contains the index of the blanks as key and the correct letter as value.</a:t>
            </a:r>
          </a:p>
          <a:p>
            <a:pPr marL="0" indent="0">
              <a:buNone/>
            </a:pPr>
            <a:r>
              <a:rPr lang="en-US" dirty="0"/>
              <a:t>The link to the above mentioned python file is </a:t>
            </a:r>
            <a:r>
              <a:rPr lang="en-US" dirty="0">
                <a:hlinkClick r:id="rId2" action="ppaction://hlinkfile"/>
              </a:rPr>
              <a:t>uword_creator.py</a:t>
            </a:r>
            <a:endParaRPr lang="en-US" dirty="0"/>
          </a:p>
        </p:txBody>
      </p:sp>
    </p:spTree>
    <p:extLst>
      <p:ext uri="{BB962C8B-B14F-4D97-AF65-F5344CB8AC3E}">
        <p14:creationId xmlns:p14="http://schemas.microsoft.com/office/powerpoint/2010/main" val="2119793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3BA5-F28D-4798-BF04-829A6958E916}"/>
              </a:ext>
            </a:extLst>
          </p:cNvPr>
          <p:cNvSpPr>
            <a:spLocks noGrp="1"/>
          </p:cNvSpPr>
          <p:nvPr>
            <p:ph type="title"/>
          </p:nvPr>
        </p:nvSpPr>
        <p:spPr/>
        <p:txBody>
          <a:bodyPr/>
          <a:lstStyle/>
          <a:p>
            <a:r>
              <a:rPr lang="en-IN" dirty="0">
                <a:solidFill>
                  <a:schemeClr val="accent3">
                    <a:lumMod val="75000"/>
                  </a:schemeClr>
                </a:solidFill>
              </a:rPr>
              <a:t>pyword.py</a:t>
            </a:r>
          </a:p>
        </p:txBody>
      </p:sp>
      <p:sp>
        <p:nvSpPr>
          <p:cNvPr id="3" name="Content Placeholder 2">
            <a:extLst>
              <a:ext uri="{FF2B5EF4-FFF2-40B4-BE49-F238E27FC236}">
                <a16:creationId xmlns:a16="http://schemas.microsoft.com/office/drawing/2014/main" id="{C0AF9685-7CDA-45F4-9A75-FB9243F8659D}"/>
              </a:ext>
            </a:extLst>
          </p:cNvPr>
          <p:cNvSpPr>
            <a:spLocks noGrp="1"/>
          </p:cNvSpPr>
          <p:nvPr>
            <p:ph idx="1"/>
          </p:nvPr>
        </p:nvSpPr>
        <p:spPr/>
        <p:txBody>
          <a:bodyPr/>
          <a:lstStyle/>
          <a:p>
            <a:pPr marL="0" indent="0">
              <a:buNone/>
            </a:pPr>
            <a:r>
              <a:rPr lang="en-IN" dirty="0"/>
              <a:t>This module contains a dictionary which contains the guess word as key and a respective hint as value. For e.g.: {“indentation”: “ I am a spacing technique.”}</a:t>
            </a:r>
          </a:p>
          <a:p>
            <a:pPr marL="0" indent="0">
              <a:buNone/>
            </a:pPr>
            <a:r>
              <a:rPr lang="en-IN" dirty="0"/>
              <a:t>This module also contains a list of keys from the previous dictionary which provides the word for the game. </a:t>
            </a:r>
          </a:p>
          <a:p>
            <a:pPr marL="0" indent="0">
              <a:buNone/>
            </a:pPr>
            <a:r>
              <a:rPr lang="en-IN" dirty="0"/>
              <a:t>The link to the above mentioned python file is </a:t>
            </a:r>
            <a:r>
              <a:rPr lang="en-IN" dirty="0">
                <a:hlinkClick r:id="rId2" action="ppaction://hlinkfile"/>
              </a:rPr>
              <a:t>pyword.py</a:t>
            </a:r>
            <a:endParaRPr lang="en-IN" dirty="0"/>
          </a:p>
        </p:txBody>
      </p:sp>
    </p:spTree>
    <p:extLst>
      <p:ext uri="{BB962C8B-B14F-4D97-AF65-F5344CB8AC3E}">
        <p14:creationId xmlns:p14="http://schemas.microsoft.com/office/powerpoint/2010/main" val="12502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EBC0-46E6-4AB6-90BD-F53C168B589E}"/>
              </a:ext>
            </a:extLst>
          </p:cNvPr>
          <p:cNvSpPr>
            <a:spLocks noGrp="1"/>
          </p:cNvSpPr>
          <p:nvPr>
            <p:ph type="title"/>
          </p:nvPr>
        </p:nvSpPr>
        <p:spPr/>
        <p:txBody>
          <a:bodyPr/>
          <a:lstStyle/>
          <a:p>
            <a:r>
              <a:rPr lang="en-IN" dirty="0">
                <a:solidFill>
                  <a:schemeClr val="accent3">
                    <a:lumMod val="75000"/>
                  </a:schemeClr>
                </a:solidFill>
              </a:rPr>
              <a:t>hangman.py</a:t>
            </a:r>
          </a:p>
        </p:txBody>
      </p:sp>
      <p:sp>
        <p:nvSpPr>
          <p:cNvPr id="3" name="Content Placeholder 2">
            <a:extLst>
              <a:ext uri="{FF2B5EF4-FFF2-40B4-BE49-F238E27FC236}">
                <a16:creationId xmlns:a16="http://schemas.microsoft.com/office/drawing/2014/main" id="{C36E21F3-C946-42B9-B79A-42F6E8972543}"/>
              </a:ext>
            </a:extLst>
          </p:cNvPr>
          <p:cNvSpPr>
            <a:spLocks noGrp="1"/>
          </p:cNvSpPr>
          <p:nvPr>
            <p:ph idx="1"/>
          </p:nvPr>
        </p:nvSpPr>
        <p:spPr/>
        <p:txBody>
          <a:bodyPr>
            <a:normAutofit lnSpcReduction="10000"/>
          </a:bodyPr>
          <a:lstStyle/>
          <a:p>
            <a:pPr marL="0" indent="0">
              <a:buNone/>
            </a:pPr>
            <a:r>
              <a:rPr lang="en-IN" dirty="0"/>
              <a:t>This is the main python file which calls all the previous python files and also uses built-in modules named</a:t>
            </a:r>
            <a:r>
              <a:rPr lang="en-IN" i="1" dirty="0"/>
              <a:t> random </a:t>
            </a:r>
            <a:r>
              <a:rPr lang="en-IN" dirty="0"/>
              <a:t>and </a:t>
            </a:r>
            <a:r>
              <a:rPr lang="en-IN" i="1" dirty="0"/>
              <a:t>colorama.</a:t>
            </a:r>
          </a:p>
          <a:p>
            <a:pPr marL="0" indent="0">
              <a:buNone/>
            </a:pPr>
            <a:r>
              <a:rPr lang="en-IN" dirty="0"/>
              <a:t>Where </a:t>
            </a:r>
            <a:r>
              <a:rPr lang="en-IN" i="1" dirty="0"/>
              <a:t>colorama</a:t>
            </a:r>
            <a:r>
              <a:rPr lang="en-IN" dirty="0"/>
              <a:t> is used to make the output more attractive by giving them colors.</a:t>
            </a:r>
          </a:p>
          <a:p>
            <a:pPr marL="0" indent="0">
              <a:buNone/>
            </a:pPr>
            <a:r>
              <a:rPr lang="en-IN" dirty="0"/>
              <a:t>In this file, first we call all the previous files using </a:t>
            </a:r>
            <a:r>
              <a:rPr lang="en-IN" i="1" dirty="0"/>
              <a:t>import </a:t>
            </a:r>
            <a:r>
              <a:rPr lang="en-IN" dirty="0"/>
              <a:t>statement. Then we have the following functions in the program:</a:t>
            </a:r>
          </a:p>
          <a:p>
            <a:r>
              <a:rPr lang="en-IN" dirty="0"/>
              <a:t>def </a:t>
            </a:r>
            <a:r>
              <a:rPr lang="en-IN" i="1" dirty="0"/>
              <a:t>getword(wlist</a:t>
            </a:r>
            <a:r>
              <a:rPr lang="en-IN" dirty="0"/>
              <a:t>) : This functions uses the list named </a:t>
            </a:r>
            <a:r>
              <a:rPr lang="en-IN" i="1" dirty="0"/>
              <a:t>words</a:t>
            </a:r>
            <a:r>
              <a:rPr lang="en-IN" dirty="0"/>
              <a:t> from pyword module and returns a random word from the list in upper case.</a:t>
            </a:r>
          </a:p>
        </p:txBody>
      </p:sp>
    </p:spTree>
    <p:extLst>
      <p:ext uri="{BB962C8B-B14F-4D97-AF65-F5344CB8AC3E}">
        <p14:creationId xmlns:p14="http://schemas.microsoft.com/office/powerpoint/2010/main" val="349035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5FBE0F-917B-4E23-979C-5F3DAA7670AA}"/>
              </a:ext>
            </a:extLst>
          </p:cNvPr>
          <p:cNvSpPr txBox="1"/>
          <p:nvPr/>
        </p:nvSpPr>
        <p:spPr>
          <a:xfrm>
            <a:off x="850006" y="914400"/>
            <a:ext cx="10470524" cy="1938992"/>
          </a:xfrm>
          <a:prstGeom prst="rect">
            <a:avLst/>
          </a:prstGeom>
          <a:noFill/>
          <a:ln>
            <a:solidFill>
              <a:schemeClr val="accent1">
                <a:lumMod val="75000"/>
              </a:schemeClr>
            </a:solidFill>
          </a:ln>
        </p:spPr>
        <p:txBody>
          <a:bodyPr wrap="square" rtlCol="0">
            <a:spAutoFit/>
          </a:bodyPr>
          <a:lstStyle/>
          <a:p>
            <a:pPr marL="342900" indent="-342900">
              <a:buFont typeface="Arial" panose="020B0604020202020204" pitchFamily="34" charset="0"/>
              <a:buChar char="•"/>
            </a:pPr>
            <a:r>
              <a:rPr lang="en-IN" sz="2400" dirty="0"/>
              <a:t>def </a:t>
            </a:r>
            <a:r>
              <a:rPr lang="en-IN" sz="2400" i="1" dirty="0"/>
              <a:t>play(word)</a:t>
            </a:r>
            <a:r>
              <a:rPr lang="en-IN" sz="2400" dirty="0"/>
              <a:t> : This function takes the word generated by </a:t>
            </a:r>
            <a:r>
              <a:rPr lang="en-IN" sz="2400" i="1" dirty="0"/>
              <a:t>getword()</a:t>
            </a:r>
            <a:r>
              <a:rPr lang="en-IN" sz="2400" dirty="0"/>
              <a:t> as parameter and starts the game.</a:t>
            </a:r>
          </a:p>
          <a:p>
            <a:pPr marL="342900" indent="-342900">
              <a:buFont typeface="Arial" panose="020B0604020202020204" pitchFamily="34" charset="0"/>
              <a:buChar char="•"/>
            </a:pPr>
            <a:r>
              <a:rPr lang="en-IN" sz="2400" dirty="0"/>
              <a:t>def </a:t>
            </a:r>
            <a:r>
              <a:rPr lang="en-IN" sz="2400" i="1" dirty="0"/>
              <a:t>main()</a:t>
            </a:r>
            <a:r>
              <a:rPr lang="en-IN" sz="2400" dirty="0"/>
              <a:t> : This is the main function which executes our program by calling the </a:t>
            </a:r>
            <a:r>
              <a:rPr lang="en-IN" sz="2400" i="1" dirty="0"/>
              <a:t>getword()</a:t>
            </a:r>
            <a:r>
              <a:rPr lang="en-IN" sz="2400" dirty="0"/>
              <a:t> and </a:t>
            </a:r>
            <a:r>
              <a:rPr lang="en-IN" sz="2400" i="1" dirty="0"/>
              <a:t>play()</a:t>
            </a:r>
            <a:r>
              <a:rPr lang="en-IN" sz="2400" dirty="0"/>
              <a:t> functions. It also asks the user whether he wants to continue playing or not.  </a:t>
            </a:r>
          </a:p>
        </p:txBody>
      </p:sp>
    </p:spTree>
    <p:extLst>
      <p:ext uri="{BB962C8B-B14F-4D97-AF65-F5344CB8AC3E}">
        <p14:creationId xmlns:p14="http://schemas.microsoft.com/office/powerpoint/2010/main" val="2414902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1A913D-8CBA-49A1-8785-A655B3B23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36" y="680705"/>
            <a:ext cx="3938780" cy="5496590"/>
          </a:xfrm>
          <a:prstGeom prst="rect">
            <a:avLst/>
          </a:prstGeom>
        </p:spPr>
      </p:pic>
      <p:pic>
        <p:nvPicPr>
          <p:cNvPr id="5" name="Picture 4">
            <a:extLst>
              <a:ext uri="{FF2B5EF4-FFF2-40B4-BE49-F238E27FC236}">
                <a16:creationId xmlns:a16="http://schemas.microsoft.com/office/drawing/2014/main" id="{D8804F09-3250-4746-BF55-2BFF75136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779" y="680705"/>
            <a:ext cx="5727330" cy="5496589"/>
          </a:xfrm>
          <a:prstGeom prst="rect">
            <a:avLst/>
          </a:prstGeom>
        </p:spPr>
      </p:pic>
    </p:spTree>
    <p:extLst>
      <p:ext uri="{BB962C8B-B14F-4D97-AF65-F5344CB8AC3E}">
        <p14:creationId xmlns:p14="http://schemas.microsoft.com/office/powerpoint/2010/main" val="211539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8B2B9-5610-4972-93CF-3A28939DD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71" y="646451"/>
            <a:ext cx="5452891" cy="5603894"/>
          </a:xfrm>
          <a:prstGeom prst="rect">
            <a:avLst/>
          </a:prstGeom>
        </p:spPr>
      </p:pic>
      <p:pic>
        <p:nvPicPr>
          <p:cNvPr id="5" name="Picture 4">
            <a:extLst>
              <a:ext uri="{FF2B5EF4-FFF2-40B4-BE49-F238E27FC236}">
                <a16:creationId xmlns:a16="http://schemas.microsoft.com/office/drawing/2014/main" id="{B8E5BB5F-FFCF-459D-9CD5-E8C0B8DC8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839" y="1814035"/>
            <a:ext cx="4823890" cy="3268726"/>
          </a:xfrm>
          <a:prstGeom prst="rect">
            <a:avLst/>
          </a:prstGeom>
        </p:spPr>
      </p:pic>
    </p:spTree>
    <p:extLst>
      <p:ext uri="{BB962C8B-B14F-4D97-AF65-F5344CB8AC3E}">
        <p14:creationId xmlns:p14="http://schemas.microsoft.com/office/powerpoint/2010/main" val="147433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992C-F17B-4C0E-977D-215E1267AE74}"/>
              </a:ext>
            </a:extLst>
          </p:cNvPr>
          <p:cNvSpPr>
            <a:spLocks noGrp="1"/>
          </p:cNvSpPr>
          <p:nvPr>
            <p:ph type="title"/>
          </p:nvPr>
        </p:nvSpPr>
        <p:spPr/>
        <p:txBody>
          <a:bodyPr/>
          <a:lstStyle/>
          <a:p>
            <a:r>
              <a:rPr lang="en-IN" dirty="0">
                <a:solidFill>
                  <a:schemeClr val="accent3">
                    <a:lumMod val="75000"/>
                  </a:schemeClr>
                </a:solidFill>
              </a:rPr>
              <a:t>Applications of Python Programming</a:t>
            </a:r>
          </a:p>
        </p:txBody>
      </p:sp>
      <p:sp>
        <p:nvSpPr>
          <p:cNvPr id="3" name="Content Placeholder 2">
            <a:extLst>
              <a:ext uri="{FF2B5EF4-FFF2-40B4-BE49-F238E27FC236}">
                <a16:creationId xmlns:a16="http://schemas.microsoft.com/office/drawing/2014/main" id="{4D5EFB45-A84E-485B-8339-6706DBFAE3C8}"/>
              </a:ext>
            </a:extLst>
          </p:cNvPr>
          <p:cNvSpPr>
            <a:spLocks noGrp="1"/>
          </p:cNvSpPr>
          <p:nvPr>
            <p:ph idx="1"/>
          </p:nvPr>
        </p:nvSpPr>
        <p:spPr>
          <a:xfrm>
            <a:off x="1295401" y="2511381"/>
            <a:ext cx="9601196" cy="3683358"/>
          </a:xfrm>
        </p:spPr>
        <p:txBody>
          <a:bodyPr>
            <a:normAutofit fontScale="55000" lnSpcReduction="20000"/>
          </a:bodyPr>
          <a:lstStyle/>
          <a:p>
            <a:pPr marL="0" indent="0">
              <a:buNone/>
            </a:pPr>
            <a:r>
              <a:rPr lang="en-IN" sz="3200" dirty="0"/>
              <a:t>Python supports cross-platform which makes building applications with it all the more convenient. Some of the globally known applications such as YouTube, BitTorrent, DropBox, etc. use python to achieve their functionality. Some of the major applications of Python Programming are:</a:t>
            </a:r>
          </a:p>
          <a:p>
            <a:r>
              <a:rPr lang="en-IN" sz="2600" dirty="0"/>
              <a:t>Web Development</a:t>
            </a:r>
          </a:p>
          <a:p>
            <a:r>
              <a:rPr lang="en-IN" sz="2600" dirty="0"/>
              <a:t>Game Development</a:t>
            </a:r>
          </a:p>
          <a:p>
            <a:r>
              <a:rPr lang="en-IN" sz="2600" dirty="0"/>
              <a:t>Machine Learning and Artificial Intelligence</a:t>
            </a:r>
          </a:p>
          <a:p>
            <a:r>
              <a:rPr lang="en-IN" sz="2600" dirty="0"/>
              <a:t>Data Science and Data Visualization</a:t>
            </a:r>
          </a:p>
          <a:p>
            <a:r>
              <a:rPr lang="en-IN" sz="2600" dirty="0"/>
              <a:t>Web Scrapping Application</a:t>
            </a:r>
          </a:p>
          <a:p>
            <a:r>
              <a:rPr lang="en-IN" sz="2600" dirty="0"/>
              <a:t>Embedded Application</a:t>
            </a:r>
          </a:p>
          <a:p>
            <a:r>
              <a:rPr lang="en-IN" sz="2600" dirty="0"/>
              <a:t>CAD Application </a:t>
            </a:r>
          </a:p>
          <a:p>
            <a:pPr marL="0" indent="0">
              <a:buNone/>
            </a:pPr>
            <a:r>
              <a:rPr lang="en-IN" sz="3200" dirty="0"/>
              <a:t>and so on.</a:t>
            </a:r>
          </a:p>
        </p:txBody>
      </p:sp>
    </p:spTree>
    <p:extLst>
      <p:ext uri="{BB962C8B-B14F-4D97-AF65-F5344CB8AC3E}">
        <p14:creationId xmlns:p14="http://schemas.microsoft.com/office/powerpoint/2010/main" val="214836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D3EE-F771-9C4E-BC25-C4A397D54625}"/>
              </a:ext>
            </a:extLst>
          </p:cNvPr>
          <p:cNvSpPr>
            <a:spLocks noGrp="1"/>
          </p:cNvSpPr>
          <p:nvPr>
            <p:ph type="title"/>
          </p:nvPr>
        </p:nvSpPr>
        <p:spPr/>
        <p:txBody>
          <a:bodyPr/>
          <a:lstStyle/>
          <a:p>
            <a:r>
              <a:rPr lang="en-IN" i="1">
                <a:solidFill>
                  <a:schemeClr val="accent3">
                    <a:lumMod val="75000"/>
                  </a:schemeClr>
                </a:solidFill>
              </a:rPr>
              <a:t>About </a:t>
            </a:r>
            <a:endParaRPr lang="en-US" i="1">
              <a:solidFill>
                <a:schemeClr val="accent3">
                  <a:lumMod val="75000"/>
                </a:schemeClr>
              </a:solidFill>
            </a:endParaRPr>
          </a:p>
        </p:txBody>
      </p:sp>
      <p:sp>
        <p:nvSpPr>
          <p:cNvPr id="3" name="Content Placeholder 2">
            <a:extLst>
              <a:ext uri="{FF2B5EF4-FFF2-40B4-BE49-F238E27FC236}">
                <a16:creationId xmlns:a16="http://schemas.microsoft.com/office/drawing/2014/main" id="{D9EC5C6C-B536-0E40-AE9D-EC898F3602DC}"/>
              </a:ext>
            </a:extLst>
          </p:cNvPr>
          <p:cNvSpPr>
            <a:spLocks noGrp="1"/>
          </p:cNvSpPr>
          <p:nvPr>
            <p:ph idx="1"/>
          </p:nvPr>
        </p:nvSpPr>
        <p:spPr>
          <a:xfrm>
            <a:off x="1295402" y="2636762"/>
            <a:ext cx="9601196" cy="3239106"/>
          </a:xfrm>
        </p:spPr>
        <p:txBody>
          <a:bodyPr>
            <a:normAutofit fontScale="92500" lnSpcReduction="20000"/>
          </a:bodyPr>
          <a:lstStyle/>
          <a:p>
            <a:pPr marL="0" indent="0">
              <a:buNone/>
            </a:pPr>
            <a:r>
              <a:rPr lang="en-IN" dirty="0"/>
              <a:t>I have completed my internship on “</a:t>
            </a:r>
            <a:r>
              <a:rPr lang="en-IN" b="1" dirty="0"/>
              <a:t>Embedded Systems”</a:t>
            </a:r>
            <a:r>
              <a:rPr lang="en-IN" dirty="0"/>
              <a:t> from </a:t>
            </a:r>
            <a:r>
              <a:rPr lang="en-IN" b="1" dirty="0"/>
              <a:t>Ajay Kumar Garg Engineering College, </a:t>
            </a:r>
            <a:r>
              <a:rPr lang="en-IN" dirty="0"/>
              <a:t>Ghaziabad. Ajay Kumar Garg Engineering College is one of the reputed colleges affiliated to AKTU and is AICTE And NAAC certified college.</a:t>
            </a:r>
          </a:p>
          <a:p>
            <a:pPr marL="0" indent="0">
              <a:buNone/>
            </a:pPr>
            <a:r>
              <a:rPr lang="en-IN" dirty="0"/>
              <a:t>My internship was for the duration of 3-4 weeks. The topics covered in the internship were:</a:t>
            </a:r>
          </a:p>
          <a:p>
            <a:r>
              <a:rPr lang="en-IN" dirty="0"/>
              <a:t>Overview of Arduino Uno and Embedded Systems</a:t>
            </a:r>
          </a:p>
          <a:p>
            <a:r>
              <a:rPr lang="en-IN" dirty="0"/>
              <a:t>Microprocessor-8085</a:t>
            </a:r>
          </a:p>
          <a:p>
            <a:r>
              <a:rPr lang="en-IN" dirty="0"/>
              <a:t>Microcontroller-8051</a:t>
            </a:r>
          </a:p>
          <a:p>
            <a:r>
              <a:rPr lang="en-IN" dirty="0"/>
              <a:t>Microcontroller-Raspberry Pi and Python Programming</a:t>
            </a:r>
            <a:endParaRPr lang="en-US" dirty="0"/>
          </a:p>
        </p:txBody>
      </p:sp>
    </p:spTree>
    <p:extLst>
      <p:ext uri="{BB962C8B-B14F-4D97-AF65-F5344CB8AC3E}">
        <p14:creationId xmlns:p14="http://schemas.microsoft.com/office/powerpoint/2010/main" val="1557595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9D80-C6E6-4F53-A69B-EA9683C537DD}"/>
              </a:ext>
            </a:extLst>
          </p:cNvPr>
          <p:cNvSpPr>
            <a:spLocks noGrp="1"/>
          </p:cNvSpPr>
          <p:nvPr>
            <p:ph type="title"/>
          </p:nvPr>
        </p:nvSpPr>
        <p:spPr/>
        <p:txBody>
          <a:bodyPr/>
          <a:lstStyle/>
          <a:p>
            <a:r>
              <a:rPr lang="en-IN" dirty="0">
                <a:solidFill>
                  <a:schemeClr val="accent3">
                    <a:lumMod val="75000"/>
                  </a:schemeClr>
                </a:solidFill>
              </a:rPr>
              <a:t>References</a:t>
            </a:r>
          </a:p>
        </p:txBody>
      </p:sp>
      <p:sp>
        <p:nvSpPr>
          <p:cNvPr id="3" name="Content Placeholder 2">
            <a:extLst>
              <a:ext uri="{FF2B5EF4-FFF2-40B4-BE49-F238E27FC236}">
                <a16:creationId xmlns:a16="http://schemas.microsoft.com/office/drawing/2014/main" id="{10C4B42B-2AE1-4625-A7D8-12F43CCFEFCD}"/>
              </a:ext>
            </a:extLst>
          </p:cNvPr>
          <p:cNvSpPr>
            <a:spLocks noGrp="1"/>
          </p:cNvSpPr>
          <p:nvPr>
            <p:ph idx="1"/>
          </p:nvPr>
        </p:nvSpPr>
        <p:spPr/>
        <p:txBody>
          <a:bodyPr/>
          <a:lstStyle/>
          <a:p>
            <a:pPr marL="0" indent="0">
              <a:buNone/>
            </a:pPr>
            <a:r>
              <a:rPr lang="en-IN" dirty="0"/>
              <a:t>Websites:-</a:t>
            </a:r>
          </a:p>
          <a:p>
            <a:r>
              <a:rPr lang="en-IN" dirty="0">
                <a:hlinkClick r:id="rId2"/>
              </a:rPr>
              <a:t>https://www.geeksforgeeks.org</a:t>
            </a:r>
            <a:endParaRPr lang="en-IN" dirty="0"/>
          </a:p>
          <a:p>
            <a:r>
              <a:rPr lang="en-IN" dirty="0">
                <a:hlinkClick r:id="rId3"/>
              </a:rPr>
              <a:t>https://www.wikipedia.org</a:t>
            </a:r>
            <a:endParaRPr lang="en-IN" dirty="0"/>
          </a:p>
          <a:p>
            <a:r>
              <a:rPr lang="en-IN" dirty="0">
                <a:hlinkClick r:id="rId4"/>
              </a:rPr>
              <a:t>https://www.w3schools.com</a:t>
            </a:r>
            <a:endParaRPr lang="en-IN" dirty="0"/>
          </a:p>
          <a:p>
            <a:pPr marL="0" indent="0">
              <a:buNone/>
            </a:pPr>
            <a:r>
              <a:rPr lang="en-IN" dirty="0"/>
              <a:t>Books:-</a:t>
            </a:r>
          </a:p>
          <a:p>
            <a:r>
              <a:rPr lang="en-IN" dirty="0"/>
              <a:t>Computer Science with Python(Class 12)</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57568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45DD-E5AC-5946-9416-85F7F9284DAF}"/>
              </a:ext>
            </a:extLst>
          </p:cNvPr>
          <p:cNvSpPr>
            <a:spLocks noGrp="1"/>
          </p:cNvSpPr>
          <p:nvPr>
            <p:ph type="title"/>
          </p:nvPr>
        </p:nvSpPr>
        <p:spPr>
          <a:xfrm>
            <a:off x="776518" y="1065134"/>
            <a:ext cx="9082312" cy="1220863"/>
          </a:xfrm>
        </p:spPr>
        <p:txBody>
          <a:bodyPr/>
          <a:lstStyle/>
          <a:p>
            <a:r>
              <a:rPr lang="en-IN" i="1">
                <a:solidFill>
                  <a:srgbClr val="0070C0"/>
                </a:solidFill>
              </a:rPr>
              <a:t> </a:t>
            </a:r>
            <a:r>
              <a:rPr lang="en-IN" i="1">
                <a:solidFill>
                  <a:schemeClr val="accent3">
                    <a:lumMod val="75000"/>
                  </a:schemeClr>
                </a:solidFill>
              </a:rPr>
              <a:t>PYTHON</a:t>
            </a:r>
            <a:endParaRPr lang="en-US" i="1">
              <a:solidFill>
                <a:schemeClr val="accent3">
                  <a:lumMod val="75000"/>
                </a:schemeClr>
              </a:solidFill>
            </a:endParaRPr>
          </a:p>
        </p:txBody>
      </p:sp>
      <p:sp>
        <p:nvSpPr>
          <p:cNvPr id="7" name="Content Placeholder 6">
            <a:extLst>
              <a:ext uri="{FF2B5EF4-FFF2-40B4-BE49-F238E27FC236}">
                <a16:creationId xmlns:a16="http://schemas.microsoft.com/office/drawing/2014/main" id="{80D58CA7-250D-C541-BFEF-7B843409FDA2}"/>
              </a:ext>
            </a:extLst>
          </p:cNvPr>
          <p:cNvSpPr>
            <a:spLocks noGrp="1"/>
          </p:cNvSpPr>
          <p:nvPr>
            <p:ph idx="1"/>
          </p:nvPr>
        </p:nvSpPr>
        <p:spPr>
          <a:xfrm>
            <a:off x="1295402" y="2556932"/>
            <a:ext cx="9601196" cy="3318936"/>
          </a:xfrm>
        </p:spPr>
        <p:txBody>
          <a:bodyPr>
            <a:normAutofit fontScale="92500"/>
          </a:bodyPr>
          <a:lstStyle/>
          <a:p>
            <a:pPr marL="0" indent="0">
              <a:buNone/>
            </a:pPr>
            <a:r>
              <a:rPr lang="en-IN" dirty="0">
                <a:solidFill>
                  <a:schemeClr val="tx1"/>
                </a:solidFill>
              </a:rPr>
              <a:t>Python is an interpreted, high-level and general-purpose programming language. Created by Guido van Rossum and first released in 1991, Python's design philosophy emphasizes code readability with its notable use of significant whitespace. Its language constructs and object-oriented approach aim to help programmers write clear, logical code for small and large-scale projects.</a:t>
            </a:r>
          </a:p>
          <a:p>
            <a:pPr marL="0" indent="0">
              <a:buNone/>
            </a:pPr>
            <a:r>
              <a:rPr lang="en-IN" dirty="0">
                <a:solidFill>
                  <a:schemeClr val="tx1"/>
                </a:solidFill>
              </a:rPr>
              <a:t>Python is dynamically typed and garbage-collected. It supports multiple programming paradigms, including structured (particularly, procedural), object-oriented, and functional programming. Python is often described as a "batteries included" language due to its comprehensive standard library.</a:t>
            </a:r>
          </a:p>
        </p:txBody>
      </p:sp>
      <p:pic>
        <p:nvPicPr>
          <p:cNvPr id="3" name="Picture 3">
            <a:extLst>
              <a:ext uri="{FF2B5EF4-FFF2-40B4-BE49-F238E27FC236}">
                <a16:creationId xmlns:a16="http://schemas.microsoft.com/office/drawing/2014/main" id="{1C2A2962-5E02-C84E-BD37-899AFB0D7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340" y="1106634"/>
            <a:ext cx="1026850" cy="1137861"/>
          </a:xfrm>
          <a:prstGeom prst="rect">
            <a:avLst/>
          </a:prstGeom>
        </p:spPr>
      </p:pic>
    </p:spTree>
    <p:extLst>
      <p:ext uri="{BB962C8B-B14F-4D97-AF65-F5344CB8AC3E}">
        <p14:creationId xmlns:p14="http://schemas.microsoft.com/office/powerpoint/2010/main" val="14852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BD93-61C1-F94D-8CEF-BB0809EECAB5}"/>
              </a:ext>
            </a:extLst>
          </p:cNvPr>
          <p:cNvSpPr>
            <a:spLocks noGrp="1"/>
          </p:cNvSpPr>
          <p:nvPr>
            <p:ph type="title"/>
          </p:nvPr>
        </p:nvSpPr>
        <p:spPr/>
        <p:txBody>
          <a:bodyPr/>
          <a:lstStyle/>
          <a:p>
            <a:r>
              <a:rPr lang="en-IN">
                <a:solidFill>
                  <a:schemeClr val="accent3">
                    <a:lumMod val="75000"/>
                  </a:schemeClr>
                </a:solidFill>
              </a:rPr>
              <a:t>DataTypes in Python</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A6227657-6911-974E-91B0-33B2A6CB96F8}"/>
              </a:ext>
            </a:extLst>
          </p:cNvPr>
          <p:cNvSpPr>
            <a:spLocks noGrp="1"/>
          </p:cNvSpPr>
          <p:nvPr>
            <p:ph idx="1"/>
          </p:nvPr>
        </p:nvSpPr>
        <p:spPr/>
        <p:txBody>
          <a:bodyPr>
            <a:normAutofit fontScale="92500" lnSpcReduction="10000"/>
          </a:bodyPr>
          <a:lstStyle/>
          <a:p>
            <a:pPr marL="0" indent="0">
              <a:buNone/>
            </a:pPr>
            <a:r>
              <a:rPr lang="en-IN" b="0" i="0" dirty="0">
                <a:solidFill>
                  <a:srgbClr val="353535"/>
                </a:solidFill>
                <a:effectLst/>
              </a:rPr>
              <a:t>Data types are the classification or categorization of data items. It represents the kind of value that tells what operations can be performed on a particular data. There are 5 data types in python.</a:t>
            </a:r>
          </a:p>
          <a:p>
            <a:r>
              <a:rPr lang="en-IN" dirty="0"/>
              <a:t>Numeric (Integers, Float, Complex Numbers)</a:t>
            </a:r>
          </a:p>
          <a:p>
            <a:r>
              <a:rPr lang="en-IN" dirty="0"/>
              <a:t>Sequence Type (Strings, Lists, Tuples)</a:t>
            </a:r>
          </a:p>
          <a:p>
            <a:r>
              <a:rPr lang="en-IN" dirty="0"/>
              <a:t>Boolean</a:t>
            </a:r>
          </a:p>
          <a:p>
            <a:r>
              <a:rPr lang="en-IN" dirty="0"/>
              <a:t>Set</a:t>
            </a:r>
          </a:p>
          <a:p>
            <a:r>
              <a:rPr lang="en-IN" dirty="0"/>
              <a:t>Dictionary</a:t>
            </a:r>
            <a:endParaRPr lang="en-US" dirty="0"/>
          </a:p>
        </p:txBody>
      </p:sp>
    </p:spTree>
    <p:extLst>
      <p:ext uri="{BB962C8B-B14F-4D97-AF65-F5344CB8AC3E}">
        <p14:creationId xmlns:p14="http://schemas.microsoft.com/office/powerpoint/2010/main" val="168021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F32E-6DA2-6E44-BD98-4C3267A708E4}"/>
              </a:ext>
            </a:extLst>
          </p:cNvPr>
          <p:cNvSpPr>
            <a:spLocks noGrp="1"/>
          </p:cNvSpPr>
          <p:nvPr>
            <p:ph type="title"/>
          </p:nvPr>
        </p:nvSpPr>
        <p:spPr/>
        <p:txBody>
          <a:bodyPr/>
          <a:lstStyle/>
          <a:p>
            <a:r>
              <a:rPr lang="en-IN">
                <a:solidFill>
                  <a:schemeClr val="accent3">
                    <a:lumMod val="75000"/>
                  </a:schemeClr>
                </a:solidFill>
              </a:rPr>
              <a:t>Conditional Statements</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7BCABD76-5DB7-3B4F-B8E6-5A40204F3DDE}"/>
              </a:ext>
            </a:extLst>
          </p:cNvPr>
          <p:cNvSpPr>
            <a:spLocks noGrp="1"/>
          </p:cNvSpPr>
          <p:nvPr>
            <p:ph idx="1"/>
          </p:nvPr>
        </p:nvSpPr>
        <p:spPr/>
        <p:txBody>
          <a:bodyPr/>
          <a:lstStyle/>
          <a:p>
            <a:pPr marL="0" indent="0">
              <a:buNone/>
            </a:pPr>
            <a:r>
              <a:rPr lang="en-IN" b="0" i="0" dirty="0">
                <a:solidFill>
                  <a:srgbClr val="353535"/>
                </a:solidFill>
                <a:effectLst/>
              </a:rPr>
              <a:t>Decision making statements in programming languages decides the direction of flow of program execution. Decision making statements available in python are:</a:t>
            </a:r>
          </a:p>
          <a:p>
            <a:r>
              <a:rPr lang="en-IN" dirty="0"/>
              <a:t>If statement</a:t>
            </a:r>
          </a:p>
          <a:p>
            <a:r>
              <a:rPr lang="en-IN" dirty="0"/>
              <a:t>If...else statement</a:t>
            </a:r>
          </a:p>
          <a:p>
            <a:r>
              <a:rPr lang="en-IN" dirty="0"/>
              <a:t>If...elif...else statement</a:t>
            </a:r>
          </a:p>
          <a:p>
            <a:r>
              <a:rPr lang="en-IN" dirty="0"/>
              <a:t>Nested If statement</a:t>
            </a:r>
            <a:endParaRPr lang="en-US" dirty="0"/>
          </a:p>
        </p:txBody>
      </p:sp>
    </p:spTree>
    <p:extLst>
      <p:ext uri="{BB962C8B-B14F-4D97-AF65-F5344CB8AC3E}">
        <p14:creationId xmlns:p14="http://schemas.microsoft.com/office/powerpoint/2010/main" val="329893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3EF9-778B-DB48-A062-A381C0C5A6C5}"/>
              </a:ext>
            </a:extLst>
          </p:cNvPr>
          <p:cNvSpPr>
            <a:spLocks noGrp="1"/>
          </p:cNvSpPr>
          <p:nvPr>
            <p:ph type="title"/>
          </p:nvPr>
        </p:nvSpPr>
        <p:spPr/>
        <p:txBody>
          <a:bodyPr/>
          <a:lstStyle/>
          <a:p>
            <a:r>
              <a:rPr lang="en-IN">
                <a:solidFill>
                  <a:schemeClr val="accent3">
                    <a:lumMod val="75000"/>
                  </a:schemeClr>
                </a:solidFill>
              </a:rPr>
              <a:t>Loops in Python</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B56D200F-03C3-A74D-A4EB-AD4015492682}"/>
              </a:ext>
            </a:extLst>
          </p:cNvPr>
          <p:cNvSpPr>
            <a:spLocks noGrp="1"/>
          </p:cNvSpPr>
          <p:nvPr>
            <p:ph idx="1"/>
          </p:nvPr>
        </p:nvSpPr>
        <p:spPr>
          <a:xfrm>
            <a:off x="1343177" y="2587169"/>
            <a:ext cx="9505646" cy="3581402"/>
          </a:xfrm>
        </p:spPr>
        <p:txBody>
          <a:bodyPr/>
          <a:lstStyle/>
          <a:p>
            <a:pPr marL="0" indent="0">
              <a:buNone/>
            </a:pPr>
            <a:r>
              <a:rPr lang="en-IN" b="0" i="0" dirty="0">
                <a:solidFill>
                  <a:srgbClr val="000000"/>
                </a:solidFill>
                <a:effectLst/>
              </a:rPr>
              <a:t>A loop statement allows us to execute a statement or group of statements multiple times. </a:t>
            </a:r>
            <a:r>
              <a:rPr lang="en-IN" i="0" dirty="0">
                <a:solidFill>
                  <a:srgbClr val="353535"/>
                </a:solidFill>
                <a:effectLst/>
                <a:cs typeface="Arial" panose="020B0604020202020204" pitchFamily="34" charset="0"/>
              </a:rPr>
              <a:t>Python programming language provides following types of loops to handle looping requirements. Python provides three ways for executing the loops. While all the ways provide similar basic functionality, they differ in their syntax and condition checking time.</a:t>
            </a:r>
          </a:p>
          <a:p>
            <a:r>
              <a:rPr lang="en-IN" b="0" i="0" dirty="0">
                <a:solidFill>
                  <a:srgbClr val="000000"/>
                </a:solidFill>
                <a:effectLst/>
              </a:rPr>
              <a:t>For Loop</a:t>
            </a:r>
          </a:p>
          <a:p>
            <a:r>
              <a:rPr lang="en-IN" dirty="0">
                <a:solidFill>
                  <a:srgbClr val="000000"/>
                </a:solidFill>
              </a:rPr>
              <a:t>While Loop</a:t>
            </a:r>
          </a:p>
          <a:p>
            <a:r>
              <a:rPr lang="en-IN" b="0" i="0" dirty="0">
                <a:solidFill>
                  <a:srgbClr val="000000"/>
                </a:solidFill>
                <a:effectLst/>
              </a:rPr>
              <a:t>Nested Loop</a:t>
            </a:r>
          </a:p>
          <a:p>
            <a:pPr marL="0" indent="0">
              <a:buNone/>
            </a:pPr>
            <a:endParaRPr lang="en-US" dirty="0"/>
          </a:p>
        </p:txBody>
      </p:sp>
    </p:spTree>
    <p:extLst>
      <p:ext uri="{BB962C8B-B14F-4D97-AF65-F5344CB8AC3E}">
        <p14:creationId xmlns:p14="http://schemas.microsoft.com/office/powerpoint/2010/main" val="337637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52E0-4BDF-1F44-8AC3-087186E65979}"/>
              </a:ext>
            </a:extLst>
          </p:cNvPr>
          <p:cNvSpPr>
            <a:spLocks noGrp="1"/>
          </p:cNvSpPr>
          <p:nvPr>
            <p:ph type="title"/>
          </p:nvPr>
        </p:nvSpPr>
        <p:spPr/>
        <p:txBody>
          <a:bodyPr/>
          <a:lstStyle/>
          <a:p>
            <a:r>
              <a:rPr lang="en-IN">
                <a:solidFill>
                  <a:schemeClr val="accent3">
                    <a:lumMod val="75000"/>
                  </a:schemeClr>
                </a:solidFill>
              </a:rPr>
              <a:t>Functions in Python</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699FDFFF-C12A-6448-A0CD-3A1B67766A32}"/>
              </a:ext>
            </a:extLst>
          </p:cNvPr>
          <p:cNvSpPr>
            <a:spLocks noGrp="1"/>
          </p:cNvSpPr>
          <p:nvPr>
            <p:ph idx="1"/>
          </p:nvPr>
        </p:nvSpPr>
        <p:spPr/>
        <p:txBody>
          <a:bodyPr/>
          <a:lstStyle/>
          <a:p>
            <a:pPr marL="0" indent="0">
              <a:buNone/>
            </a:pPr>
            <a:r>
              <a:rPr lang="en-IN" b="0" i="0" dirty="0">
                <a:solidFill>
                  <a:srgbClr val="353535"/>
                </a:solidFill>
                <a:effectLst/>
              </a:rPr>
              <a:t>A function is a set of statements that take inputs, do some specific computation and produces output. The idea is to put some commonly or repeatedly done task together and make a function, so that instead of writing the same code again and again for different inputs, we can call the function.</a:t>
            </a:r>
          </a:p>
          <a:p>
            <a:r>
              <a:rPr lang="en-IN" dirty="0"/>
              <a:t>Built-in functions</a:t>
            </a:r>
          </a:p>
          <a:p>
            <a:r>
              <a:rPr lang="en-IN" dirty="0"/>
              <a:t>User-defined functions</a:t>
            </a:r>
            <a:endParaRPr lang="en-US" dirty="0"/>
          </a:p>
        </p:txBody>
      </p:sp>
    </p:spTree>
    <p:extLst>
      <p:ext uri="{BB962C8B-B14F-4D97-AF65-F5344CB8AC3E}">
        <p14:creationId xmlns:p14="http://schemas.microsoft.com/office/powerpoint/2010/main" val="397303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220A-8912-9E4F-A021-CABCB18FD961}"/>
              </a:ext>
            </a:extLst>
          </p:cNvPr>
          <p:cNvSpPr>
            <a:spLocks noGrp="1"/>
          </p:cNvSpPr>
          <p:nvPr>
            <p:ph type="title"/>
          </p:nvPr>
        </p:nvSpPr>
        <p:spPr/>
        <p:txBody>
          <a:bodyPr/>
          <a:lstStyle/>
          <a:p>
            <a:r>
              <a:rPr lang="en-IN">
                <a:solidFill>
                  <a:schemeClr val="accent3">
                    <a:lumMod val="75000"/>
                  </a:schemeClr>
                </a:solidFill>
              </a:rPr>
              <a:t>Modules in Python</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E9EB7B2C-D7C5-E941-959E-C90FE4264432}"/>
              </a:ext>
            </a:extLst>
          </p:cNvPr>
          <p:cNvSpPr>
            <a:spLocks noGrp="1"/>
          </p:cNvSpPr>
          <p:nvPr>
            <p:ph idx="1"/>
          </p:nvPr>
        </p:nvSpPr>
        <p:spPr/>
        <p:txBody>
          <a:bodyPr/>
          <a:lstStyle/>
          <a:p>
            <a:pPr marL="0" indent="0">
              <a:buNone/>
            </a:pPr>
            <a:r>
              <a:rPr lang="en-IN" b="0" i="0" dirty="0">
                <a:solidFill>
                  <a:srgbClr val="353535"/>
                </a:solidFill>
                <a:effectLst/>
              </a:rPr>
              <a:t>A module is a file containing Python definitions and statements. A module can define functions, classes and variables. A module can also include runnable code. Grouping related code into a module makes the code easier to understand and use. We can import the functions or elements of a module into our program by following ways:</a:t>
            </a:r>
          </a:p>
          <a:p>
            <a:r>
              <a:rPr lang="en-IN" dirty="0"/>
              <a:t>The </a:t>
            </a:r>
            <a:r>
              <a:rPr lang="en-IN" i="1" dirty="0"/>
              <a:t>import </a:t>
            </a:r>
            <a:r>
              <a:rPr lang="en-IN" dirty="0"/>
              <a:t>Statement</a:t>
            </a:r>
          </a:p>
          <a:p>
            <a:r>
              <a:rPr lang="en-IN" dirty="0"/>
              <a:t>The </a:t>
            </a:r>
            <a:r>
              <a:rPr lang="en-IN" i="1" dirty="0"/>
              <a:t>from import </a:t>
            </a:r>
            <a:r>
              <a:rPr lang="en-IN" dirty="0"/>
              <a:t>Statement</a:t>
            </a:r>
            <a:endParaRPr lang="en-US" dirty="0"/>
          </a:p>
        </p:txBody>
      </p:sp>
    </p:spTree>
    <p:extLst>
      <p:ext uri="{BB962C8B-B14F-4D97-AF65-F5344CB8AC3E}">
        <p14:creationId xmlns:p14="http://schemas.microsoft.com/office/powerpoint/2010/main" val="425248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1528-E883-B54B-9155-DB7A7B1C7B69}"/>
              </a:ext>
            </a:extLst>
          </p:cNvPr>
          <p:cNvSpPr>
            <a:spLocks noGrp="1"/>
          </p:cNvSpPr>
          <p:nvPr>
            <p:ph type="ctrTitle"/>
          </p:nvPr>
        </p:nvSpPr>
        <p:spPr/>
        <p:txBody>
          <a:bodyPr/>
          <a:lstStyle/>
          <a:p>
            <a:r>
              <a:rPr lang="en-IN">
                <a:solidFill>
                  <a:schemeClr val="accent5">
                    <a:lumMod val="75000"/>
                  </a:schemeClr>
                </a:solidFill>
                <a:latin typeface="Agency FB" panose="020B0503020202020204" pitchFamily="34" charset="0"/>
              </a:rPr>
              <a:t>My Project</a:t>
            </a:r>
            <a:endParaRPr lang="en-US">
              <a:solidFill>
                <a:schemeClr val="accent5">
                  <a:lumMod val="75000"/>
                </a:schemeClr>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ACD05EE4-9CDD-E641-81E1-81BDAD316C37}"/>
              </a:ext>
            </a:extLst>
          </p:cNvPr>
          <p:cNvSpPr>
            <a:spLocks noGrp="1"/>
          </p:cNvSpPr>
          <p:nvPr>
            <p:ph type="subTitle" idx="1"/>
          </p:nvPr>
        </p:nvSpPr>
        <p:spPr/>
        <p:txBody>
          <a:bodyPr>
            <a:normAutofit/>
          </a:bodyPr>
          <a:lstStyle/>
          <a:p>
            <a:r>
              <a:rPr lang="en-IN" sz="2800">
                <a:solidFill>
                  <a:schemeClr val="accent6">
                    <a:lumMod val="75000"/>
                  </a:schemeClr>
                </a:solidFill>
              </a:rPr>
              <a:t>Creating a Hangman game using Python</a:t>
            </a:r>
          </a:p>
          <a:p>
            <a:endParaRPr lang="en-US" sz="2800">
              <a:solidFill>
                <a:schemeClr val="accent6">
                  <a:lumMod val="75000"/>
                </a:schemeClr>
              </a:solidFill>
            </a:endParaRPr>
          </a:p>
        </p:txBody>
      </p:sp>
      <p:pic>
        <p:nvPicPr>
          <p:cNvPr id="4" name="Picture 4">
            <a:extLst>
              <a:ext uri="{FF2B5EF4-FFF2-40B4-BE49-F238E27FC236}">
                <a16:creationId xmlns:a16="http://schemas.microsoft.com/office/drawing/2014/main" id="{F103BA17-98DA-AB46-8ED5-FD9EE9A0E0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3933" y="2035405"/>
            <a:ext cx="1210809" cy="1186983"/>
          </a:xfrm>
          <a:prstGeom prst="rect">
            <a:avLst/>
          </a:prstGeom>
        </p:spPr>
      </p:pic>
      <p:pic>
        <p:nvPicPr>
          <p:cNvPr id="5" name="Picture 5">
            <a:extLst>
              <a:ext uri="{FF2B5EF4-FFF2-40B4-BE49-F238E27FC236}">
                <a16:creationId xmlns:a16="http://schemas.microsoft.com/office/drawing/2014/main" id="{9FA90CF1-ED5D-2F40-A09C-4901775F4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260" y="2035405"/>
            <a:ext cx="1071179" cy="1186983"/>
          </a:xfrm>
          <a:prstGeom prst="rect">
            <a:avLst/>
          </a:prstGeom>
        </p:spPr>
      </p:pic>
    </p:spTree>
    <p:extLst>
      <p:ext uri="{BB962C8B-B14F-4D97-AF65-F5344CB8AC3E}">
        <p14:creationId xmlns:p14="http://schemas.microsoft.com/office/powerpoint/2010/main" val="9842868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1082</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Agency FB</vt:lpstr>
      <vt:lpstr>Arial</vt:lpstr>
      <vt:lpstr>Garamond</vt:lpstr>
      <vt:lpstr>Organic</vt:lpstr>
      <vt:lpstr>Ajay Kumar Garg Engineering College</vt:lpstr>
      <vt:lpstr>About </vt:lpstr>
      <vt:lpstr> PYTHON</vt:lpstr>
      <vt:lpstr>DataTypes in Python</vt:lpstr>
      <vt:lpstr>Conditional Statements</vt:lpstr>
      <vt:lpstr>Loops in Python</vt:lpstr>
      <vt:lpstr>Functions in Python</vt:lpstr>
      <vt:lpstr>Modules in Python</vt:lpstr>
      <vt:lpstr>My Project</vt:lpstr>
      <vt:lpstr>About my project</vt:lpstr>
      <vt:lpstr>PowerPoint Presentation</vt:lpstr>
      <vt:lpstr>hang_body.py</vt:lpstr>
      <vt:lpstr>uword_creator.py</vt:lpstr>
      <vt:lpstr>pyword.py</vt:lpstr>
      <vt:lpstr>hangman.py</vt:lpstr>
      <vt:lpstr>PowerPoint Presentation</vt:lpstr>
      <vt:lpstr>PowerPoint Presentation</vt:lpstr>
      <vt:lpstr>PowerPoint Presentation</vt:lpstr>
      <vt:lpstr>Applications of Python Programming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Mohit Singh</cp:lastModifiedBy>
  <cp:revision>32</cp:revision>
  <dcterms:created xsi:type="dcterms:W3CDTF">2013-07-15T20:26:40Z</dcterms:created>
  <dcterms:modified xsi:type="dcterms:W3CDTF">2020-09-28T12:01:59Z</dcterms:modified>
</cp:coreProperties>
</file>