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5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8DC06-D1AE-17EF-EFA8-FE6BFA97A3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CB2767-784C-6714-6DA6-D8E5AFC2F3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71248-B1A0-D3E2-FDD8-7387B50F9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3B69-4037-433E-BE1F-7F7340F40D3B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38DB9-1EFD-437B-20F5-AA85735C9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66FD0F-D037-03B3-A64E-4DD1C503D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04CED-B1DC-43D3-86DD-0703B2F257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3698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39529-5EF3-4C91-D3EF-F7E066B54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395869-A26A-2ADC-1CB9-570A8FD1FF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123B1E-3719-C75A-B330-0981D22CE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3B69-4037-433E-BE1F-7F7340F40D3B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BE3F0-1553-AA1E-FEF9-55544F941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9A666B-B5F3-49D5-2E56-8B54EAB89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04CED-B1DC-43D3-86DD-0703B2F257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5953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1D6D63-5858-75CE-D482-9BF401BF82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70EB88-44C8-F3BA-F33E-F4077EF5BF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6C41B-7CC2-6F2A-2D43-25D108F17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3B69-4037-433E-BE1F-7F7340F40D3B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AC8DB3-899A-17C6-581B-3180FC89E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92A94-D84E-283A-2625-2CA866211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04CED-B1DC-43D3-86DD-0703B2F257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7947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E8019-C767-E754-B14F-DD5C867D4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92F07-1EA2-C864-20DD-940CA85CD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457DE8-80A4-36BE-4E8C-97454298F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3B69-4037-433E-BE1F-7F7340F40D3B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FC95B-0281-9DCD-006E-E99CDF766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95F16-7436-2083-C07A-0FC1F538A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04CED-B1DC-43D3-86DD-0703B2F257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0253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4D61A-80D9-5852-FCCF-5098B9125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5E1E4A-4A9D-64FB-B1BA-514E5B6FA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5DD03E-9221-A48D-0E70-E7CEE87B6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3B69-4037-433E-BE1F-7F7340F40D3B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BCF23-E059-1865-6498-5797276A6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BEA8D-F876-8D76-74C2-1D47EFEF3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04CED-B1DC-43D3-86DD-0703B2F257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1220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0AEAC-75BD-02CB-C16B-C940C8B4C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7A09E-31B4-10DA-EDA2-F2FD4A9385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7C4142-97C8-949A-A396-973987CFE6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34DB56-8D11-0205-3613-3520352CF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3B69-4037-433E-BE1F-7F7340F40D3B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D6FE23-3E78-B10B-074E-D6F166102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7D443B-5F6C-B379-1593-0ED73EDFE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04CED-B1DC-43D3-86DD-0703B2F257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1746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3009E-E73C-1C33-1389-41A0DF8A5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496CCE-FE6F-3CBA-7D2B-E110D0F8DC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32ED8F-B9DF-9029-6FE3-6FAC037171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6B648F-27C2-0183-4AD2-9291E5BF54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DDD54C-8B6A-C6A1-5C3F-A941847E93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14B45D-FDF0-0EDE-03E1-3F93B6DE1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3B69-4037-433E-BE1F-7F7340F40D3B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23B9EE-507F-4C22-DB27-00DEE5485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3B52FA-7E08-FBE7-5144-C1667B38B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04CED-B1DC-43D3-86DD-0703B2F257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0898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673E5-6D76-9F02-DD16-52BF8BC6F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F2F962-F1AE-3D4D-B63D-CE99C76F5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3B69-4037-433E-BE1F-7F7340F40D3B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F03272-AADF-6237-A135-D17074D52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352043-D5DD-400C-DB28-BF8CE793C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04CED-B1DC-43D3-86DD-0703B2F257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2556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060F2C-9EC6-9269-7C47-EC7DC29E9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3B69-4037-433E-BE1F-7F7340F40D3B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B83F1F-8AD6-8F4B-B481-3DAF3584F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FA22A8-2E7E-E3E1-3416-70F5A2713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04CED-B1DC-43D3-86DD-0703B2F257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1248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EC58E-8CAB-0B1E-1901-0192C61D3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7C60E-9114-7FDB-7B5E-1C0D9D0A4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5F59F3-647C-B1D5-84EC-D00FB2AF41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EB3014-8751-BDBE-A933-7D89983A1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3B69-4037-433E-BE1F-7F7340F40D3B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DA3C71-B051-2546-5AA1-ACC57D34D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ACD730-AA35-430C-D631-CBFC2B6FE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04CED-B1DC-43D3-86DD-0703B2F257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3527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9CB6E-FDA0-4247-0745-B8661D193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7E88C5-C4F6-240C-F030-C80838E8CD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BDC159-7B9E-4A71-7E0D-861DB19237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FCC730-FE7F-BF01-FDD6-D778011E8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3B69-4037-433E-BE1F-7F7340F40D3B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C75DEA-61A0-2260-501B-7BF987A0C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639226-C438-DFD0-B87E-CAC80DC90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04CED-B1DC-43D3-86DD-0703B2F257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2797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20F87A-6181-C2E1-426D-B5F06767F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77C3BF-C7F8-BD22-CAEF-833C5D4B94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241CB-ECAC-C5FE-3DA3-07835C079B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33B69-4037-433E-BE1F-7F7340F40D3B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EF6F4-7045-7ACD-674E-4A63D575D2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B2D6F3-2B1F-88F1-A959-046F82C2DF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04CED-B1DC-43D3-86DD-0703B2F257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9633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C66D9-FFAB-9DDC-F3BF-87148B30A1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/>
              <a:t>NeuroHack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2D33CB-0836-0F44-723B-321845A533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MOHIT APTE</a:t>
            </a:r>
          </a:p>
        </p:txBody>
      </p:sp>
    </p:spTree>
    <p:extLst>
      <p:ext uri="{BB962C8B-B14F-4D97-AF65-F5344CB8AC3E}">
        <p14:creationId xmlns:p14="http://schemas.microsoft.com/office/powerpoint/2010/main" val="1291969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8FEAA-015A-7983-9EF4-6D265B29E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Mixed Machine Translation to Produce Hinglish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D6202-F191-97BC-A37B-07019C211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21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47A8F-000B-0535-C31C-5568253C2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Exploratory Data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7C7D90-BAEF-5E20-99CB-BBA020BDC9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8029" y="1390001"/>
            <a:ext cx="9201751" cy="4788484"/>
          </a:xfrm>
        </p:spPr>
      </p:pic>
    </p:spTree>
    <p:extLst>
      <p:ext uri="{BB962C8B-B14F-4D97-AF65-F5344CB8AC3E}">
        <p14:creationId xmlns:p14="http://schemas.microsoft.com/office/powerpoint/2010/main" val="1935063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41893-C7D5-B7EE-6C25-7CBDD38F0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F1627-019E-034A-F418-710926504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22B257-E2C9-B7BD-2BEF-569C6E1263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514" y="1646753"/>
            <a:ext cx="8884118" cy="462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915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E07AB-73D9-FBFC-99A5-5BCC5390A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03F43C-0180-BDBE-0618-105D933385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5781" y="182364"/>
            <a:ext cx="8470232" cy="6521329"/>
          </a:xfrm>
        </p:spPr>
      </p:pic>
    </p:spTree>
    <p:extLst>
      <p:ext uri="{BB962C8B-B14F-4D97-AF65-F5344CB8AC3E}">
        <p14:creationId xmlns:p14="http://schemas.microsoft.com/office/powerpoint/2010/main" val="2633236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7B31E-243F-8486-C36B-4C37A55B7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</a:t>
            </a:r>
            <a:r>
              <a:rPr lang="en-IN" dirty="0" err="1"/>
              <a:t>Buliding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49A84-1DFC-EB19-405C-E4CEEF0C7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Two approaches:</a:t>
            </a:r>
          </a:p>
          <a:p>
            <a:endParaRPr lang="en-IN" dirty="0"/>
          </a:p>
          <a:p>
            <a:pPr marL="514350" indent="-514350">
              <a:buAutoNum type="arabicPeriod"/>
            </a:pPr>
            <a:r>
              <a:rPr lang="en-IN" dirty="0"/>
              <a:t>m-BART model for mixed machine translation to produce Hinglish Text</a:t>
            </a:r>
          </a:p>
          <a:p>
            <a:pPr marL="514350" indent="-514350">
              <a:buAutoNum type="arabicPeriod"/>
            </a:pPr>
            <a:r>
              <a:rPr lang="en-IN" dirty="0"/>
              <a:t>Encoder-Decoder LSTM RNN model</a:t>
            </a:r>
          </a:p>
          <a:p>
            <a:pPr marL="514350" indent="-514350">
              <a:buAutoNum type="arabicPeriod"/>
            </a:pPr>
            <a:r>
              <a:rPr lang="en-IN" dirty="0"/>
              <a:t>Ai4bharat Hindi to Hinglish Transliteration</a:t>
            </a:r>
          </a:p>
        </p:txBody>
      </p:sp>
    </p:spTree>
    <p:extLst>
      <p:ext uri="{BB962C8B-B14F-4D97-AF65-F5344CB8AC3E}">
        <p14:creationId xmlns:p14="http://schemas.microsoft.com/office/powerpoint/2010/main" val="2324109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</Words>
  <Application>Microsoft Office PowerPoint</Application>
  <PresentationFormat>Widescreen</PresentationFormat>
  <Paragraphs>10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NeuroHack</vt:lpstr>
      <vt:lpstr>Mixed Machine Translation to Produce Hinglish</vt:lpstr>
      <vt:lpstr>Exploratory Data Analysis</vt:lpstr>
      <vt:lpstr>PowerPoint Presentation</vt:lpstr>
      <vt:lpstr>PowerPoint Presentation</vt:lpstr>
      <vt:lpstr>Model Buliding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NeuroHack</dc:title>
  <dc:creator>Mohit Apte</dc:creator>
  <cp:lastModifiedBy>Mohit Apte</cp:lastModifiedBy>
  <cp:revision>3</cp:revision>
  <dcterms:created xsi:type="dcterms:W3CDTF">2023-01-14T06:29:50Z</dcterms:created>
  <dcterms:modified xsi:type="dcterms:W3CDTF">2023-02-25T21:23:47Z</dcterms:modified>
</cp:coreProperties>
</file>