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EA343-DE24-4ABA-DA70-CE2A1A4B3021}" v="4" dt="2023-05-05T05:25:17.141"/>
    <p1510:client id="{6187DC3A-CF81-4886-B6EF-DFA48BA6DDCB}" v="106" dt="2023-04-06T09:27:56.970"/>
    <p1510:client id="{983A24E8-50F0-2A24-674C-ED181926C0D3}" v="182" dt="2023-04-06T10:06:05.047"/>
    <p1510:client id="{C8795078-5AB1-F522-92D3-E28C3718C357}" v="40" dt="2023-04-13T08:25:31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n.hms.harvard.edu/flash/2019/lessons-from-the-human-genome-projec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bioe.2020.01032/ful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0">
            <a:extLst>
              <a:ext uri="{FF2B5EF4-FFF2-40B4-BE49-F238E27FC236}">
                <a16:creationId xmlns:a16="http://schemas.microsoft.com/office/drawing/2014/main" id="{B05F7A76-2A75-FF91-BA66-030D5E0A6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42343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6200">
                <a:solidFill>
                  <a:srgbClr val="FFFFFF"/>
                </a:solidFill>
                <a:cs typeface="Calibri Light"/>
              </a:rPr>
              <a:t>Genome Sequencing using Graph Traversal Method</a:t>
            </a:r>
            <a:endParaRPr lang="en-US" sz="6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-Ayush Ambhorkar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-Mohit Apte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-Abhijeet Bhosale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  <a:latin typeface="Segoe UI"/>
                <a:cs typeface="Segoe UI"/>
              </a:rPr>
              <a:t>-Atharva </a:t>
            </a:r>
            <a:r>
              <a:rPr lang="en-US" sz="1200" dirty="0" err="1">
                <a:solidFill>
                  <a:srgbClr val="FFFFFF"/>
                </a:solidFill>
                <a:latin typeface="Segoe UI"/>
                <a:cs typeface="Segoe UI"/>
              </a:rPr>
              <a:t>Lonhari</a:t>
            </a:r>
            <a:endParaRPr lang="en-US" dirty="0" err="1"/>
          </a:p>
        </p:txBody>
      </p:sp>
      <p:cxnSp>
        <p:nvCxnSpPr>
          <p:cNvPr id="44" name="Straight Connector 3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78DA9-E488-DA08-3B22-0FBDAE51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Thank You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Shape, arrow&#10;&#10;Description automatically generated">
            <a:extLst>
              <a:ext uri="{FF2B5EF4-FFF2-40B4-BE49-F238E27FC236}">
                <a16:creationId xmlns:a16="http://schemas.microsoft.com/office/drawing/2014/main" id="{825DDAEA-A275-CAD8-7622-40A91AFC3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91" r="1" b="2179"/>
          <a:stretch/>
        </p:blipFill>
        <p:spPr>
          <a:xfrm>
            <a:off x="-1" y="2846575"/>
            <a:ext cx="12198627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5A3562-F4E7-76E3-818C-55994DE0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0553" b="389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9746E-4E70-0317-002F-4EEC0031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</a:rPr>
              <a:t>Sequencing a Genome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F3F077-CDE3-D3A7-28D5-71A18A732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32" r="10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AEDB4-8C21-C02C-BB31-86EBFA1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The Exploding Newspaper Problem</a:t>
            </a: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8037-4D8A-ECE1-B8F0-BC6A1B7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cap="all"/>
              <a:t>Use of Hamiltonian Graph in Genome Sequencing</a:t>
            </a:r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CF56591-1556-B8AD-880B-BEF1CD24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2"/>
          <a:stretch/>
        </p:blipFill>
        <p:spPr>
          <a:xfrm>
            <a:off x="-1" y="2846575"/>
            <a:ext cx="12198627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B430-4074-7C55-A854-948CEE59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4516596"/>
            <a:ext cx="9940856" cy="680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Bits of the Genome Sequence</a:t>
            </a:r>
          </a:p>
        </p:txBody>
      </p:sp>
      <p:pic>
        <p:nvPicPr>
          <p:cNvPr id="7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BA276CA0-8FDD-69E1-E091-D70048F8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356539"/>
            <a:ext cx="9847299" cy="1649422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60974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F15FE-5913-5902-AF1E-41E73D5D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De Bruijn Graph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256789FC-0C7B-71FB-1E19-A6ABB40B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872318"/>
            <a:ext cx="6069273" cy="51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2C6C-AC54-1097-2CFB-F260C3F7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Multiple Euler Paths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8AAF1F2-7F02-9D38-688A-8C22A7E8C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846575"/>
            <a:ext cx="7478094" cy="3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DAA7-4225-C855-F803-9C6434A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Read Pairs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0A05C7C-EAAC-FADF-D293-AA7A706F6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9" t="1238" r="-32" b="-155"/>
          <a:stretch/>
        </p:blipFill>
        <p:spPr>
          <a:xfrm>
            <a:off x="5717683" y="1"/>
            <a:ext cx="6476284" cy="6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71C52-E73F-2CD0-C24F-B3DEDD10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De Bruijn Graph with Read Pairs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333F882-F50A-0E5D-DA9E-657713F82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846575"/>
            <a:ext cx="7953584" cy="3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874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Genome Sequencing using Graph Traversal Method</vt:lpstr>
      <vt:lpstr>Sequencing a Genome</vt:lpstr>
      <vt:lpstr>The Exploding Newspaper Problem</vt:lpstr>
      <vt:lpstr>Use of Hamiltonian Graph in Genome Sequencing</vt:lpstr>
      <vt:lpstr>Bits of the Genome Sequence</vt:lpstr>
      <vt:lpstr>De Bruijn Graph</vt:lpstr>
      <vt:lpstr>Multiple Euler Paths</vt:lpstr>
      <vt:lpstr>Read Pairs</vt:lpstr>
      <vt:lpstr>De Bruijn Graph with Read Pairs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</cp:revision>
  <dcterms:created xsi:type="dcterms:W3CDTF">2023-04-06T09:21:42Z</dcterms:created>
  <dcterms:modified xsi:type="dcterms:W3CDTF">2023-07-03T18:29:48Z</dcterms:modified>
</cp:coreProperties>
</file>