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12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5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9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1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3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9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1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2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Clustering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Mohit</a:t>
            </a:r>
            <a:r>
              <a:rPr lang="en-US" dirty="0" smtClean="0"/>
              <a:t> Raj </a:t>
            </a:r>
            <a:r>
              <a:rPr lang="en-US" dirty="0" err="1" smtClean="0"/>
              <a:t>Aryal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90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Clustering is an unsupervised learning technique that groups similar data points together.</a:t>
            </a:r>
          </a:p>
          <a:p>
            <a:pPr marL="0" indent="0">
              <a:buNone/>
            </a:pPr>
            <a:r>
              <a:rPr dirty="0"/>
              <a:t>• It helps identify underlying patterns or structures in data.</a:t>
            </a:r>
          </a:p>
          <a:p>
            <a:pPr marL="0" indent="0">
              <a:buNone/>
            </a:pPr>
            <a:r>
              <a:rPr dirty="0"/>
              <a:t>• Common applications: customer segmentation, anomaly detection, image segmentation.</a:t>
            </a:r>
          </a:p>
          <a:p>
            <a:pPr marL="0" indent="0">
              <a:buNone/>
            </a:pPr>
            <a:r>
              <a:rPr dirty="0"/>
              <a:t>• Two popular algorithms: K-Means and DBSCAN.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K-Means partitions data into K clusters based on feature similarity.</a:t>
            </a:r>
          </a:p>
          <a:p>
            <a:pPr marL="0" indent="0">
              <a:buNone/>
            </a:pPr>
            <a:r>
              <a:rPr dirty="0"/>
              <a:t>• Objective: minimize within-cluster variance.</a:t>
            </a:r>
          </a:p>
          <a:p>
            <a:pPr marL="0" indent="0">
              <a:buNone/>
            </a:pPr>
            <a:r>
              <a:rPr dirty="0"/>
              <a:t>• Works well for spherical clusters and large datasets.</a:t>
            </a:r>
          </a:p>
          <a:p>
            <a:pPr marL="0" indent="0">
              <a:buNone/>
            </a:pPr>
            <a:r>
              <a:rPr dirty="0"/>
              <a:t>• Sensitive to outliers and requires K to be predefined.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K-Means Algorithm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Choose number of clusters (K).</a:t>
            </a:r>
          </a:p>
          <a:p>
            <a:pPr marL="0" indent="0">
              <a:buNone/>
            </a:pPr>
            <a:r>
              <a:rPr dirty="0"/>
              <a:t>2. Initialize K centroids randomly.</a:t>
            </a:r>
          </a:p>
          <a:p>
            <a:pPr marL="0" indent="0">
              <a:buNone/>
            </a:pPr>
            <a:r>
              <a:rPr dirty="0"/>
              <a:t>3. Assign each point to the nearest centroid.</a:t>
            </a:r>
          </a:p>
          <a:p>
            <a:pPr marL="0" indent="0">
              <a:buNone/>
            </a:pPr>
            <a:r>
              <a:rPr dirty="0"/>
              <a:t>4. Recalculate centroids as the mean of points in each cluster.</a:t>
            </a:r>
          </a:p>
          <a:p>
            <a:pPr marL="0" indent="0">
              <a:buNone/>
            </a:pPr>
            <a:r>
              <a:rPr dirty="0"/>
              <a:t>5. Repeat steps 3–4 until convergence (centroids stabilize).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DBSCAN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DBSCAN: Density-Based Spatial Clustering of Applications with Noise.</a:t>
            </a:r>
          </a:p>
          <a:p>
            <a:pPr marL="0" indent="0">
              <a:buNone/>
            </a:pPr>
            <a:r>
              <a:rPr dirty="0"/>
              <a:t>• Groups points that are closely packed together (dense regions).</a:t>
            </a:r>
          </a:p>
          <a:p>
            <a:pPr marL="0" indent="0">
              <a:buNone/>
            </a:pPr>
            <a:r>
              <a:rPr dirty="0"/>
              <a:t>• Can identify outliers as noise.</a:t>
            </a:r>
          </a:p>
          <a:p>
            <a:pPr marL="0" indent="0">
              <a:buNone/>
            </a:pPr>
            <a:r>
              <a:rPr dirty="0"/>
              <a:t>• Does not require number of clusters (K).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DBSCAN Algorithm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dirty="0"/>
              <a:t>1. Choose parameters ε (epsilon: radius) and </a:t>
            </a:r>
            <a:r>
              <a:rPr dirty="0" err="1"/>
              <a:t>MinPts</a:t>
            </a:r>
            <a:r>
              <a:rPr dirty="0"/>
              <a:t> (minimum points).</a:t>
            </a:r>
          </a:p>
          <a:p>
            <a:pPr marL="0" indent="0" algn="just">
              <a:buNone/>
            </a:pPr>
            <a:r>
              <a:rPr dirty="0"/>
              <a:t>2. For each point, find neighbors within ε.</a:t>
            </a:r>
          </a:p>
          <a:p>
            <a:pPr marL="0" indent="0" algn="just">
              <a:buNone/>
            </a:pPr>
            <a:r>
              <a:rPr dirty="0"/>
              <a:t>3. If the number of neighbors ≥ </a:t>
            </a:r>
            <a:r>
              <a:rPr dirty="0" err="1"/>
              <a:t>MinPts</a:t>
            </a:r>
            <a:r>
              <a:rPr dirty="0"/>
              <a:t>, mark as a core point.</a:t>
            </a:r>
          </a:p>
          <a:p>
            <a:pPr marL="0" indent="0" algn="just">
              <a:buNone/>
            </a:pPr>
            <a:r>
              <a:rPr dirty="0"/>
              <a:t>4. Expand clusters from core points by connecting density-reachable points.</a:t>
            </a:r>
          </a:p>
          <a:p>
            <a:pPr marL="0" indent="0" algn="just">
              <a:buNone/>
            </a:pPr>
            <a:r>
              <a:rPr dirty="0"/>
              <a:t>5. Label remaining points as noise.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K-Means vs 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dirty="0" smtClean="0"/>
              <a:t>K-Means</a:t>
            </a:r>
            <a:endParaRPr dirty="0"/>
          </a:p>
          <a:p>
            <a:pPr marL="0" indent="0">
              <a:buNone/>
            </a:pPr>
            <a:r>
              <a:rPr dirty="0"/>
              <a:t>  - Requires predefined number of clusters.</a:t>
            </a:r>
          </a:p>
          <a:p>
            <a:pPr marL="0" indent="0">
              <a:buNone/>
            </a:pPr>
            <a:r>
              <a:rPr dirty="0"/>
              <a:t>  - Sensitive to noise and outliers.</a:t>
            </a:r>
          </a:p>
          <a:p>
            <a:pPr marL="0" indent="0">
              <a:buNone/>
            </a:pPr>
            <a:r>
              <a:rPr dirty="0"/>
              <a:t>  - Works best for spherical clusters.</a:t>
            </a:r>
          </a:p>
          <a:p>
            <a:pPr marL="0" indent="0">
              <a:buNone/>
            </a:pPr>
            <a:r>
              <a:rPr dirty="0"/>
              <a:t>  - Fast and efficient for large datasets.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smtClean="0"/>
              <a:t>DBSCAN</a:t>
            </a:r>
            <a:endParaRPr dirty="0"/>
          </a:p>
          <a:p>
            <a:pPr marL="0" indent="0">
              <a:buNone/>
            </a:pPr>
            <a:r>
              <a:rPr dirty="0"/>
              <a:t>  - No need to specify number of clusters.</a:t>
            </a:r>
          </a:p>
          <a:p>
            <a:pPr marL="0" indent="0">
              <a:buNone/>
            </a:pPr>
            <a:r>
              <a:rPr dirty="0"/>
              <a:t>  - Can find clusters of arbitrary shapes.</a:t>
            </a:r>
          </a:p>
          <a:p>
            <a:pPr marL="0" indent="0">
              <a:buNone/>
            </a:pPr>
            <a:r>
              <a:rPr dirty="0"/>
              <a:t>  - Handles noise/outliers effectively.</a:t>
            </a:r>
          </a:p>
          <a:p>
            <a:pPr marL="0" indent="0">
              <a:buNone/>
            </a:pPr>
            <a:r>
              <a:rPr dirty="0"/>
              <a:t>  - May struggle with varying densities.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Clustering helps discover structure in unlabeled data.</a:t>
            </a:r>
          </a:p>
          <a:p>
            <a:pPr marL="0" indent="0">
              <a:buNone/>
            </a:pPr>
            <a:r>
              <a:rPr dirty="0"/>
              <a:t>• K-Means is simple and efficient for well-separated data.</a:t>
            </a:r>
          </a:p>
          <a:p>
            <a:pPr marL="0" indent="0">
              <a:buNone/>
            </a:pPr>
            <a:r>
              <a:rPr dirty="0"/>
              <a:t>• DBSCAN excels in detecting irregular shapes and outliers.</a:t>
            </a:r>
          </a:p>
          <a:p>
            <a:pPr marL="0" indent="0">
              <a:buNone/>
            </a:pPr>
            <a:r>
              <a:rPr dirty="0"/>
              <a:t>• Algorithm choice depends on data distribution and clustering goals.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</TotalTime>
  <Words>369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Clustering</vt:lpstr>
      <vt:lpstr>Overview</vt:lpstr>
      <vt:lpstr>K-Means Clustering</vt:lpstr>
      <vt:lpstr>K-Means Algorithm Steps</vt:lpstr>
      <vt:lpstr>DBSCAN Clustering</vt:lpstr>
      <vt:lpstr>DBSCAN Algorithm Steps</vt:lpstr>
      <vt:lpstr>K-Means vs DBSCAN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Clustering, K-Means, and DBSCAN</dc:title>
  <dc:subject/>
  <dc:creator/>
  <cp:keywords/>
  <dc:description>generated using python-pptx</dc:description>
  <cp:lastModifiedBy>Microsoft account</cp:lastModifiedBy>
  <cp:revision>4</cp:revision>
  <dcterms:created xsi:type="dcterms:W3CDTF">2013-01-27T09:14:16Z</dcterms:created>
  <dcterms:modified xsi:type="dcterms:W3CDTF">2025-10-16T13:13:22Z</dcterms:modified>
  <cp:category/>
</cp:coreProperties>
</file>