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9fea54c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9fea54c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9fea54c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9fea54c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a1a9bc4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a1a9bc4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a1a9bc4c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a1a9bc4c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b25c93318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b25c93318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b25c93318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b25c93318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b25c93318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b25c93318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b25c93318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b25c93318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a0f2455d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a0f2455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a0f2455d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da0f2455d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62c5a56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62c5a56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a0f2455d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a0f2455d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a0f2455d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a0f2455d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b287994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db287994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b287994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db287994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637cb38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637cb38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637cb38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637cb38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655a646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655a646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655a6460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655a6460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655a6460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655a6460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655a6460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655a6460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655a6460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655a6460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625" y="1322450"/>
            <a:ext cx="76881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Python Libraries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2354150"/>
            <a:ext cx="7688100" cy="18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Introduction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Library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Importing Modules in Python Program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Using Python Standard </a:t>
            </a:r>
            <a:r>
              <a:rPr lang="en"/>
              <a:t>Library</a:t>
            </a:r>
            <a:r>
              <a:rPr lang="en"/>
              <a:t> Function and Modules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Creating a Python Library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7650" y="586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processing of import command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729450" y="1523275"/>
            <a:ext cx="76887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Namespace: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</a:t>
            </a:r>
            <a:r>
              <a:rPr lang="en"/>
              <a:t>namespace</a:t>
            </a:r>
            <a:r>
              <a:rPr lang="en"/>
              <a:t> in general is a space that holds a bunch of names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Namesape is a named </a:t>
            </a:r>
            <a:r>
              <a:rPr lang="en"/>
              <a:t>logical</a:t>
            </a:r>
            <a:r>
              <a:rPr lang="en"/>
              <a:t> </a:t>
            </a:r>
            <a:r>
              <a:rPr lang="en"/>
              <a:t>environment</a:t>
            </a:r>
            <a:r>
              <a:rPr lang="en"/>
              <a:t> holding </a:t>
            </a:r>
            <a:r>
              <a:rPr lang="en"/>
              <a:t>logical</a:t>
            </a:r>
            <a:r>
              <a:rPr lang="en"/>
              <a:t> grouping of related objects within a namespace, its member object is referred without any </a:t>
            </a:r>
            <a:r>
              <a:rPr lang="en"/>
              <a:t>prefix</a:t>
            </a:r>
            <a:r>
              <a:rPr lang="en"/>
              <a:t>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Python creates a namespace having its name similar to that of module’s name. That is the name of module time namespace is also time.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When two namespace comes together, to </a:t>
            </a:r>
            <a:r>
              <a:rPr lang="en"/>
              <a:t>resolve</a:t>
            </a:r>
            <a:r>
              <a:rPr lang="en"/>
              <a:t> any kind of object name dispute , python asks you to qualify the name object as module.object_name.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Processing import module_name command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of import module: When we issue import module_name, </a:t>
            </a:r>
            <a:r>
              <a:rPr lang="en"/>
              <a:t>internally</a:t>
            </a:r>
            <a:r>
              <a:rPr lang="en"/>
              <a:t> following things take place.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code of imported module is interpreted and executed.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Defined functions variables created in module are now </a:t>
            </a:r>
            <a:r>
              <a:rPr lang="en"/>
              <a:t>available</a:t>
            </a:r>
            <a:r>
              <a:rPr lang="en"/>
              <a:t> to the program  that imported module.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 imported module, a new namespace is setup with same name as of module.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91625" y="1285875"/>
            <a:ext cx="8026500" cy="3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Processing of from module import object command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code of imported module is interpreted and executed.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Only the asked function and variable from module is available to the program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 new namespace is created, the imported definition is just added in the current namespace.i</a:t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496075" y="2571750"/>
            <a:ext cx="3524700" cy="221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Valseq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835500" y="3263650"/>
            <a:ext cx="1383900" cy="12009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namespace</a:t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2480500" y="3263650"/>
            <a:ext cx="1383900" cy="12009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Namespace created for import module</a:t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4572000" y="2571750"/>
            <a:ext cx="3524700" cy="221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Valseq import fina_valid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5165375" y="3263650"/>
            <a:ext cx="2380200" cy="12009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namespace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(No new namespace created)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727650" y="566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Python Standard </a:t>
            </a:r>
            <a:r>
              <a:rPr lang="en"/>
              <a:t>Library</a:t>
            </a:r>
            <a:r>
              <a:rPr lang="en"/>
              <a:t> function and module.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911800" y="1355400"/>
            <a:ext cx="8140500" cy="3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Python </a:t>
            </a:r>
            <a:r>
              <a:rPr b="1" lang="en"/>
              <a:t>Built</a:t>
            </a:r>
            <a:r>
              <a:rPr b="1" lang="en"/>
              <a:t>-in Function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built in functions are part of current </a:t>
            </a:r>
            <a:r>
              <a:rPr lang="en"/>
              <a:t>namespace of python interpreter. So we can use built-in  functions directly. Ex: input(), print(), int()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826575" y="2710250"/>
            <a:ext cx="1844100" cy="21564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oct(</a:t>
            </a:r>
            <a:r>
              <a:rPr lang="en"/>
              <a:t>integer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returns octal string for given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onum=oct(17)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print(onum)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 Oo21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2793925" y="2710275"/>
            <a:ext cx="1844100" cy="2077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hex</a:t>
            </a:r>
            <a:r>
              <a:rPr lang="en"/>
              <a:t>(integer)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returns hex string for given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hnum=hex(num)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print(hum)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 0x11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7205325" y="2710275"/>
            <a:ext cx="1844100" cy="2077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r>
              <a:rPr lang="en"/>
              <a:t>(integer)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Truncates the fractional part and </a:t>
            </a:r>
            <a:r>
              <a:rPr lang="en"/>
              <a:t>return</a:t>
            </a:r>
            <a:r>
              <a:rPr lang="en"/>
              <a:t> nearest </a:t>
            </a:r>
            <a:r>
              <a:rPr lang="en"/>
              <a:t>integer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tnum=int(5.562)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 5</a:t>
            </a:r>
            <a:endParaRPr/>
          </a:p>
        </p:txBody>
      </p:sp>
      <p:sp>
        <p:nvSpPr>
          <p:cNvPr id="172" name="Google Shape;172;p24"/>
          <p:cNvSpPr/>
          <p:nvPr/>
        </p:nvSpPr>
        <p:spPr>
          <a:xfrm>
            <a:off x="4761275" y="2710275"/>
            <a:ext cx="2320800" cy="2077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round(number,ndigits)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returns number rounded to ndigits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rnum=round(5.55682,3)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print(rnum)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output:5.556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/>
          <p:nvPr/>
        </p:nvSpPr>
        <p:spPr>
          <a:xfrm>
            <a:off x="600350" y="1523275"/>
            <a:ext cx="2643900" cy="3006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str.join(string iterable)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 s string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“*”.join(“hello”)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 “h*e*l*l*o”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“$”.join([“trial”,”hello”])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 1”trail$hello”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“#”.join([“trail”,”hello”,”new”)]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 “trail#hello#new”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3508400" y="1523400"/>
            <a:ext cx="2643900" cy="3006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str.split(string/char)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string on given string or char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 love python”.split()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 [“i”,”love”,”python”]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 Love python”,split(“o”)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 [“lL”,”vepyth”,”n”]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6416450" y="1523400"/>
            <a:ext cx="2386800" cy="30069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str.replace(word to be replaced, replaced word)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 love python”.replace(“python”,”java”)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 I love 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729450" y="712175"/>
            <a:ext cx="7688700" cy="41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Python Built-in module: Using random module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85" name="Google Shape;185;p26"/>
          <p:cNvSpPr/>
          <p:nvPr/>
        </p:nvSpPr>
        <p:spPr>
          <a:xfrm>
            <a:off x="817950" y="1444125"/>
            <a:ext cx="2802300" cy="30465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return random floating number in the range [0.0,1.0]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random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print(random.random())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 0.022331456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6"/>
          <p:cNvSpPr/>
          <p:nvPr/>
        </p:nvSpPr>
        <p:spPr>
          <a:xfrm>
            <a:off x="5045575" y="1444125"/>
            <a:ext cx="2802300" cy="304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randint(a,b)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return random </a:t>
            </a:r>
            <a:r>
              <a:rPr lang="en"/>
              <a:t>integer</a:t>
            </a:r>
            <a:r>
              <a:rPr lang="en"/>
              <a:t> number in the range [a,b]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random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print(random.randint(15,35))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 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727650" y="614975"/>
            <a:ext cx="8115300" cy="43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Python Built-in module: Using urllib and webbrowser module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Python offers module urllib using which we can send http request and receive the result from within your python program.</a:t>
            </a:r>
            <a:endParaRPr b="1" sz="1400"/>
          </a:p>
        </p:txBody>
      </p:sp>
      <p:sp>
        <p:nvSpPr>
          <p:cNvPr id="192" name="Google Shape;192;p27"/>
          <p:cNvSpPr/>
          <p:nvPr/>
        </p:nvSpPr>
        <p:spPr>
          <a:xfrm>
            <a:off x="678850" y="2506475"/>
            <a:ext cx="2480400" cy="2062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urlib.request.urlopen(url)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Opens a website or network object denoted by URL for reading and returns file like object using which other function called</a:t>
            </a:r>
            <a:endParaRPr/>
          </a:p>
        </p:txBody>
      </p:sp>
      <p:sp>
        <p:nvSpPr>
          <p:cNvPr id="193" name="Google Shape;193;p27"/>
          <p:cNvSpPr/>
          <p:nvPr/>
        </p:nvSpPr>
        <p:spPr>
          <a:xfrm>
            <a:off x="3545100" y="2296900"/>
            <a:ext cx="2480400" cy="824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url_object.read()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returns the html or source code of given url</a:t>
            </a:r>
            <a:endParaRPr/>
          </a:p>
        </p:txBody>
      </p:sp>
      <p:sp>
        <p:nvSpPr>
          <p:cNvPr id="194" name="Google Shape;194;p27"/>
          <p:cNvSpPr/>
          <p:nvPr/>
        </p:nvSpPr>
        <p:spPr>
          <a:xfrm>
            <a:off x="6411350" y="2296900"/>
            <a:ext cx="2480400" cy="8244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url_object.getcode()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returns HTTP status code</a:t>
            </a:r>
            <a:endParaRPr/>
          </a:p>
        </p:txBody>
      </p:sp>
      <p:sp>
        <p:nvSpPr>
          <p:cNvPr id="195" name="Google Shape;195;p27"/>
          <p:cNvSpPr/>
          <p:nvPr/>
        </p:nvSpPr>
        <p:spPr>
          <a:xfrm>
            <a:off x="3545100" y="3273425"/>
            <a:ext cx="2480400" cy="8244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url_object.header()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Stores metadata about open URL</a:t>
            </a:r>
            <a:endParaRPr/>
          </a:p>
        </p:txBody>
      </p:sp>
      <p:sp>
        <p:nvSpPr>
          <p:cNvPr id="196" name="Google Shape;196;p27"/>
          <p:cNvSpPr/>
          <p:nvPr/>
        </p:nvSpPr>
        <p:spPr>
          <a:xfrm>
            <a:off x="6411350" y="3273425"/>
            <a:ext cx="2480400" cy="8244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url_object.info()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same </a:t>
            </a:r>
            <a:r>
              <a:rPr lang="en"/>
              <a:t>information as stores in header</a:t>
            </a:r>
            <a:endParaRPr/>
          </a:p>
        </p:txBody>
      </p:sp>
      <p:sp>
        <p:nvSpPr>
          <p:cNvPr id="197" name="Google Shape;197;p27"/>
          <p:cNvSpPr/>
          <p:nvPr/>
        </p:nvSpPr>
        <p:spPr>
          <a:xfrm>
            <a:off x="4973575" y="4249950"/>
            <a:ext cx="2480400" cy="824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url_object.geturl()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URL string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729450" y="1315325"/>
            <a:ext cx="7688700" cy="3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 browser module provides </a:t>
            </a:r>
            <a:r>
              <a:rPr lang="en"/>
              <a:t>functionality</a:t>
            </a:r>
            <a:r>
              <a:rPr lang="en"/>
              <a:t> to open a website in a window or tab of your </a:t>
            </a:r>
            <a:r>
              <a:rPr lang="en"/>
              <a:t>web browser.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8"/>
          <p:cNvSpPr/>
          <p:nvPr/>
        </p:nvSpPr>
        <p:spPr>
          <a:xfrm>
            <a:off x="2026225" y="2311975"/>
            <a:ext cx="4675800" cy="20781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webbrowser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webbrowser.open(url)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webbrowser.open_new(url)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webbrowser.open_new_tab(url)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630525" y="646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Python Library</a:t>
            </a:r>
            <a:endParaRPr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729450" y="1325450"/>
            <a:ext cx="7688700" cy="3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package is collection of Python modules under a </a:t>
            </a:r>
            <a:r>
              <a:rPr lang="en"/>
              <a:t>common</a:t>
            </a:r>
            <a:r>
              <a:rPr lang="en"/>
              <a:t> </a:t>
            </a:r>
            <a:r>
              <a:rPr lang="en"/>
              <a:t>namespace</a:t>
            </a:r>
            <a:r>
              <a:rPr lang="en"/>
              <a:t>, created by placing different module on a single directory along with some special file (such as __init__.py)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order for a </a:t>
            </a:r>
            <a:r>
              <a:rPr lang="en"/>
              <a:t>folder</a:t>
            </a:r>
            <a:r>
              <a:rPr lang="en"/>
              <a:t> (containing different module ie. .py files) to be recognized as a package, a special file namely __init__.py must also be stored in the </a:t>
            </a:r>
            <a:r>
              <a:rPr lang="en"/>
              <a:t>folder, even if the file __init__.py is empty.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library can have one or more packages and sub packages.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most of time library and packages terms are interchangeably.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file __init__.py in a folder, indicates it is an importable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package, Without __init__.py a folder is not considered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python package.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850" y="2433300"/>
            <a:ext cx="32194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630550" y="606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 for creating packages</a:t>
            </a:r>
            <a:endParaRPr/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729450" y="1285875"/>
            <a:ext cx="76887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Decide about basic structure of </a:t>
            </a:r>
            <a:r>
              <a:rPr b="1" lang="en"/>
              <a:t>your package</a:t>
            </a:r>
            <a:r>
              <a:rPr lang="en"/>
              <a:t>.</a:t>
            </a:r>
            <a:endParaRPr/>
          </a:p>
        </p:txBody>
      </p:sp>
      <p:pic>
        <p:nvPicPr>
          <p:cNvPr id="217" name="Google Shape;2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350" y="1839950"/>
            <a:ext cx="375872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idx="1" type="body"/>
          </p:nvPr>
        </p:nvSpPr>
        <p:spPr>
          <a:xfrm>
            <a:off x="727650" y="356100"/>
            <a:ext cx="7688700" cy="4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Create</a:t>
            </a:r>
            <a:r>
              <a:rPr lang="en"/>
              <a:t> the directory structure having </a:t>
            </a:r>
            <a:r>
              <a:rPr lang="en"/>
              <a:t>folders with names of packages and subpackages.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Folder LibrComputerSubjects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Create __init__.py files in packages and subpackages folder.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825" y="1124850"/>
            <a:ext cx="268605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100" y="3396750"/>
            <a:ext cx="265747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510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340100"/>
            <a:ext cx="7943400" cy="15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real life all the </a:t>
            </a:r>
            <a:r>
              <a:rPr lang="en"/>
              <a:t>books</a:t>
            </a:r>
            <a:r>
              <a:rPr lang="en"/>
              <a:t> are divided into smaller chapters, If there is no divide then it is very difficult to read book make it boring and difficult to comprehend. So </a:t>
            </a:r>
            <a:r>
              <a:rPr lang="en"/>
              <a:t>dividing</a:t>
            </a:r>
            <a:r>
              <a:rPr lang="en"/>
              <a:t> a bigger unit into smaller manageable unit is a good strategy.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Similarly</a:t>
            </a:r>
            <a:r>
              <a:rPr lang="en"/>
              <a:t> in  programing , If can create smaller handleable units, these are called modules.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Collection of modules is </a:t>
            </a:r>
            <a:r>
              <a:rPr lang="en"/>
              <a:t>known</a:t>
            </a:r>
            <a:r>
              <a:rPr lang="en"/>
              <a:t> as library.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Example: Numpy </a:t>
            </a:r>
            <a:r>
              <a:rPr lang="en"/>
              <a:t>library, Pandas library etc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025" y="2443550"/>
            <a:ext cx="3941375" cy="22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727650" y="435200"/>
            <a:ext cx="8075700" cy="47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4. </a:t>
            </a:r>
            <a:r>
              <a:rPr b="1" lang="en"/>
              <a:t>Associate</a:t>
            </a:r>
            <a:r>
              <a:rPr b="1" lang="en"/>
              <a:t> it with Python installation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you have package directory ready, you can associate it with Python by attaching it to Python’s </a:t>
            </a:r>
            <a:r>
              <a:rPr b="1" lang="en"/>
              <a:t>site-packages </a:t>
            </a:r>
            <a:r>
              <a:rPr lang="en"/>
              <a:t>folder</a:t>
            </a:r>
            <a:r>
              <a:rPr lang="en"/>
              <a:t> of current python distribution in your computer, You can import a </a:t>
            </a:r>
            <a:r>
              <a:rPr lang="en"/>
              <a:t>library</a:t>
            </a:r>
            <a:r>
              <a:rPr lang="en"/>
              <a:t> and </a:t>
            </a:r>
            <a:r>
              <a:rPr lang="en"/>
              <a:t>packages</a:t>
            </a:r>
            <a:r>
              <a:rPr lang="en"/>
              <a:t> in python only if it is attached to its site-packages folder.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order to check the path of the site-packages </a:t>
            </a:r>
            <a:r>
              <a:rPr lang="en"/>
              <a:t>folder</a:t>
            </a:r>
            <a:r>
              <a:rPr lang="en"/>
              <a:t> of python use below command.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sys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print(sys.path)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carefully look above result of print(sys.path) command, you will find that the first entry in Python Path is “ ”. It mean that the python interpreter will first look in the current directory when trying to do import. If asked python module/package is not present in current directory, then it check directory list in Python Path.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standard way to attaching a </a:t>
            </a:r>
            <a:r>
              <a:rPr lang="en"/>
              <a:t>library</a:t>
            </a:r>
            <a:r>
              <a:rPr lang="en"/>
              <a:t>/package to sit-package </a:t>
            </a:r>
            <a:r>
              <a:rPr lang="en"/>
              <a:t>folder</a:t>
            </a:r>
            <a:r>
              <a:rPr lang="en"/>
              <a:t> uses a command like python setup.py install.</a:t>
            </a:r>
            <a:endParaRPr/>
          </a:p>
        </p:txBody>
      </p:sp>
      <p:pic>
        <p:nvPicPr>
          <p:cNvPr id="230" name="Google Shape;2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575" y="2168025"/>
            <a:ext cx="626745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idx="1" type="body"/>
          </p:nvPr>
        </p:nvSpPr>
        <p:spPr>
          <a:xfrm>
            <a:off x="729450" y="514350"/>
            <a:ext cx="7688700" cy="4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Once you have figured out the path of site-packages folder simplest way is to copy your own package-folder and paste in this </a:t>
            </a:r>
            <a:r>
              <a:rPr lang="en"/>
              <a:t>folder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copying your package folder in “site-packages” folder of your current python installation, now it became a python </a:t>
            </a:r>
            <a:r>
              <a:rPr lang="en"/>
              <a:t>library.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5. Using/Importing Python Libraries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Import the library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 full_name_of_package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Call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Example: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import LibrComputerSubjects.details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LibrComputerSubjects.details.function()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727650" y="606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Assignments</a:t>
            </a:r>
            <a:endParaRPr/>
          </a:p>
        </p:txBody>
      </p:sp>
      <p:sp>
        <p:nvSpPr>
          <p:cNvPr id="241" name="Google Shape;241;p34"/>
          <p:cNvSpPr txBox="1"/>
          <p:nvPr>
            <p:ph idx="1" type="body"/>
          </p:nvPr>
        </p:nvSpPr>
        <p:spPr>
          <a:xfrm>
            <a:off x="729450" y="1141675"/>
            <a:ext cx="7688700" cy="3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a module, package and a </a:t>
            </a:r>
            <a:r>
              <a:rPr lang="en"/>
              <a:t>library</a:t>
            </a:r>
            <a:r>
              <a:rPr lang="en"/>
              <a:t>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the utility of build-in function help()?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Consider  module ‘simple” below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#module simple.py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“””Greets or scolds on call”””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greet():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“””Greet anyone you like”””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print(“Helloz”)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scold():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“””Use me for scolding, but scolding is not good”””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print(“Get Lost”)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count=10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print(“greet or scolding- is it simple?”)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What would be out produced if we run below test.py?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test.py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simple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print(simple.count)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idx="1" type="body"/>
          </p:nvPr>
        </p:nvSpPr>
        <p:spPr>
          <a:xfrm>
            <a:off x="729450" y="534125"/>
            <a:ext cx="7688700" cy="43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happens when python encounters an import statement in a program? What would happen if there is one more import statement for same module, already imported in the same program?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would be the output produced by below code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math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random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print(math.ceil(random.random())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the procedure to create own library/package in python?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below statement do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import X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from X iport *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from X import a,b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Python path variable ? What is significance?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the use of help() and dir() function?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550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/>
              <a:t>library</a:t>
            </a:r>
            <a:r>
              <a:rPr lang="en"/>
              <a:t>?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572400" y="1241825"/>
            <a:ext cx="7688700" cy="3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Library is a collection of modules that together cater to a </a:t>
            </a:r>
            <a:r>
              <a:rPr lang="en"/>
              <a:t>specific</a:t>
            </a:r>
            <a:r>
              <a:rPr lang="en"/>
              <a:t> type of application or </a:t>
            </a:r>
            <a:r>
              <a:rPr lang="en"/>
              <a:t>requirements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Python </a:t>
            </a:r>
            <a:r>
              <a:rPr b="1" lang="en"/>
              <a:t>standard</a:t>
            </a:r>
            <a:r>
              <a:rPr b="1" lang="en"/>
              <a:t>  library: </a:t>
            </a:r>
            <a:r>
              <a:rPr lang="en"/>
              <a:t>This library is distributed with python that contains modules for </a:t>
            </a:r>
            <a:r>
              <a:rPr lang="en"/>
              <a:t>various</a:t>
            </a:r>
            <a:r>
              <a:rPr lang="en"/>
              <a:t> type of functionalities. Some commonly used modules of python standard library are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b="1" lang="en"/>
              <a:t>math module: </a:t>
            </a:r>
            <a:r>
              <a:rPr lang="en"/>
              <a:t>Provides mathematical functions to support </a:t>
            </a:r>
            <a:r>
              <a:rPr lang="en"/>
              <a:t>different</a:t>
            </a:r>
            <a:r>
              <a:rPr lang="en"/>
              <a:t> type of calculations.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b="1" lang="en"/>
              <a:t>cmath module: </a:t>
            </a:r>
            <a:r>
              <a:rPr lang="en"/>
              <a:t>Provides mathematical functions for complex numbers.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b="1" lang="en"/>
              <a:t>random module: </a:t>
            </a:r>
            <a:r>
              <a:rPr lang="en"/>
              <a:t>Provides functions for </a:t>
            </a:r>
            <a:r>
              <a:rPr lang="en"/>
              <a:t>generating</a:t>
            </a:r>
            <a:r>
              <a:rPr lang="en"/>
              <a:t> random numbers.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b="1" lang="en"/>
              <a:t>statistics module: </a:t>
            </a:r>
            <a:r>
              <a:rPr lang="en"/>
              <a:t>Provides mathematical statistics functions.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b="1" lang="en"/>
              <a:t>Urllib module:</a:t>
            </a:r>
            <a:r>
              <a:rPr lang="en"/>
              <a:t> Provides URL handling functions so that you can access websites from program.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NumPy library: </a:t>
            </a:r>
            <a:r>
              <a:rPr lang="en"/>
              <a:t>This library provides some advance math functionalities along with tools to create and </a:t>
            </a:r>
            <a:r>
              <a:rPr lang="en"/>
              <a:t>manipulate</a:t>
            </a:r>
            <a:r>
              <a:rPr lang="en"/>
              <a:t> numeric arrays.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SciPy library: </a:t>
            </a:r>
            <a:r>
              <a:rPr lang="en"/>
              <a:t>This is another library that offer algorithmic and mathematical tools for scientific calculations.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</a:t>
            </a:r>
            <a:r>
              <a:rPr b="1" lang="en"/>
              <a:t>kinter library: </a:t>
            </a:r>
            <a:r>
              <a:rPr lang="en"/>
              <a:t>This library provides toolkit to create GUI.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Matplotlib library: </a:t>
            </a:r>
            <a:r>
              <a:rPr lang="en"/>
              <a:t>This </a:t>
            </a:r>
            <a:r>
              <a:rPr lang="en"/>
              <a:t>library</a:t>
            </a:r>
            <a:r>
              <a:rPr lang="en"/>
              <a:t> provides tools to create plots, charts, graphs etc.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631300" y="61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Module?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1374225"/>
            <a:ext cx="7688700" cy="32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act of partitioning a program into individual components (know as  modules) is called modularity.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Module is separate unit in itself.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Example: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If someone has  created a module say “Play Audio” to play different audio formats, coming from </a:t>
            </a:r>
            <a:r>
              <a:rPr lang="en" sz="1100"/>
              <a:t>different</a:t>
            </a:r>
            <a:r>
              <a:rPr lang="en" sz="1100"/>
              <a:t> sources e.g mp3, radio, dvd etc Now </a:t>
            </a:r>
            <a:r>
              <a:rPr lang="en" sz="1100"/>
              <a:t>while</a:t>
            </a:r>
            <a:r>
              <a:rPr lang="en" sz="1100"/>
              <a:t> writing a different program if someone want to incorporate fm-radio into it, he needs not </a:t>
            </a:r>
            <a:r>
              <a:rPr lang="en" sz="1100"/>
              <a:t>rewrite</a:t>
            </a:r>
            <a:r>
              <a:rPr lang="en" sz="1100"/>
              <a:t> the code for it. Rather than he can use radio </a:t>
            </a:r>
            <a:r>
              <a:rPr lang="en" sz="1100"/>
              <a:t>functionality</a:t>
            </a:r>
            <a:r>
              <a:rPr lang="en" sz="1100"/>
              <a:t> from “Play </a:t>
            </a:r>
            <a:r>
              <a:rPr lang="en" sz="1100"/>
              <a:t>Audio</a:t>
            </a:r>
            <a:r>
              <a:rPr lang="en" sz="1100"/>
              <a:t>” module.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611225" y="569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 Python Module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7650" y="1261250"/>
            <a:ext cx="7688700" cy="3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python module is a </a:t>
            </a:r>
            <a:r>
              <a:rPr lang="en"/>
              <a:t>normal</a:t>
            </a:r>
            <a:r>
              <a:rPr lang="en"/>
              <a:t> python file (.py) </a:t>
            </a:r>
            <a:r>
              <a:rPr lang="en"/>
              <a:t>containing</a:t>
            </a:r>
            <a:r>
              <a:rPr lang="en"/>
              <a:t> one or more of the following: Docstring, Variable , constants, Classes, Objects, </a:t>
            </a:r>
            <a:r>
              <a:rPr lang="en"/>
              <a:t>Statements, </a:t>
            </a:r>
            <a:r>
              <a:rPr lang="en"/>
              <a:t>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Python modules that come preloaded with python are called standard </a:t>
            </a:r>
            <a:r>
              <a:rPr lang="en"/>
              <a:t>library</a:t>
            </a:r>
            <a:r>
              <a:rPr lang="en"/>
              <a:t> modules. E</a:t>
            </a:r>
            <a:r>
              <a:rPr lang="en"/>
              <a:t>xample</a:t>
            </a:r>
            <a:r>
              <a:rPr lang="en"/>
              <a:t>: math module.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1429300" y="2323850"/>
            <a:ext cx="2898000" cy="264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2296900" y="2571750"/>
            <a:ext cx="1393800" cy="5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Variables</a:t>
            </a:r>
            <a:endParaRPr b="1"/>
          </a:p>
        </p:txBody>
      </p:sp>
      <p:sp>
        <p:nvSpPr>
          <p:cNvPr id="115" name="Google Shape;115;p17"/>
          <p:cNvSpPr/>
          <p:nvPr/>
        </p:nvSpPr>
        <p:spPr>
          <a:xfrm>
            <a:off x="2296900" y="3338700"/>
            <a:ext cx="1393800" cy="5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</a:t>
            </a:r>
            <a:endParaRPr b="1"/>
          </a:p>
        </p:txBody>
      </p:sp>
      <p:sp>
        <p:nvSpPr>
          <p:cNvPr id="116" name="Google Shape;116;p17"/>
          <p:cNvSpPr/>
          <p:nvPr/>
        </p:nvSpPr>
        <p:spPr>
          <a:xfrm>
            <a:off x="2296900" y="4105650"/>
            <a:ext cx="1393800" cy="5352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classes</a:t>
            </a:r>
            <a:endParaRPr b="1"/>
          </a:p>
        </p:txBody>
      </p:sp>
      <p:sp>
        <p:nvSpPr>
          <p:cNvPr id="117" name="Google Shape;117;p17"/>
          <p:cNvSpPr/>
          <p:nvPr/>
        </p:nvSpPr>
        <p:spPr>
          <a:xfrm>
            <a:off x="4879825" y="2323850"/>
            <a:ext cx="2898000" cy="8760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Other Module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-Variables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-function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-classes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4879825" y="3764850"/>
            <a:ext cx="2898000" cy="8760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Other Module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-Variables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-function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-classes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" name="Google Shape;119;p17"/>
          <p:cNvCxnSpPr>
            <a:stCxn id="117" idx="1"/>
          </p:cNvCxnSpPr>
          <p:nvPr/>
        </p:nvCxnSpPr>
        <p:spPr>
          <a:xfrm flipH="1">
            <a:off x="4368025" y="2761850"/>
            <a:ext cx="5118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7"/>
          <p:cNvCxnSpPr>
            <a:stCxn id="118" idx="0"/>
            <a:endCxn id="117" idx="2"/>
          </p:cNvCxnSpPr>
          <p:nvPr/>
        </p:nvCxnSpPr>
        <p:spPr>
          <a:xfrm rot="10800000">
            <a:off x="6328825" y="3199950"/>
            <a:ext cx="0" cy="5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7"/>
          <p:cNvCxnSpPr>
            <a:stCxn id="113" idx="3"/>
            <a:endCxn id="118" idx="1"/>
          </p:cNvCxnSpPr>
          <p:nvPr/>
        </p:nvCxnSpPr>
        <p:spPr>
          <a:xfrm>
            <a:off x="4327300" y="3645050"/>
            <a:ext cx="552600" cy="5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29450" y="594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729450" y="896225"/>
            <a:ext cx="7688700" cy="3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 independent grouping of code and data (variables, definitions, statements and functions).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be </a:t>
            </a:r>
            <a:r>
              <a:rPr lang="en"/>
              <a:t>reused</a:t>
            </a:r>
            <a:r>
              <a:rPr lang="en"/>
              <a:t> in </a:t>
            </a:r>
            <a:r>
              <a:rPr lang="en"/>
              <a:t>another</a:t>
            </a:r>
            <a:r>
              <a:rPr lang="en"/>
              <a:t> </a:t>
            </a:r>
            <a:r>
              <a:rPr lang="en"/>
              <a:t>program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depend on other module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module tempConversion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tempConversion.py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1033875" y="2396400"/>
            <a:ext cx="6927000" cy="274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#temConversion.py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“”” Conversion function between </a:t>
            </a:r>
            <a:r>
              <a:rPr lang="en"/>
              <a:t>fahrenheit</a:t>
            </a:r>
            <a:r>
              <a:rPr lang="en"/>
              <a:t> and centigrade“””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ef to_centigrade(x):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“”” x convert to centigrade”””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return 5*(x-32)/9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to_fahreneit(x):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“”” x convert to fahrenheit”””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return 5*(x-32)/9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freezing_c=0.0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freezing_f=32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727650" y="519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729450" y="1266400"/>
            <a:ext cx="7688700" cy="3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docstring of a module are displayed as documentation, when you issue following command “help(module name)”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help(tempConversion)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Conversion function between fahrenheit and centigrade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c\python37\tempConversion.py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to_centigrade(x)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x convert to centigrade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to_fahreneit(x)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x convert to fahrenheit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reezing_c=0.0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freezing_f=32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632025" y="597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29450" y="1597600"/>
            <a:ext cx="7688700" cy="16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is one more function dir() when applied to a module, give you names of all that is defined inside module.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dir(</a:t>
            </a:r>
            <a:r>
              <a:rPr lang="en"/>
              <a:t>tempConversion</a:t>
            </a:r>
            <a:r>
              <a:rPr lang="en"/>
              <a:t>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630525" y="566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modules in python program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729450" y="1266100"/>
            <a:ext cx="7688700" cy="3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python if you want to use the definitions </a:t>
            </a:r>
            <a:r>
              <a:rPr lang="en"/>
              <a:t>inside</a:t>
            </a:r>
            <a:r>
              <a:rPr lang="en"/>
              <a:t> a module, then you need to first import the module in your program.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import entire module.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</a:t>
            </a:r>
            <a:r>
              <a:rPr b="1" lang="en"/>
              <a:t>module name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import </a:t>
            </a:r>
            <a:r>
              <a:rPr lang="en"/>
              <a:t>selected</a:t>
            </a:r>
            <a:r>
              <a:rPr lang="en"/>
              <a:t> object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b="1" lang="en"/>
              <a:t>from module import object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	Example: from math import pi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		        </a:t>
            </a:r>
            <a:r>
              <a:rPr b="1" lang="en"/>
              <a:t>f</a:t>
            </a:r>
            <a:r>
              <a:rPr b="1" lang="en"/>
              <a:t>rom math import pi,sqrt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Tom </a:t>
            </a:r>
            <a:r>
              <a:rPr lang="en"/>
              <a:t>import</a:t>
            </a:r>
            <a:r>
              <a:rPr lang="en"/>
              <a:t> two module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</a:t>
            </a:r>
            <a:r>
              <a:rPr b="1" lang="en"/>
              <a:t>mport module A, module B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importing a module, you can use any function as below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module_name.function()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alias name of import module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module as alias_name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import tempConversion as tc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import all the items from modul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from module </a:t>
            </a:r>
            <a:r>
              <a:rPr lang="en"/>
              <a:t>import</a:t>
            </a:r>
            <a:r>
              <a:rPr lang="en"/>
              <a:t> *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