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4" r:id="rId1"/>
    <p:sldMasterId id="2147483715" r:id="rId2"/>
  </p:sldMasterIdLst>
  <p:notesMasterIdLst>
    <p:notesMasterId r:id="rId23"/>
  </p:notesMasterIdLst>
  <p:sldIdLst>
    <p:sldId id="256" r:id="rId3"/>
    <p:sldId id="257" r:id="rId4"/>
    <p:sldId id="258" r:id="rId5"/>
    <p:sldId id="260" r:id="rId6"/>
    <p:sldId id="296" r:id="rId7"/>
    <p:sldId id="311" r:id="rId8"/>
    <p:sldId id="297" r:id="rId9"/>
    <p:sldId id="298" r:id="rId10"/>
    <p:sldId id="301" r:id="rId11"/>
    <p:sldId id="302" r:id="rId12"/>
    <p:sldId id="303" r:id="rId13"/>
    <p:sldId id="309" r:id="rId14"/>
    <p:sldId id="308" r:id="rId15"/>
    <p:sldId id="310" r:id="rId16"/>
    <p:sldId id="307" r:id="rId17"/>
    <p:sldId id="306" r:id="rId18"/>
    <p:sldId id="312" r:id="rId19"/>
    <p:sldId id="305" r:id="rId20"/>
    <p:sldId id="304" r:id="rId21"/>
    <p:sldId id="269"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B550ACA-6BCD-4A20-A3DA-9B9635F59174}">
          <p14:sldIdLst>
            <p14:sldId id="256"/>
            <p14:sldId id="257"/>
            <p14:sldId id="258"/>
            <p14:sldId id="260"/>
            <p14:sldId id="296"/>
            <p14:sldId id="311"/>
            <p14:sldId id="297"/>
            <p14:sldId id="298"/>
            <p14:sldId id="301"/>
            <p14:sldId id="302"/>
            <p14:sldId id="303"/>
            <p14:sldId id="309"/>
            <p14:sldId id="308"/>
            <p14:sldId id="310"/>
            <p14:sldId id="307"/>
            <p14:sldId id="306"/>
            <p14:sldId id="312"/>
            <p14:sldId id="305"/>
            <p14:sldId id="304"/>
            <p14:sldId id="269"/>
          </p14:sldIdLst>
        </p14:section>
        <p14:section name="Untitled Section" id="{837937FE-1A02-4A69-B347-345D68D3177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6"/>
      </p:cViewPr>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agee Sharma" userId="dcf525cf-c4ce-4872-8e62-a038a2babdbd" providerId="ADAL" clId="{225A4A33-4A86-4884-B26C-2EDC65A7B86D}"/>
    <pc:docChg chg="undo custSel modSld addSection">
      <pc:chgData name="Paragee Sharma" userId="dcf525cf-c4ce-4872-8e62-a038a2babdbd" providerId="ADAL" clId="{225A4A33-4A86-4884-B26C-2EDC65A7B86D}" dt="2023-06-27T13:08:09.970" v="325" actId="1076"/>
      <pc:docMkLst>
        <pc:docMk/>
      </pc:docMkLst>
      <pc:sldChg chg="addSp delSp modSp mod chgLayout">
        <pc:chgData name="Paragee Sharma" userId="dcf525cf-c4ce-4872-8e62-a038a2babdbd" providerId="ADAL" clId="{225A4A33-4A86-4884-B26C-2EDC65A7B86D}" dt="2023-06-27T13:08:09.970" v="325" actId="1076"/>
        <pc:sldMkLst>
          <pc:docMk/>
          <pc:sldMk cId="0" sldId="257"/>
        </pc:sldMkLst>
        <pc:spChg chg="add del mod">
          <ac:chgData name="Paragee Sharma" userId="dcf525cf-c4ce-4872-8e62-a038a2babdbd" providerId="ADAL" clId="{225A4A33-4A86-4884-B26C-2EDC65A7B86D}" dt="2023-06-27T12:48:05.909" v="4" actId="6264"/>
          <ac:spMkLst>
            <pc:docMk/>
            <pc:sldMk cId="0" sldId="257"/>
            <ac:spMk id="2" creationId="{0EB14EA7-5AC0-BC03-E4A2-F4E3CC27C556}"/>
          </ac:spMkLst>
        </pc:spChg>
        <pc:spChg chg="add del mod">
          <ac:chgData name="Paragee Sharma" userId="dcf525cf-c4ce-4872-8e62-a038a2babdbd" providerId="ADAL" clId="{225A4A33-4A86-4884-B26C-2EDC65A7B86D}" dt="2023-06-27T12:48:05.909" v="4" actId="6264"/>
          <ac:spMkLst>
            <pc:docMk/>
            <pc:sldMk cId="0" sldId="257"/>
            <ac:spMk id="3" creationId="{5D21EC8F-74E4-066C-4D5B-EF2F04A89FB2}"/>
          </ac:spMkLst>
        </pc:spChg>
        <pc:spChg chg="add del mod">
          <ac:chgData name="Paragee Sharma" userId="dcf525cf-c4ce-4872-8e62-a038a2babdbd" providerId="ADAL" clId="{225A4A33-4A86-4884-B26C-2EDC65A7B86D}" dt="2023-06-27T13:07:46.191" v="319" actId="478"/>
          <ac:spMkLst>
            <pc:docMk/>
            <pc:sldMk cId="0" sldId="257"/>
            <ac:spMk id="6" creationId="{A6A15EE9-6CCE-BEB8-C850-1C023CBC19A9}"/>
          </ac:spMkLst>
        </pc:spChg>
        <pc:spChg chg="mod ord">
          <ac:chgData name="Paragee Sharma" userId="dcf525cf-c4ce-4872-8e62-a038a2babdbd" providerId="ADAL" clId="{225A4A33-4A86-4884-B26C-2EDC65A7B86D}" dt="2023-06-27T13:08:09.970" v="325" actId="1076"/>
          <ac:spMkLst>
            <pc:docMk/>
            <pc:sldMk cId="0" sldId="257"/>
            <ac:spMk id="346" creationId="{00000000-0000-0000-0000-000000000000}"/>
          </ac:spMkLst>
        </pc:spChg>
        <pc:spChg chg="del mod ord">
          <ac:chgData name="Paragee Sharma" userId="dcf525cf-c4ce-4872-8e62-a038a2babdbd" providerId="ADAL" clId="{225A4A33-4A86-4884-B26C-2EDC65A7B86D}" dt="2023-06-27T13:07:44.714" v="317" actId="478"/>
          <ac:spMkLst>
            <pc:docMk/>
            <pc:sldMk cId="0" sldId="257"/>
            <ac:spMk id="347" creationId="{00000000-0000-0000-0000-000000000000}"/>
          </ac:spMkLst>
        </pc:spChg>
        <pc:picChg chg="add del mod">
          <ac:chgData name="Paragee Sharma" userId="dcf525cf-c4ce-4872-8e62-a038a2babdbd" providerId="ADAL" clId="{225A4A33-4A86-4884-B26C-2EDC65A7B86D}" dt="2023-06-27T13:07:38.245" v="312" actId="478"/>
          <ac:picMkLst>
            <pc:docMk/>
            <pc:sldMk cId="0" sldId="257"/>
            <ac:picMk id="5" creationId="{99912C64-2A18-F6E8-5EAF-D8EBB1CC721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sp>
        <p:nvSpPr>
          <p:cNvPr id="83" name="Google Shape;8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84" name="Google Shape;84;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n"/>
          <p:cNvSpPr txBox="1">
            <a:spLocks noGrp="1"/>
          </p:cNvSpPr>
          <p:nvPr>
            <p:ph type="ftr" idx="11"/>
          </p:nvPr>
        </p:nvSpPr>
        <p:spPr>
          <a:xfrm>
            <a:off x="0" y="8686800"/>
            <a:ext cx="5920800" cy="3561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86" name="Google Shape;86;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87" name="Google Shape;87;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0"/>
              </a:spcBef>
              <a:spcAft>
                <a:spcPts val="0"/>
              </a:spcAft>
              <a:buSzPts val="1400"/>
              <a:buNone/>
              <a:defRPr sz="882" b="0" i="0" u="none" strike="noStrike" cap="none">
                <a:solidFill>
                  <a:schemeClr val="dk1"/>
                </a:solidFill>
                <a:latin typeface="Quattrocento Sans"/>
                <a:ea typeface="Quattrocento Sans"/>
                <a:cs typeface="Quattrocento Sans"/>
                <a:sym typeface="Quattrocento Sans"/>
              </a:defRPr>
            </a:lvl1pPr>
            <a:lvl2pPr marL="914400" marR="0" lvl="1" indent="-284607" algn="l" rtl="0">
              <a:lnSpc>
                <a:spcPct val="90000"/>
              </a:lnSpc>
              <a:spcBef>
                <a:spcPts val="333"/>
              </a:spcBef>
              <a:spcAft>
                <a:spcPts val="0"/>
              </a:spcAft>
              <a:buClr>
                <a:schemeClr val="dk1"/>
              </a:buClr>
              <a:buSzPts val="882"/>
              <a:buFont typeface="Arial"/>
              <a:buChar char="•"/>
              <a:defRPr sz="882" b="0" i="0" u="none" strike="noStrike" cap="none">
                <a:solidFill>
                  <a:schemeClr val="dk1"/>
                </a:solidFill>
                <a:latin typeface="Quattrocento Sans"/>
                <a:ea typeface="Quattrocento Sans"/>
                <a:cs typeface="Quattrocento Sans"/>
                <a:sym typeface="Quattrocento Sans"/>
              </a:defRPr>
            </a:lvl2pPr>
            <a:lvl3pPr marL="1371600" marR="0" lvl="2" indent="-284607" algn="l" rtl="0">
              <a:lnSpc>
                <a:spcPct val="90000"/>
              </a:lnSpc>
              <a:spcBef>
                <a:spcPts val="333"/>
              </a:spcBef>
              <a:spcAft>
                <a:spcPts val="0"/>
              </a:spcAft>
              <a:buClr>
                <a:schemeClr val="dk1"/>
              </a:buClr>
              <a:buSzPts val="882"/>
              <a:buFont typeface="Arial"/>
              <a:buChar char="•"/>
              <a:defRPr sz="882" b="0" i="0" u="none" strike="noStrike" cap="none">
                <a:solidFill>
                  <a:schemeClr val="dk1"/>
                </a:solidFill>
                <a:latin typeface="Quattrocento Sans"/>
                <a:ea typeface="Quattrocento Sans"/>
                <a:cs typeface="Quattrocento Sans"/>
                <a:sym typeface="Quattrocento Sans"/>
              </a:defRPr>
            </a:lvl3pPr>
            <a:lvl4pPr marL="1828800" marR="0" lvl="3" indent="-284607" algn="l" rtl="0">
              <a:lnSpc>
                <a:spcPct val="90000"/>
              </a:lnSpc>
              <a:spcBef>
                <a:spcPts val="333"/>
              </a:spcBef>
              <a:spcAft>
                <a:spcPts val="0"/>
              </a:spcAft>
              <a:buClr>
                <a:schemeClr val="dk1"/>
              </a:buClr>
              <a:buSzPts val="882"/>
              <a:buFont typeface="Arial"/>
              <a:buChar char="•"/>
              <a:defRPr sz="882" b="0" i="0" u="none" strike="noStrike" cap="none">
                <a:solidFill>
                  <a:schemeClr val="dk1"/>
                </a:solidFill>
                <a:latin typeface="Quattrocento Sans"/>
                <a:ea typeface="Quattrocento Sans"/>
                <a:cs typeface="Quattrocento Sans"/>
                <a:sym typeface="Quattrocento Sans"/>
              </a:defRPr>
            </a:lvl4pPr>
            <a:lvl5pPr marL="2286000" marR="0" lvl="4" indent="-284607" algn="l" rtl="0">
              <a:lnSpc>
                <a:spcPct val="90000"/>
              </a:lnSpc>
              <a:spcBef>
                <a:spcPts val="333"/>
              </a:spcBef>
              <a:spcAft>
                <a:spcPts val="0"/>
              </a:spcAft>
              <a:buClr>
                <a:schemeClr val="dk1"/>
              </a:buClr>
              <a:buSzPts val="882"/>
              <a:buFont typeface="Arial"/>
              <a:buChar char="•"/>
              <a:defRPr sz="882" b="0" i="0" u="none" strike="noStrike" cap="none">
                <a:solidFill>
                  <a:schemeClr val="dk1"/>
                </a:solidFill>
                <a:latin typeface="Quattrocento Sans"/>
                <a:ea typeface="Quattrocento Sans"/>
                <a:cs typeface="Quattrocento Sans"/>
                <a:sym typeface="Quattrocento Sans"/>
              </a:defRPr>
            </a:lvl5pPr>
            <a:lvl6pPr marL="2743200" marR="0" lvl="5" indent="-228600" algn="l" rtl="0">
              <a:spcBef>
                <a:spcPts val="333"/>
              </a:spcBef>
              <a:spcAft>
                <a:spcPts val="0"/>
              </a:spcAft>
              <a:buSzPts val="1400"/>
              <a:buNone/>
              <a:defRPr sz="1176"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176"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176"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176" b="0" i="0" u="none" strike="noStrike" cap="none">
                <a:solidFill>
                  <a:schemeClr val="dk1"/>
                </a:solidFill>
                <a:latin typeface="Calibri"/>
                <a:ea typeface="Calibri"/>
                <a:cs typeface="Calibri"/>
                <a:sym typeface="Calibri"/>
              </a:defRPr>
            </a:lvl9pPr>
          </a:lstStyle>
          <a:p>
            <a:endParaRPr/>
          </a:p>
        </p:txBody>
      </p:sp>
      <p:sp>
        <p:nvSpPr>
          <p:cNvPr id="88" name="Google Shape;88;n"/>
          <p:cNvSpPr txBox="1">
            <a:spLocks noGrp="1"/>
          </p:cNvSpPr>
          <p:nvPr>
            <p:ph type="sldNum" idx="12"/>
          </p:nvPr>
        </p:nvSpPr>
        <p:spPr>
          <a:xfrm>
            <a:off x="5909309" y="8685213"/>
            <a:ext cx="9471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a:t>
            </a:fld>
            <a:endParaRPr sz="1200" b="0" i="0" u="none" strike="noStrike" cap="none">
              <a:solidFill>
                <a:schemeClr val="dk1"/>
              </a:solidFill>
              <a:latin typeface="Quattrocento Sans"/>
              <a:ea typeface="Quattrocento Sans"/>
              <a:cs typeface="Quattrocento Sans"/>
              <a:sym typeface="Quattrocento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2" name="Google Shape;33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endParaRPr/>
          </a:p>
        </p:txBody>
      </p:sp>
      <p:sp>
        <p:nvSpPr>
          <p:cNvPr id="333" name="Google Shape;333;p1: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1:notes"/>
          <p:cNvSpPr txBox="1">
            <a:spLocks noGrp="1"/>
          </p:cNvSpPr>
          <p:nvPr>
            <p:ph type="ftr" idx="11"/>
          </p:nvPr>
        </p:nvSpPr>
        <p:spPr>
          <a:xfrm>
            <a:off x="0" y="8686800"/>
            <a:ext cx="5920800" cy="356100"/>
          </a:xfrm>
          <a:prstGeom prst="rect">
            <a:avLst/>
          </a:prstGeom>
          <a:noFill/>
          <a:ln>
            <a:noFill/>
          </a:ln>
        </p:spPr>
        <p:txBody>
          <a:bodyPr spcFirstLastPara="1" wrap="square" lIns="91425" tIns="45700" rIns="91425" bIns="45700" anchor="b" anchorCtr="0">
            <a:noAutofit/>
          </a:bodyPr>
          <a:lstStyle/>
          <a:p>
            <a:pPr marL="571500" lvl="0" indent="0" algn="l" rtl="0">
              <a:spcBef>
                <a:spcPts val="0"/>
              </a:spcBef>
              <a:spcAft>
                <a:spcPts val="0"/>
              </a:spcAft>
              <a:buNone/>
            </a:pPr>
            <a:r>
              <a:rPr lang="en-US" sz="400">
                <a:gradFill>
                  <a:gsLst>
                    <a:gs pos="0">
                      <a:prstClr val="black"/>
                    </a:gs>
                    <a:gs pos="100000">
                      <a:prstClr val="black"/>
                    </a:gs>
                  </a:gsLst>
                  <a:lin ang="5400000" scaled="0"/>
                </a:gra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335" name="Google Shape;335;p1: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10/27/2022 12:46 AM</a:t>
            </a:r>
            <a:endParaRPr/>
          </a:p>
        </p:txBody>
      </p:sp>
      <p:sp>
        <p:nvSpPr>
          <p:cNvPr id="336" name="Google Shape;336;p1:notes"/>
          <p:cNvSpPr txBox="1">
            <a:spLocks noGrp="1"/>
          </p:cNvSpPr>
          <p:nvPr>
            <p:ph type="sldNum" idx="12"/>
          </p:nvPr>
        </p:nvSpPr>
        <p:spPr>
          <a:xfrm>
            <a:off x="5909309" y="8685213"/>
            <a:ext cx="9471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0" name="Google Shape;34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endParaRPr/>
          </a:p>
        </p:txBody>
      </p:sp>
      <p:sp>
        <p:nvSpPr>
          <p:cNvPr id="341" name="Google Shape;341;p2: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2:notes"/>
          <p:cNvSpPr txBox="1">
            <a:spLocks noGrp="1"/>
          </p:cNvSpPr>
          <p:nvPr>
            <p:ph type="ftr" idx="11"/>
          </p:nvPr>
        </p:nvSpPr>
        <p:spPr>
          <a:xfrm>
            <a:off x="0" y="8686800"/>
            <a:ext cx="5920800" cy="356100"/>
          </a:xfrm>
          <a:prstGeom prst="rect">
            <a:avLst/>
          </a:prstGeom>
          <a:noFill/>
          <a:ln>
            <a:noFill/>
          </a:ln>
        </p:spPr>
        <p:txBody>
          <a:bodyPr spcFirstLastPara="1" wrap="square" lIns="91425" tIns="45700" rIns="91425" bIns="45700" anchor="b" anchorCtr="0">
            <a:noAutofit/>
          </a:bodyPr>
          <a:lstStyle/>
          <a:p>
            <a:pPr marL="571500" lvl="0" indent="0" algn="l" rtl="0">
              <a:spcBef>
                <a:spcPts val="0"/>
              </a:spcBef>
              <a:spcAft>
                <a:spcPts val="0"/>
              </a:spcAft>
              <a:buNone/>
            </a:pPr>
            <a:r>
              <a:rPr lang="en-US" sz="400">
                <a:gradFill>
                  <a:gsLst>
                    <a:gs pos="0">
                      <a:prstClr val="black"/>
                    </a:gs>
                    <a:gs pos="100000">
                      <a:prstClr val="black"/>
                    </a:gs>
                  </a:gsLst>
                  <a:lin ang="5400000" scaled="0"/>
                </a:gra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343" name="Google Shape;343;p2: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10/27/2022 12:46 AM</a:t>
            </a:r>
            <a:endParaRPr/>
          </a:p>
        </p:txBody>
      </p:sp>
      <p:sp>
        <p:nvSpPr>
          <p:cNvPr id="344" name="Google Shape;344;p2:notes"/>
          <p:cNvSpPr txBox="1">
            <a:spLocks noGrp="1"/>
          </p:cNvSpPr>
          <p:nvPr>
            <p:ph type="sldNum" idx="12"/>
          </p:nvPr>
        </p:nvSpPr>
        <p:spPr>
          <a:xfrm>
            <a:off x="5909309" y="8685213"/>
            <a:ext cx="9471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0" name="Google Shape;350;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endParaRPr/>
          </a:p>
        </p:txBody>
      </p:sp>
      <p:sp>
        <p:nvSpPr>
          <p:cNvPr id="351" name="Google Shape;351;p3: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p3:notes"/>
          <p:cNvSpPr txBox="1">
            <a:spLocks noGrp="1"/>
          </p:cNvSpPr>
          <p:nvPr>
            <p:ph type="ftr" idx="11"/>
          </p:nvPr>
        </p:nvSpPr>
        <p:spPr>
          <a:xfrm>
            <a:off x="0" y="8686800"/>
            <a:ext cx="5920800" cy="356100"/>
          </a:xfrm>
          <a:prstGeom prst="rect">
            <a:avLst/>
          </a:prstGeom>
          <a:noFill/>
          <a:ln>
            <a:noFill/>
          </a:ln>
        </p:spPr>
        <p:txBody>
          <a:bodyPr spcFirstLastPara="1" wrap="square" lIns="91425" tIns="45700" rIns="91425" bIns="45700" anchor="b" anchorCtr="0">
            <a:noAutofit/>
          </a:bodyPr>
          <a:lstStyle/>
          <a:p>
            <a:pPr marL="571500" lvl="0" indent="0" algn="l" rtl="0">
              <a:spcBef>
                <a:spcPts val="0"/>
              </a:spcBef>
              <a:spcAft>
                <a:spcPts val="0"/>
              </a:spcAft>
              <a:buNone/>
            </a:pPr>
            <a:r>
              <a:rPr lang="en-US" sz="400">
                <a:gradFill>
                  <a:gsLst>
                    <a:gs pos="0">
                      <a:prstClr val="black"/>
                    </a:gs>
                    <a:gs pos="100000">
                      <a:prstClr val="black"/>
                    </a:gs>
                  </a:gsLst>
                  <a:lin ang="5400000" scaled="0"/>
                </a:gra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353" name="Google Shape;353;p3: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10/27/2022 12:46 AM</a:t>
            </a:r>
            <a:endParaRPr/>
          </a:p>
        </p:txBody>
      </p:sp>
      <p:sp>
        <p:nvSpPr>
          <p:cNvPr id="354" name="Google Shape;354;p3:notes"/>
          <p:cNvSpPr txBox="1">
            <a:spLocks noGrp="1"/>
          </p:cNvSpPr>
          <p:nvPr>
            <p:ph type="sldNum" idx="12"/>
          </p:nvPr>
        </p:nvSpPr>
        <p:spPr>
          <a:xfrm>
            <a:off x="5909309" y="8685213"/>
            <a:ext cx="9471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0" name="Google Shape;37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endParaRPr dirty="0"/>
          </a:p>
        </p:txBody>
      </p:sp>
      <p:sp>
        <p:nvSpPr>
          <p:cNvPr id="371" name="Google Shape;371;p5: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5:notes"/>
          <p:cNvSpPr txBox="1">
            <a:spLocks noGrp="1"/>
          </p:cNvSpPr>
          <p:nvPr>
            <p:ph type="ftr" idx="11"/>
          </p:nvPr>
        </p:nvSpPr>
        <p:spPr>
          <a:xfrm>
            <a:off x="0" y="8686800"/>
            <a:ext cx="5920800" cy="356100"/>
          </a:xfrm>
          <a:prstGeom prst="rect">
            <a:avLst/>
          </a:prstGeom>
          <a:noFill/>
          <a:ln>
            <a:noFill/>
          </a:ln>
        </p:spPr>
        <p:txBody>
          <a:bodyPr spcFirstLastPara="1" wrap="square" lIns="91425" tIns="45700" rIns="91425" bIns="45700" anchor="b" anchorCtr="0">
            <a:noAutofit/>
          </a:bodyPr>
          <a:lstStyle/>
          <a:p>
            <a:pPr marL="571500" lvl="0" indent="0" algn="l" rtl="0">
              <a:spcBef>
                <a:spcPts val="0"/>
              </a:spcBef>
              <a:spcAft>
                <a:spcPts val="0"/>
              </a:spcAft>
              <a:buNone/>
            </a:pPr>
            <a:r>
              <a:rPr lang="en-US" sz="400">
                <a:gradFill>
                  <a:gsLst>
                    <a:gs pos="0">
                      <a:prstClr val="black"/>
                    </a:gs>
                    <a:gs pos="100000">
                      <a:prstClr val="black"/>
                    </a:gs>
                  </a:gsLst>
                  <a:lin ang="5400000" scaled="0"/>
                </a:gra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373" name="Google Shape;373;p5: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10/27/2022 12:46 AM</a:t>
            </a:r>
            <a:endParaRPr/>
          </a:p>
        </p:txBody>
      </p:sp>
      <p:sp>
        <p:nvSpPr>
          <p:cNvPr id="374" name="Google Shape;374;p5:notes"/>
          <p:cNvSpPr txBox="1">
            <a:spLocks noGrp="1"/>
          </p:cNvSpPr>
          <p:nvPr>
            <p:ph type="sldNum" idx="12"/>
          </p:nvPr>
        </p:nvSpPr>
        <p:spPr>
          <a:xfrm>
            <a:off x="5909309" y="8685213"/>
            <a:ext cx="9471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0" name="Google Shape;37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endParaRPr dirty="0"/>
          </a:p>
        </p:txBody>
      </p:sp>
      <p:sp>
        <p:nvSpPr>
          <p:cNvPr id="371" name="Google Shape;371;p5: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5:notes"/>
          <p:cNvSpPr txBox="1">
            <a:spLocks noGrp="1"/>
          </p:cNvSpPr>
          <p:nvPr>
            <p:ph type="ftr" idx="11"/>
          </p:nvPr>
        </p:nvSpPr>
        <p:spPr>
          <a:xfrm>
            <a:off x="0" y="8686800"/>
            <a:ext cx="5920800" cy="356100"/>
          </a:xfrm>
          <a:prstGeom prst="rect">
            <a:avLst/>
          </a:prstGeom>
          <a:noFill/>
          <a:ln>
            <a:noFill/>
          </a:ln>
        </p:spPr>
        <p:txBody>
          <a:bodyPr spcFirstLastPara="1" wrap="square" lIns="91425" tIns="45700" rIns="91425" bIns="45700" anchor="b" anchorCtr="0">
            <a:noAutofit/>
          </a:bodyPr>
          <a:lstStyle/>
          <a:p>
            <a:pPr marL="571500" lvl="0" indent="0" algn="l" rtl="0">
              <a:spcBef>
                <a:spcPts val="0"/>
              </a:spcBef>
              <a:spcAft>
                <a:spcPts val="0"/>
              </a:spcAft>
              <a:buNone/>
            </a:pPr>
            <a:r>
              <a:rPr lang="en-US" sz="400">
                <a:gradFill>
                  <a:gsLst>
                    <a:gs pos="0">
                      <a:prstClr val="black"/>
                    </a:gs>
                    <a:gs pos="100000">
                      <a:prstClr val="black"/>
                    </a:gs>
                  </a:gsLst>
                  <a:lin ang="5400000" scaled="0"/>
                </a:gra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373" name="Google Shape;373;p5: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10/27/2022 12:46 AM</a:t>
            </a:r>
            <a:endParaRPr/>
          </a:p>
        </p:txBody>
      </p:sp>
      <p:sp>
        <p:nvSpPr>
          <p:cNvPr id="374" name="Google Shape;374;p5:notes"/>
          <p:cNvSpPr txBox="1">
            <a:spLocks noGrp="1"/>
          </p:cNvSpPr>
          <p:nvPr>
            <p:ph type="sldNum" idx="12"/>
          </p:nvPr>
        </p:nvSpPr>
        <p:spPr>
          <a:xfrm>
            <a:off x="5909309" y="8685213"/>
            <a:ext cx="9471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1721494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0" name="Google Shape;37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endParaRPr dirty="0"/>
          </a:p>
        </p:txBody>
      </p:sp>
      <p:sp>
        <p:nvSpPr>
          <p:cNvPr id="371" name="Google Shape;371;p5: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5:notes"/>
          <p:cNvSpPr txBox="1">
            <a:spLocks noGrp="1"/>
          </p:cNvSpPr>
          <p:nvPr>
            <p:ph type="ftr" idx="11"/>
          </p:nvPr>
        </p:nvSpPr>
        <p:spPr>
          <a:xfrm>
            <a:off x="0" y="8686800"/>
            <a:ext cx="5920800" cy="356100"/>
          </a:xfrm>
          <a:prstGeom prst="rect">
            <a:avLst/>
          </a:prstGeom>
          <a:noFill/>
          <a:ln>
            <a:noFill/>
          </a:ln>
        </p:spPr>
        <p:txBody>
          <a:bodyPr spcFirstLastPara="1" wrap="square" lIns="91425" tIns="45700" rIns="91425" bIns="45700" anchor="b" anchorCtr="0">
            <a:noAutofit/>
          </a:bodyPr>
          <a:lstStyle/>
          <a:p>
            <a:pPr marL="571500" lvl="0" indent="0" algn="l" rtl="0">
              <a:spcBef>
                <a:spcPts val="0"/>
              </a:spcBef>
              <a:spcAft>
                <a:spcPts val="0"/>
              </a:spcAft>
              <a:buNone/>
            </a:pPr>
            <a:r>
              <a:rPr lang="en-US" sz="400">
                <a:gradFill>
                  <a:gsLst>
                    <a:gs pos="0">
                      <a:prstClr val="black"/>
                    </a:gs>
                    <a:gs pos="100000">
                      <a:prstClr val="black"/>
                    </a:gs>
                  </a:gsLst>
                  <a:lin ang="5400000" scaled="0"/>
                </a:gra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373" name="Google Shape;373;p5: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10/27/2022 12:46 AM</a:t>
            </a:r>
            <a:endParaRPr/>
          </a:p>
        </p:txBody>
      </p:sp>
      <p:sp>
        <p:nvSpPr>
          <p:cNvPr id="374" name="Google Shape;374;p5:notes"/>
          <p:cNvSpPr txBox="1">
            <a:spLocks noGrp="1"/>
          </p:cNvSpPr>
          <p:nvPr>
            <p:ph type="sldNum" idx="12"/>
          </p:nvPr>
        </p:nvSpPr>
        <p:spPr>
          <a:xfrm>
            <a:off x="5909309" y="8685213"/>
            <a:ext cx="9471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1195609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Quattrocento Sans"/>
                <a:ea typeface="Quattrocento Sans"/>
                <a:cs typeface="Quattrocento Sans"/>
                <a:sym typeface="Quattrocento Sans"/>
              </a:rPr>
              <a:t>11</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806489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1" name="Google Shape;501;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endParaRPr/>
          </a:p>
        </p:txBody>
      </p:sp>
      <p:sp>
        <p:nvSpPr>
          <p:cNvPr id="502" name="Google Shape;502;p13: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3" name="Google Shape;503;p13:notes"/>
          <p:cNvSpPr txBox="1">
            <a:spLocks noGrp="1"/>
          </p:cNvSpPr>
          <p:nvPr>
            <p:ph type="ftr" idx="11"/>
          </p:nvPr>
        </p:nvSpPr>
        <p:spPr>
          <a:xfrm>
            <a:off x="0" y="8686800"/>
            <a:ext cx="5920800" cy="356100"/>
          </a:xfrm>
          <a:prstGeom prst="rect">
            <a:avLst/>
          </a:prstGeom>
          <a:noFill/>
          <a:ln>
            <a:noFill/>
          </a:ln>
        </p:spPr>
        <p:txBody>
          <a:bodyPr spcFirstLastPara="1" wrap="square" lIns="91425" tIns="45700" rIns="91425" bIns="45700" anchor="b" anchorCtr="0">
            <a:noAutofit/>
          </a:bodyPr>
          <a:lstStyle/>
          <a:p>
            <a:pPr marL="571500" lvl="0" indent="0" algn="l" rtl="0">
              <a:spcBef>
                <a:spcPts val="0"/>
              </a:spcBef>
              <a:spcAft>
                <a:spcPts val="0"/>
              </a:spcAft>
              <a:buNone/>
            </a:pPr>
            <a:r>
              <a:rPr lang="en-US" sz="400">
                <a:gradFill>
                  <a:gsLst>
                    <a:gs pos="0">
                      <a:prstClr val="black"/>
                    </a:gs>
                    <a:gs pos="100000">
                      <a:prstClr val="black"/>
                    </a:gs>
                  </a:gsLst>
                  <a:lin ang="5400000" scaled="0"/>
                </a:gra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504" name="Google Shape;504;p13: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10/27/2022 12:46 AM</a:t>
            </a:r>
            <a:endParaRPr/>
          </a:p>
        </p:txBody>
      </p:sp>
      <p:sp>
        <p:nvSpPr>
          <p:cNvPr id="505" name="Google Shape;505;p13:notes"/>
          <p:cNvSpPr txBox="1">
            <a:spLocks noGrp="1"/>
          </p:cNvSpPr>
          <p:nvPr>
            <p:ph type="sldNum" idx="12"/>
          </p:nvPr>
        </p:nvSpPr>
        <p:spPr>
          <a:xfrm>
            <a:off x="5909309" y="8685213"/>
            <a:ext cx="9471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746252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1" name="Google Shape;51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endParaRPr/>
          </a:p>
        </p:txBody>
      </p:sp>
      <p:sp>
        <p:nvSpPr>
          <p:cNvPr id="512" name="Google Shape;512;p14: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3" name="Google Shape;513;p14:notes"/>
          <p:cNvSpPr txBox="1">
            <a:spLocks noGrp="1"/>
          </p:cNvSpPr>
          <p:nvPr>
            <p:ph type="ftr" idx="11"/>
          </p:nvPr>
        </p:nvSpPr>
        <p:spPr>
          <a:xfrm>
            <a:off x="0" y="8686800"/>
            <a:ext cx="5920800" cy="356100"/>
          </a:xfrm>
          <a:prstGeom prst="rect">
            <a:avLst/>
          </a:prstGeom>
          <a:noFill/>
          <a:ln>
            <a:noFill/>
          </a:ln>
        </p:spPr>
        <p:txBody>
          <a:bodyPr spcFirstLastPara="1" wrap="square" lIns="91425" tIns="45700" rIns="91425" bIns="45700" anchor="b" anchorCtr="0">
            <a:noAutofit/>
          </a:bodyPr>
          <a:lstStyle/>
          <a:p>
            <a:pPr marL="571500" lvl="0" indent="0" algn="l" rtl="0">
              <a:spcBef>
                <a:spcPts val="0"/>
              </a:spcBef>
              <a:spcAft>
                <a:spcPts val="0"/>
              </a:spcAft>
              <a:buNone/>
            </a:pPr>
            <a:r>
              <a:rPr lang="en-US" sz="400">
                <a:gradFill>
                  <a:gsLst>
                    <a:gs pos="0">
                      <a:prstClr val="black"/>
                    </a:gs>
                    <a:gs pos="100000">
                      <a:prstClr val="black"/>
                    </a:gs>
                  </a:gsLst>
                  <a:lin ang="5400000" scaled="0"/>
                </a:gra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514" name="Google Shape;514;p14: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10/27/2022 12:46 AM</a:t>
            </a:r>
            <a:endParaRPr/>
          </a:p>
        </p:txBody>
      </p:sp>
      <p:sp>
        <p:nvSpPr>
          <p:cNvPr id="515" name="Google Shape;515;p14:notes"/>
          <p:cNvSpPr txBox="1">
            <a:spLocks noGrp="1"/>
          </p:cNvSpPr>
          <p:nvPr>
            <p:ph type="sldNum" idx="12"/>
          </p:nvPr>
        </p:nvSpPr>
        <p:spPr>
          <a:xfrm>
            <a:off x="5909309" y="8685213"/>
            <a:ext cx="9471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Walkin 1">
  <p:cSld name="Walkin 1">
    <p:spTree>
      <p:nvGrpSpPr>
        <p:cNvPr id="1" name="Shape 93"/>
        <p:cNvGrpSpPr/>
        <p:nvPr/>
      </p:nvGrpSpPr>
      <p:grpSpPr>
        <a:xfrm>
          <a:off x="0" y="0"/>
          <a:ext cx="0" cy="0"/>
          <a:chOff x="0" y="0"/>
          <a:chExt cx="0" cy="0"/>
        </a:xfrm>
      </p:grpSpPr>
      <p:pic>
        <p:nvPicPr>
          <p:cNvPr id="94" name="Google Shape;94;p2" descr="A picture containing meter&#10;&#10;Description automatically generated"/>
          <p:cNvPicPr preferRelativeResize="0"/>
          <p:nvPr/>
        </p:nvPicPr>
        <p:blipFill rotWithShape="1">
          <a:blip r:embed="rId2">
            <a:alphaModFix/>
          </a:blip>
          <a:srcRect l="51535" t="20882" r="1922" b="7750"/>
          <a:stretch/>
        </p:blipFill>
        <p:spPr>
          <a:xfrm>
            <a:off x="0" y="0"/>
            <a:ext cx="12191996" cy="6857999"/>
          </a:xfrm>
          <a:prstGeom prst="rect">
            <a:avLst/>
          </a:prstGeom>
          <a:noFill/>
          <a:ln>
            <a:noFill/>
          </a:ln>
        </p:spPr>
      </p:pic>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p15:clr>
            <a:srgbClr val="FBAE40"/>
          </p15:clr>
        </p15:guide>
        <p15:guide id="5"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4"/>
        <p:cNvGrpSpPr/>
        <p:nvPr/>
      </p:nvGrpSpPr>
      <p:grpSpPr>
        <a:xfrm>
          <a:off x="0" y="0"/>
          <a:ext cx="0" cy="0"/>
          <a:chOff x="0" y="0"/>
          <a:chExt cx="0" cy="0"/>
        </a:xfrm>
      </p:grpSpPr>
      <p:sp>
        <p:nvSpPr>
          <p:cNvPr id="155" name="Google Shape;155;p18"/>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6" name="Google Shape;156;p18"/>
          <p:cNvSpPr txBox="1">
            <a:spLocks noGrp="1"/>
          </p:cNvSpPr>
          <p:nvPr>
            <p:ph type="body" idx="1"/>
          </p:nvPr>
        </p:nvSpPr>
        <p:spPr>
          <a:xfrm>
            <a:off x="584200" y="1435497"/>
            <a:ext cx="11018400" cy="2308200"/>
          </a:xfrm>
          <a:prstGeom prst="rect">
            <a:avLst/>
          </a:prstGeom>
          <a:noFill/>
          <a:ln>
            <a:noFill/>
          </a:ln>
        </p:spPr>
        <p:txBody>
          <a:bodyPr spcFirstLastPara="1" wrap="square" lIns="0" tIns="0" rIns="0" bIns="0" anchor="t" anchorCtr="0">
            <a:spAutoFit/>
          </a:bodyPr>
          <a:lstStyle>
            <a:lvl1pPr marL="457200" lvl="0" indent="-331470" algn="l" rtl="0">
              <a:lnSpc>
                <a:spcPct val="100000"/>
              </a:lnSpc>
              <a:spcBef>
                <a:spcPts val="360"/>
              </a:spcBef>
              <a:spcAft>
                <a:spcPts val="0"/>
              </a:spcAft>
              <a:buClr>
                <a:schemeClr val="dk1"/>
              </a:buClr>
              <a:buSzPts val="1620"/>
              <a:buChar char="·"/>
              <a:defRPr/>
            </a:lvl1pPr>
            <a:lvl2pPr marL="914400" lvl="1" indent="-331469" algn="l" rtl="0">
              <a:lnSpc>
                <a:spcPct val="100000"/>
              </a:lnSpc>
              <a:spcBef>
                <a:spcPts val="360"/>
              </a:spcBef>
              <a:spcAft>
                <a:spcPts val="0"/>
              </a:spcAft>
              <a:buClr>
                <a:schemeClr val="dk1"/>
              </a:buClr>
              <a:buSzPts val="1620"/>
              <a:buChar char="·"/>
              <a:defRPr/>
            </a:lvl2pPr>
            <a:lvl3pPr marL="1371600" lvl="2" indent="-331469" algn="l" rtl="0">
              <a:lnSpc>
                <a:spcPct val="100000"/>
              </a:lnSpc>
              <a:spcBef>
                <a:spcPts val="360"/>
              </a:spcBef>
              <a:spcAft>
                <a:spcPts val="0"/>
              </a:spcAft>
              <a:buClr>
                <a:schemeClr val="dk1"/>
              </a:buClr>
              <a:buSzPts val="1620"/>
              <a:buChar char="·"/>
              <a:defRPr/>
            </a:lvl3pPr>
            <a:lvl4pPr marL="1828800" lvl="3" indent="-331469" algn="l" rtl="0">
              <a:lnSpc>
                <a:spcPct val="100000"/>
              </a:lnSpc>
              <a:spcBef>
                <a:spcPts val="360"/>
              </a:spcBef>
              <a:spcAft>
                <a:spcPts val="0"/>
              </a:spcAft>
              <a:buClr>
                <a:schemeClr val="dk1"/>
              </a:buClr>
              <a:buSzPts val="1620"/>
              <a:buChar char="·"/>
              <a:defRPr/>
            </a:lvl4pPr>
            <a:lvl5pPr marL="2286000" lvl="4" indent="-331470" algn="l" rtl="0">
              <a:lnSpc>
                <a:spcPct val="100000"/>
              </a:lnSpc>
              <a:spcBef>
                <a:spcPts val="360"/>
              </a:spcBef>
              <a:spcAft>
                <a:spcPts val="0"/>
              </a:spcAft>
              <a:buClr>
                <a:schemeClr val="dk1"/>
              </a:buClr>
              <a:buSzPts val="162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pic>
        <p:nvPicPr>
          <p:cNvPr id="157" name="Google Shape;157;p18"/>
          <p:cNvPicPr preferRelativeResize="0"/>
          <p:nvPr/>
        </p:nvPicPr>
        <p:blipFill rotWithShape="1">
          <a:blip r:embed="rId2">
            <a:alphaModFix/>
          </a:blip>
          <a:srcRect/>
          <a:stretch/>
        </p:blipFill>
        <p:spPr>
          <a:xfrm>
            <a:off x="0" y="6017392"/>
            <a:ext cx="12191998" cy="257996"/>
          </a:xfrm>
          <a:prstGeom prst="rect">
            <a:avLst/>
          </a:prstGeom>
          <a:noFill/>
          <a:ln>
            <a:noFill/>
          </a:ln>
        </p:spPr>
      </p:pic>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lumn Non-bulleted text">
  <p:cSld name="Two Column Non-bulleted text">
    <p:spTree>
      <p:nvGrpSpPr>
        <p:cNvPr id="1" name="Shape 158"/>
        <p:cNvGrpSpPr/>
        <p:nvPr/>
      </p:nvGrpSpPr>
      <p:grpSpPr>
        <a:xfrm>
          <a:off x="0" y="0"/>
          <a:ext cx="0" cy="0"/>
          <a:chOff x="0" y="0"/>
          <a:chExt cx="0" cy="0"/>
        </a:xfrm>
      </p:grpSpPr>
      <p:sp>
        <p:nvSpPr>
          <p:cNvPr id="159" name="Google Shape;159;p19"/>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0" name="Google Shape;160;p19"/>
          <p:cNvSpPr txBox="1">
            <a:spLocks noGrp="1"/>
          </p:cNvSpPr>
          <p:nvPr>
            <p:ph type="body" idx="1"/>
          </p:nvPr>
        </p:nvSpPr>
        <p:spPr>
          <a:xfrm>
            <a:off x="584200" y="1435100"/>
            <a:ext cx="5212200" cy="1649700"/>
          </a:xfrm>
          <a:prstGeom prst="rect">
            <a:avLst/>
          </a:prstGeom>
          <a:noFill/>
          <a:ln>
            <a:noFill/>
          </a:ln>
        </p:spPr>
        <p:txBody>
          <a:bodyPr spcFirstLastPara="1" wrap="square" lIns="0" tIns="0" rIns="0" bIns="0" anchor="t" anchorCtr="0">
            <a:spAutoFit/>
          </a:bodyPr>
          <a:lstStyle>
            <a:lvl1pPr marL="457200" lvl="0" indent="-228600" algn="l" rtl="0">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rtl="0">
              <a:lnSpc>
                <a:spcPct val="100000"/>
              </a:lnSpc>
              <a:spcBef>
                <a:spcPts val="400"/>
              </a:spcBef>
              <a:spcAft>
                <a:spcPts val="0"/>
              </a:spcAft>
              <a:buClr>
                <a:schemeClr val="dk1"/>
              </a:buClr>
              <a:buSzPts val="1800"/>
              <a:buFont typeface="Noto Sans Symbols"/>
              <a:buNone/>
              <a:defRPr sz="2000" b="0"/>
            </a:lvl2pPr>
            <a:lvl3pPr marL="1371600" lvl="2" indent="-228600" algn="l" rtl="0">
              <a:lnSpc>
                <a:spcPct val="100000"/>
              </a:lnSpc>
              <a:spcBef>
                <a:spcPts val="320"/>
              </a:spcBef>
              <a:spcAft>
                <a:spcPts val="0"/>
              </a:spcAft>
              <a:buClr>
                <a:schemeClr val="dk1"/>
              </a:buClr>
              <a:buSzPts val="1440"/>
              <a:buFont typeface="Noto Sans Symbols"/>
              <a:buNone/>
              <a:defRPr sz="1600" b="0"/>
            </a:lvl3pPr>
            <a:lvl4pPr marL="1828800" lvl="3" indent="-228600" algn="l" rtl="0">
              <a:lnSpc>
                <a:spcPct val="100000"/>
              </a:lnSpc>
              <a:spcBef>
                <a:spcPts val="280"/>
              </a:spcBef>
              <a:spcAft>
                <a:spcPts val="0"/>
              </a:spcAft>
              <a:buClr>
                <a:schemeClr val="dk1"/>
              </a:buClr>
              <a:buSzPts val="1260"/>
              <a:buFont typeface="Noto Sans Symbols"/>
              <a:buNone/>
              <a:defRPr sz="1400" b="0"/>
            </a:lvl4pPr>
            <a:lvl5pPr marL="2286000" lvl="4" indent="-228600" algn="l" rtl="0">
              <a:lnSpc>
                <a:spcPct val="100000"/>
              </a:lnSpc>
              <a:spcBef>
                <a:spcPts val="280"/>
              </a:spcBef>
              <a:spcAft>
                <a:spcPts val="0"/>
              </a:spcAft>
              <a:buClr>
                <a:schemeClr val="dk1"/>
              </a:buClr>
              <a:buSzPts val="1260"/>
              <a:buFont typeface="Noto Sans Symbols"/>
              <a:buNone/>
              <a:defRPr sz="1400" b="0"/>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61" name="Google Shape;161;p19"/>
          <p:cNvSpPr txBox="1">
            <a:spLocks noGrp="1"/>
          </p:cNvSpPr>
          <p:nvPr>
            <p:ph type="body" idx="2"/>
          </p:nvPr>
        </p:nvSpPr>
        <p:spPr>
          <a:xfrm>
            <a:off x="6397171" y="1435100"/>
            <a:ext cx="5212200" cy="1649700"/>
          </a:xfrm>
          <a:prstGeom prst="rect">
            <a:avLst/>
          </a:prstGeom>
          <a:noFill/>
          <a:ln>
            <a:noFill/>
          </a:ln>
        </p:spPr>
        <p:txBody>
          <a:bodyPr spcFirstLastPara="1" wrap="square" lIns="0" tIns="0" rIns="0" bIns="0" anchor="t" anchorCtr="0">
            <a:spAutoFit/>
          </a:bodyPr>
          <a:lstStyle>
            <a:lvl1pPr marL="457200" lvl="0" indent="-228600" algn="l" rtl="0">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rtl="0">
              <a:lnSpc>
                <a:spcPct val="100000"/>
              </a:lnSpc>
              <a:spcBef>
                <a:spcPts val="400"/>
              </a:spcBef>
              <a:spcAft>
                <a:spcPts val="0"/>
              </a:spcAft>
              <a:buClr>
                <a:schemeClr val="dk1"/>
              </a:buClr>
              <a:buSzPts val="1800"/>
              <a:buFont typeface="Noto Sans Symbols"/>
              <a:buNone/>
              <a:defRPr sz="2000" b="0"/>
            </a:lvl2pPr>
            <a:lvl3pPr marL="1371600" lvl="2" indent="-228600" algn="l" rtl="0">
              <a:lnSpc>
                <a:spcPct val="100000"/>
              </a:lnSpc>
              <a:spcBef>
                <a:spcPts val="320"/>
              </a:spcBef>
              <a:spcAft>
                <a:spcPts val="0"/>
              </a:spcAft>
              <a:buClr>
                <a:schemeClr val="dk1"/>
              </a:buClr>
              <a:buSzPts val="1440"/>
              <a:buFont typeface="Noto Sans Symbols"/>
              <a:buNone/>
              <a:defRPr sz="1600" b="0"/>
            </a:lvl3pPr>
            <a:lvl4pPr marL="1828800" lvl="3" indent="-228600" algn="l" rtl="0">
              <a:lnSpc>
                <a:spcPct val="100000"/>
              </a:lnSpc>
              <a:spcBef>
                <a:spcPts val="280"/>
              </a:spcBef>
              <a:spcAft>
                <a:spcPts val="0"/>
              </a:spcAft>
              <a:buClr>
                <a:schemeClr val="dk1"/>
              </a:buClr>
              <a:buSzPts val="1260"/>
              <a:buFont typeface="Noto Sans Symbols"/>
              <a:buNone/>
              <a:defRPr sz="1400" b="0"/>
            </a:lvl4pPr>
            <a:lvl5pPr marL="2286000" lvl="4" indent="-228600" algn="l" rtl="0">
              <a:lnSpc>
                <a:spcPct val="100000"/>
              </a:lnSpc>
              <a:spcBef>
                <a:spcPts val="280"/>
              </a:spcBef>
              <a:spcAft>
                <a:spcPts val="0"/>
              </a:spcAft>
              <a:buClr>
                <a:schemeClr val="dk1"/>
              </a:buClr>
              <a:buSzPts val="1260"/>
              <a:buFont typeface="Noto Sans Symbols"/>
              <a:buNone/>
              <a:defRPr sz="1400" b="0"/>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lumn Bullet text">
  <p:cSld name="Two Column Bullet text">
    <p:spTree>
      <p:nvGrpSpPr>
        <p:cNvPr id="1" name="Shape 162"/>
        <p:cNvGrpSpPr/>
        <p:nvPr/>
      </p:nvGrpSpPr>
      <p:grpSpPr>
        <a:xfrm>
          <a:off x="0" y="0"/>
          <a:ext cx="0" cy="0"/>
          <a:chOff x="0" y="0"/>
          <a:chExt cx="0" cy="0"/>
        </a:xfrm>
      </p:grpSpPr>
      <p:sp>
        <p:nvSpPr>
          <p:cNvPr id="163" name="Google Shape;163;p20"/>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4" name="Google Shape;164;p20"/>
          <p:cNvSpPr txBox="1">
            <a:spLocks noGrp="1"/>
          </p:cNvSpPr>
          <p:nvPr>
            <p:ph type="body" idx="1"/>
          </p:nvPr>
        </p:nvSpPr>
        <p:spPr>
          <a:xfrm>
            <a:off x="584200" y="1437481"/>
            <a:ext cx="5212200" cy="1649700"/>
          </a:xfrm>
          <a:prstGeom prst="rect">
            <a:avLst/>
          </a:prstGeom>
          <a:noFill/>
          <a:ln>
            <a:noFill/>
          </a:ln>
        </p:spPr>
        <p:txBody>
          <a:bodyPr spcFirstLastPara="1" wrap="square" lIns="0" tIns="0" rIns="0" bIns="0" anchor="t" anchorCtr="0">
            <a:spAutoFit/>
          </a:bodyPr>
          <a:lstStyle>
            <a:lvl1pPr marL="457200" lvl="0" indent="-388620" algn="l" rtl="0">
              <a:lnSpc>
                <a:spcPct val="100000"/>
              </a:lnSpc>
              <a:spcBef>
                <a:spcPts val="1224"/>
              </a:spcBef>
              <a:spcAft>
                <a:spcPts val="0"/>
              </a:spcAft>
              <a:buClr>
                <a:schemeClr val="dk1"/>
              </a:buClr>
              <a:buSzPts val="2520"/>
              <a:buFont typeface="Noto Sans Symbols"/>
              <a:buChar char="·"/>
              <a:defRPr sz="2800" b="0">
                <a:latin typeface="Quattrocento Sans"/>
                <a:ea typeface="Quattrocento Sans"/>
                <a:cs typeface="Quattrocento Sans"/>
                <a:sym typeface="Quattrocento Sans"/>
              </a:defRPr>
            </a:lvl1pPr>
            <a:lvl2pPr marL="914400" lvl="1" indent="-342900" algn="l" rtl="0">
              <a:lnSpc>
                <a:spcPct val="100000"/>
              </a:lnSpc>
              <a:spcBef>
                <a:spcPts val="400"/>
              </a:spcBef>
              <a:spcAft>
                <a:spcPts val="0"/>
              </a:spcAft>
              <a:buClr>
                <a:schemeClr val="dk1"/>
              </a:buClr>
              <a:buSzPts val="1800"/>
              <a:buFont typeface="Noto Sans Symbols"/>
              <a:buChar char="·"/>
              <a:defRPr sz="2000" b="0"/>
            </a:lvl2pPr>
            <a:lvl3pPr marL="1371600" lvl="2" indent="-320039" algn="l" rtl="0">
              <a:lnSpc>
                <a:spcPct val="100000"/>
              </a:lnSpc>
              <a:spcBef>
                <a:spcPts val="320"/>
              </a:spcBef>
              <a:spcAft>
                <a:spcPts val="0"/>
              </a:spcAft>
              <a:buClr>
                <a:schemeClr val="dk1"/>
              </a:buClr>
              <a:buSzPts val="1440"/>
              <a:buFont typeface="Noto Sans Symbols"/>
              <a:buChar char="·"/>
              <a:defRPr sz="1600" b="0"/>
            </a:lvl3pPr>
            <a:lvl4pPr marL="1828800" lvl="3" indent="-308610" algn="l" rtl="0">
              <a:lnSpc>
                <a:spcPct val="100000"/>
              </a:lnSpc>
              <a:spcBef>
                <a:spcPts val="280"/>
              </a:spcBef>
              <a:spcAft>
                <a:spcPts val="0"/>
              </a:spcAft>
              <a:buClr>
                <a:schemeClr val="dk1"/>
              </a:buClr>
              <a:buSzPts val="1260"/>
              <a:buFont typeface="Noto Sans Symbols"/>
              <a:buChar char="·"/>
              <a:defRPr sz="1400" b="0"/>
            </a:lvl4pPr>
            <a:lvl5pPr marL="2286000" lvl="4" indent="-308610" algn="l" rtl="0">
              <a:lnSpc>
                <a:spcPct val="100000"/>
              </a:lnSpc>
              <a:spcBef>
                <a:spcPts val="280"/>
              </a:spcBef>
              <a:spcAft>
                <a:spcPts val="0"/>
              </a:spcAft>
              <a:buClr>
                <a:schemeClr val="dk1"/>
              </a:buClr>
              <a:buSzPts val="1260"/>
              <a:buFont typeface="Noto Sans Symbols"/>
              <a:buChar char="·"/>
              <a:defRPr sz="1400" b="0"/>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65" name="Google Shape;165;p20"/>
          <p:cNvSpPr txBox="1">
            <a:spLocks noGrp="1"/>
          </p:cNvSpPr>
          <p:nvPr>
            <p:ph type="body" idx="2"/>
          </p:nvPr>
        </p:nvSpPr>
        <p:spPr>
          <a:xfrm>
            <a:off x="6389914" y="1437481"/>
            <a:ext cx="5212200" cy="1649700"/>
          </a:xfrm>
          <a:prstGeom prst="rect">
            <a:avLst/>
          </a:prstGeom>
          <a:noFill/>
          <a:ln>
            <a:noFill/>
          </a:ln>
        </p:spPr>
        <p:txBody>
          <a:bodyPr spcFirstLastPara="1" wrap="square" lIns="0" tIns="0" rIns="0" bIns="0" anchor="t" anchorCtr="0">
            <a:spAutoFit/>
          </a:bodyPr>
          <a:lstStyle>
            <a:lvl1pPr marL="457200" lvl="0" indent="-388620" algn="l" rtl="0">
              <a:lnSpc>
                <a:spcPct val="100000"/>
              </a:lnSpc>
              <a:spcBef>
                <a:spcPts val="1224"/>
              </a:spcBef>
              <a:spcAft>
                <a:spcPts val="0"/>
              </a:spcAft>
              <a:buClr>
                <a:schemeClr val="dk1"/>
              </a:buClr>
              <a:buSzPts val="2520"/>
              <a:buFont typeface="Noto Sans Symbols"/>
              <a:buChar char="·"/>
              <a:defRPr sz="2800" b="0">
                <a:latin typeface="Quattrocento Sans"/>
                <a:ea typeface="Quattrocento Sans"/>
                <a:cs typeface="Quattrocento Sans"/>
                <a:sym typeface="Quattrocento Sans"/>
              </a:defRPr>
            </a:lvl1pPr>
            <a:lvl2pPr marL="914400" lvl="1" indent="-342900" algn="l" rtl="0">
              <a:lnSpc>
                <a:spcPct val="100000"/>
              </a:lnSpc>
              <a:spcBef>
                <a:spcPts val="400"/>
              </a:spcBef>
              <a:spcAft>
                <a:spcPts val="0"/>
              </a:spcAft>
              <a:buClr>
                <a:schemeClr val="dk1"/>
              </a:buClr>
              <a:buSzPts val="1800"/>
              <a:buFont typeface="Noto Sans Symbols"/>
              <a:buChar char="·"/>
              <a:defRPr sz="2000" b="0"/>
            </a:lvl2pPr>
            <a:lvl3pPr marL="1371600" lvl="2" indent="-320039" algn="l" rtl="0">
              <a:lnSpc>
                <a:spcPct val="100000"/>
              </a:lnSpc>
              <a:spcBef>
                <a:spcPts val="320"/>
              </a:spcBef>
              <a:spcAft>
                <a:spcPts val="0"/>
              </a:spcAft>
              <a:buClr>
                <a:schemeClr val="dk1"/>
              </a:buClr>
              <a:buSzPts val="1440"/>
              <a:buFont typeface="Noto Sans Symbols"/>
              <a:buChar char="·"/>
              <a:defRPr sz="1600" b="0"/>
            </a:lvl3pPr>
            <a:lvl4pPr marL="1828800" lvl="3" indent="-308610" algn="l" rtl="0">
              <a:lnSpc>
                <a:spcPct val="100000"/>
              </a:lnSpc>
              <a:spcBef>
                <a:spcPts val="280"/>
              </a:spcBef>
              <a:spcAft>
                <a:spcPts val="0"/>
              </a:spcAft>
              <a:buClr>
                <a:schemeClr val="dk1"/>
              </a:buClr>
              <a:buSzPts val="1260"/>
              <a:buFont typeface="Noto Sans Symbols"/>
              <a:buChar char="·"/>
              <a:defRPr sz="1400" b="0"/>
            </a:lvl4pPr>
            <a:lvl5pPr marL="2286000" lvl="4" indent="-308610" algn="l" rtl="0">
              <a:lnSpc>
                <a:spcPct val="100000"/>
              </a:lnSpc>
              <a:spcBef>
                <a:spcPts val="280"/>
              </a:spcBef>
              <a:spcAft>
                <a:spcPts val="0"/>
              </a:spcAft>
              <a:buClr>
                <a:schemeClr val="dk1"/>
              </a:buClr>
              <a:buSzPts val="1260"/>
              <a:buFont typeface="Noto Sans Symbols"/>
              <a:buChar char="·"/>
              <a:defRPr sz="1400" b="0"/>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66"/>
        <p:cNvGrpSpPr/>
        <p:nvPr/>
      </p:nvGrpSpPr>
      <p:grpSpPr>
        <a:xfrm>
          <a:off x="0" y="0"/>
          <a:ext cx="0" cy="0"/>
          <a:chOff x="0" y="0"/>
          <a:chExt cx="0" cy="0"/>
        </a:xfrm>
      </p:grpSpPr>
      <p:sp>
        <p:nvSpPr>
          <p:cNvPr id="167" name="Google Shape;167;p21"/>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900">
          <p15:clr>
            <a:srgbClr val="5ACBF0"/>
          </p15:clr>
        </p15:guide>
        <p15:guide id="2" orient="horz" pos="1276">
          <p15:clr>
            <a:srgbClr val="5ACBF0"/>
          </p15:clr>
        </p15:guide>
        <p15:guide id="3"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with grid">
  <p:cSld name="Title Only with grid">
    <p:spTree>
      <p:nvGrpSpPr>
        <p:cNvPr id="1" name="Shape 168"/>
        <p:cNvGrpSpPr/>
        <p:nvPr/>
      </p:nvGrpSpPr>
      <p:grpSpPr>
        <a:xfrm>
          <a:off x="0" y="0"/>
          <a:ext cx="0" cy="0"/>
          <a:chOff x="0" y="0"/>
          <a:chExt cx="0" cy="0"/>
        </a:xfrm>
      </p:grpSpPr>
      <p:sp>
        <p:nvSpPr>
          <p:cNvPr id="169" name="Google Shape;169;p22"/>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Square Photo ">
  <p:cSld name="Title - Square Photo ">
    <p:spTree>
      <p:nvGrpSpPr>
        <p:cNvPr id="1" name="Shape 170"/>
        <p:cNvGrpSpPr/>
        <p:nvPr/>
      </p:nvGrpSpPr>
      <p:grpSpPr>
        <a:xfrm>
          <a:off x="0" y="0"/>
          <a:ext cx="0" cy="0"/>
          <a:chOff x="0" y="0"/>
          <a:chExt cx="0" cy="0"/>
        </a:xfrm>
      </p:grpSpPr>
      <p:sp>
        <p:nvSpPr>
          <p:cNvPr id="171" name="Google Shape;171;p23"/>
          <p:cNvSpPr txBox="1">
            <a:spLocks noGrp="1"/>
          </p:cNvSpPr>
          <p:nvPr>
            <p:ph type="title"/>
          </p:nvPr>
        </p:nvSpPr>
        <p:spPr>
          <a:xfrm>
            <a:off x="584200" y="2025650"/>
            <a:ext cx="4161900" cy="1107900"/>
          </a:xfrm>
          <a:prstGeom prst="rect">
            <a:avLst/>
          </a:prstGeom>
          <a:noFill/>
          <a:ln>
            <a:noFill/>
          </a:ln>
        </p:spPr>
        <p:txBody>
          <a:bodyPr spcFirstLastPara="1" wrap="square" lIns="0" tIns="0" rIns="0" bIns="0" anchor="b" anchorCtr="0">
            <a:spAutoFit/>
          </a:bodyPr>
          <a:lstStyle>
            <a:lvl1pPr lvl="0" algn="l" rtl="0">
              <a:lnSpc>
                <a:spcPct val="100000"/>
              </a:lnSpc>
              <a:spcBef>
                <a:spcPts val="0"/>
              </a:spcBef>
              <a:spcAft>
                <a:spcPts val="0"/>
              </a:spcAft>
              <a:buClr>
                <a:schemeClr val="dk1"/>
              </a:buClr>
              <a:buSzPts val="3600"/>
              <a:buFont typeface="Quattrocento Sans"/>
              <a:buNone/>
              <a:defRPr sz="3600" b="0">
                <a:gradFill>
                  <a:gsLst>
                    <a:gs pos="1250">
                      <a:srgbClr val="000000">
                        <a:alpha val="100000"/>
                      </a:srgbClr>
                    </a:gs>
                    <a:gs pos="100000">
                      <a:srgbClr val="000000">
                        <a:alpha val="100000"/>
                      </a:srgbClr>
                    </a:gs>
                  </a:gsLst>
                  <a:lin ang="5400000" scaled="0"/>
                </a:gra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2" name="Google Shape;172;p23"/>
          <p:cNvSpPr txBox="1">
            <a:spLocks noGrp="1"/>
          </p:cNvSpPr>
          <p:nvPr>
            <p:ph type="body" idx="1"/>
          </p:nvPr>
        </p:nvSpPr>
        <p:spPr>
          <a:xfrm>
            <a:off x="584200" y="3535541"/>
            <a:ext cx="4162500" cy="307800"/>
          </a:xfrm>
          <a:prstGeom prst="rect">
            <a:avLst/>
          </a:prstGeom>
          <a:noFill/>
          <a:ln>
            <a:noFill/>
          </a:ln>
        </p:spPr>
        <p:txBody>
          <a:bodyPr spcFirstLastPara="1" wrap="square" lIns="0" tIns="0" rIns="0" bIns="0" anchor="t" anchorCtr="0">
            <a:spAutoFit/>
          </a:bodyPr>
          <a:lstStyle>
            <a:lvl1pPr marL="457200" lvl="0" indent="-228600" algn="l" rtl="0">
              <a:lnSpc>
                <a:spcPct val="100000"/>
              </a:lnSpc>
              <a:spcBef>
                <a:spcPts val="400"/>
              </a:spcBef>
              <a:spcAft>
                <a:spcPts val="0"/>
              </a:spcAft>
              <a:buClr>
                <a:schemeClr val="dk1"/>
              </a:buClr>
              <a:buSzPts val="1800"/>
              <a:buNone/>
              <a:defRPr sz="2000">
                <a:latin typeface="Quattrocento Sans"/>
                <a:ea typeface="Quattrocento Sans"/>
                <a:cs typeface="Quattrocento Sans"/>
                <a:sym typeface="Quattrocento Sans"/>
              </a:defRPr>
            </a:lvl1pPr>
            <a:lvl2pPr marL="914400" lvl="1" indent="-228600" algn="l" rtl="0">
              <a:lnSpc>
                <a:spcPct val="100000"/>
              </a:lnSpc>
              <a:spcBef>
                <a:spcPts val="400"/>
              </a:spcBef>
              <a:spcAft>
                <a:spcPts val="0"/>
              </a:spcAft>
              <a:buClr>
                <a:schemeClr val="dk1"/>
              </a:buClr>
              <a:buSzPts val="1800"/>
              <a:buNone/>
              <a:defRPr/>
            </a:lvl2pPr>
            <a:lvl3pPr marL="1371600" lvl="2" indent="-228600" algn="l" rtl="0">
              <a:lnSpc>
                <a:spcPct val="100000"/>
              </a:lnSpc>
              <a:spcBef>
                <a:spcPts val="320"/>
              </a:spcBef>
              <a:spcAft>
                <a:spcPts val="0"/>
              </a:spcAft>
              <a:buClr>
                <a:schemeClr val="dk1"/>
              </a:buClr>
              <a:buSzPts val="1440"/>
              <a:buNone/>
              <a:defRPr/>
            </a:lvl3pPr>
            <a:lvl4pPr marL="1828800" lvl="3" indent="-228600" algn="l" rtl="0">
              <a:lnSpc>
                <a:spcPct val="100000"/>
              </a:lnSpc>
              <a:spcBef>
                <a:spcPts val="280"/>
              </a:spcBef>
              <a:spcAft>
                <a:spcPts val="0"/>
              </a:spcAft>
              <a:buClr>
                <a:schemeClr val="dk1"/>
              </a:buClr>
              <a:buSzPts val="1260"/>
              <a:buNone/>
              <a:defRPr/>
            </a:lvl4pPr>
            <a:lvl5pPr marL="2286000" lvl="4" indent="-228600" algn="l" rtl="0">
              <a:lnSpc>
                <a:spcPct val="100000"/>
              </a:lnSpc>
              <a:spcBef>
                <a:spcPts val="280"/>
              </a:spcBef>
              <a:spcAft>
                <a:spcPts val="0"/>
              </a:spcAft>
              <a:buClr>
                <a:schemeClr val="dk1"/>
              </a:buClr>
              <a:buSzPts val="1260"/>
              <a:buNone/>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pic>
        <p:nvPicPr>
          <p:cNvPr id="173" name="Google Shape;173;p23"/>
          <p:cNvPicPr preferRelativeResize="0">
            <a:picLocks noGrp="1"/>
          </p:cNvPicPr>
          <p:nvPr>
            <p:ph type="pic" idx="2"/>
          </p:nvPr>
        </p:nvPicPr>
        <p:blipFill/>
        <p:spPr>
          <a:xfrm>
            <a:off x="5334000" y="0"/>
            <a:ext cx="6858000" cy="6858000"/>
          </a:xfrm>
          <a:prstGeom prst="rect">
            <a:avLst/>
          </a:prstGeom>
          <a:blipFill rotWithShape="1">
            <a:blip r:embed="rId2">
              <a:alphaModFix/>
            </a:blip>
            <a:stretch>
              <a:fillRect/>
            </a:stretch>
          </a:blipFill>
          <a:ln>
            <a:noFill/>
          </a:ln>
        </p:spPr>
      </p:pic>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904">
          <p15:clr>
            <a:srgbClr val="5ACBF0"/>
          </p15:clr>
        </p15:guide>
        <p15:guide id="3" orient="horz" pos="1276">
          <p15:clr>
            <a:srgbClr val="5ACBF0"/>
          </p15:clr>
        </p15:guide>
        <p15:guide id="4" orient="horz" pos="2226">
          <p15:clr>
            <a:srgbClr val="5ACBF0"/>
          </p15:clr>
        </p15:guide>
        <p15:guide id="5" pos="3729">
          <p15:clr>
            <a:srgbClr val="C35EA4"/>
          </p15:clr>
        </p15:guide>
        <p15:guide id="6" pos="2993">
          <p15:clr>
            <a:srgbClr val="5ACBF0"/>
          </p15:clr>
        </p15:guide>
        <p15:guide id="7" pos="3543">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quare Photo ">
  <p:cSld name="Square Photo ">
    <p:spTree>
      <p:nvGrpSpPr>
        <p:cNvPr id="1" name="Shape 174"/>
        <p:cNvGrpSpPr/>
        <p:nvPr/>
      </p:nvGrpSpPr>
      <p:grpSpPr>
        <a:xfrm>
          <a:off x="0" y="0"/>
          <a:ext cx="0" cy="0"/>
          <a:chOff x="0" y="0"/>
          <a:chExt cx="0" cy="0"/>
        </a:xfrm>
      </p:grpSpPr>
      <p:sp>
        <p:nvSpPr>
          <p:cNvPr id="175" name="Google Shape;175;p24"/>
          <p:cNvSpPr txBox="1">
            <a:spLocks noGrp="1"/>
          </p:cNvSpPr>
          <p:nvPr>
            <p:ph type="title"/>
          </p:nvPr>
        </p:nvSpPr>
        <p:spPr>
          <a:xfrm>
            <a:off x="584025" y="2875002"/>
            <a:ext cx="4161900" cy="1107900"/>
          </a:xfrm>
          <a:prstGeom prst="rect">
            <a:avLst/>
          </a:prstGeom>
          <a:noFill/>
          <a:ln>
            <a:noFill/>
          </a:ln>
        </p:spPr>
        <p:txBody>
          <a:bodyPr spcFirstLastPara="1" wrap="square" lIns="0" tIns="0" rIns="0" bIns="0" anchor="ctr" anchorCtr="0">
            <a:spAutoFit/>
          </a:bodyPr>
          <a:lstStyle>
            <a:lvl1pPr lvl="0" algn="l" rtl="0">
              <a:lnSpc>
                <a:spcPct val="100000"/>
              </a:lnSpc>
              <a:spcBef>
                <a:spcPts val="0"/>
              </a:spcBef>
              <a:spcAft>
                <a:spcPts val="0"/>
              </a:spcAft>
              <a:buClr>
                <a:schemeClr val="dk1"/>
              </a:buClr>
              <a:buSzPts val="3600"/>
              <a:buFont typeface="Quattrocento Sans"/>
              <a:buNone/>
              <a:defRPr sz="3600" b="0">
                <a:gradFill>
                  <a:gsLst>
                    <a:gs pos="1250">
                      <a:srgbClr val="000000">
                        <a:alpha val="100000"/>
                      </a:srgbClr>
                    </a:gs>
                    <a:gs pos="100000">
                      <a:srgbClr val="000000">
                        <a:alpha val="100000"/>
                      </a:srgbClr>
                    </a:gs>
                  </a:gsLst>
                  <a:lin ang="5400000" scaled="0"/>
                </a:gra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76" name="Google Shape;176;p24"/>
          <p:cNvPicPr preferRelativeResize="0">
            <a:picLocks noGrp="1"/>
          </p:cNvPicPr>
          <p:nvPr>
            <p:ph type="pic" idx="2"/>
          </p:nvPr>
        </p:nvPicPr>
        <p:blipFill/>
        <p:spPr>
          <a:xfrm>
            <a:off x="5334000" y="0"/>
            <a:ext cx="6858000" cy="6858000"/>
          </a:xfrm>
          <a:prstGeom prst="rect">
            <a:avLst/>
          </a:prstGeom>
          <a:blipFill rotWithShape="1">
            <a:blip r:embed="rId2">
              <a:alphaModFix/>
            </a:blip>
            <a:stretch>
              <a:fillRect/>
            </a:stretch>
          </a:blipFill>
          <a:ln>
            <a:noFill/>
          </a:ln>
        </p:spPr>
      </p:pic>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2160">
          <p15:clr>
            <a:srgbClr val="FBAE40"/>
          </p15:clr>
        </p15:guide>
        <p15:guide id="3" pos="2991">
          <p15:clr>
            <a:srgbClr val="5ACBF0"/>
          </p15:clr>
        </p15:guide>
        <p15:guide id="4" pos="3728">
          <p15:clr>
            <a:srgbClr val="C35EA4"/>
          </p15:clr>
        </p15:guide>
        <p15:guide id="5" pos="3544">
          <p15:clr>
            <a:srgbClr val="A4A3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quare Photo 2">
  <p:cSld name="Square Photo 2">
    <p:spTree>
      <p:nvGrpSpPr>
        <p:cNvPr id="1" name="Shape 177"/>
        <p:cNvGrpSpPr/>
        <p:nvPr/>
      </p:nvGrpSpPr>
      <p:grpSpPr>
        <a:xfrm>
          <a:off x="0" y="0"/>
          <a:ext cx="0" cy="0"/>
          <a:chOff x="0" y="0"/>
          <a:chExt cx="0" cy="0"/>
        </a:xfrm>
      </p:grpSpPr>
      <p:sp>
        <p:nvSpPr>
          <p:cNvPr id="178" name="Google Shape;178;p25"/>
          <p:cNvSpPr txBox="1">
            <a:spLocks noGrp="1"/>
          </p:cNvSpPr>
          <p:nvPr>
            <p:ph type="title"/>
          </p:nvPr>
        </p:nvSpPr>
        <p:spPr>
          <a:xfrm>
            <a:off x="584200" y="2981637"/>
            <a:ext cx="4160400" cy="861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Clr>
                <a:schemeClr val="dk1"/>
              </a:buClr>
              <a:buSzPts val="2800"/>
              <a:buFont typeface="Quattrocento Sans"/>
              <a:buNone/>
              <a:defRPr sz="2800" b="0">
                <a:gradFill>
                  <a:gsLst>
                    <a:gs pos="1250">
                      <a:srgbClr val="000000">
                        <a:alpha val="100000"/>
                      </a:srgbClr>
                    </a:gs>
                    <a:gs pos="100000">
                      <a:srgbClr val="000000">
                        <a:alpha val="100000"/>
                      </a:srgbClr>
                    </a:gs>
                  </a:gsLst>
                  <a:lin ang="5400000" scaled="0"/>
                </a:gra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79" name="Google Shape;179;p25"/>
          <p:cNvPicPr preferRelativeResize="0">
            <a:picLocks noGrp="1"/>
          </p:cNvPicPr>
          <p:nvPr>
            <p:ph type="pic" idx="2"/>
          </p:nvPr>
        </p:nvPicPr>
        <p:blipFill/>
        <p:spPr>
          <a:xfrm>
            <a:off x="5334000" y="0"/>
            <a:ext cx="6858000" cy="6858000"/>
          </a:xfrm>
          <a:prstGeom prst="rect">
            <a:avLst/>
          </a:prstGeom>
          <a:blipFill rotWithShape="1">
            <a:blip r:embed="rId2">
              <a:alphaModFix/>
            </a:blip>
            <a:stretch>
              <a:fillRect/>
            </a:stretch>
          </a:blipFill>
          <a:ln>
            <a:noFill/>
          </a:ln>
        </p:spPr>
      </p:pic>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1877">
          <p15:clr>
            <a:srgbClr val="5ACBF0"/>
          </p15:clr>
        </p15:guide>
        <p15:guide id="3" pos="3731">
          <p15:clr>
            <a:srgbClr val="C35EA4"/>
          </p15:clr>
        </p15:guide>
        <p15:guide id="4" pos="2993">
          <p15:clr>
            <a:srgbClr val="5ACBF0"/>
          </p15:clr>
        </p15:guide>
        <p15:guide id="5" pos="3547">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Demo slide_2">
  <p:cSld name="Demo slide_2">
    <p:bg>
      <p:bgPr>
        <a:solidFill>
          <a:srgbClr val="F2F2F2"/>
        </a:solidFill>
        <a:effectLst/>
      </p:bgPr>
    </p:bg>
    <p:spTree>
      <p:nvGrpSpPr>
        <p:cNvPr id="1" name="Shape 180"/>
        <p:cNvGrpSpPr/>
        <p:nvPr/>
      </p:nvGrpSpPr>
      <p:grpSpPr>
        <a:xfrm>
          <a:off x="0" y="0"/>
          <a:ext cx="0" cy="0"/>
          <a:chOff x="0" y="0"/>
          <a:chExt cx="0" cy="0"/>
        </a:xfrm>
      </p:grpSpPr>
      <p:sp>
        <p:nvSpPr>
          <p:cNvPr id="181" name="Google Shape;181;p26"/>
          <p:cNvSpPr txBox="1">
            <a:spLocks noGrp="1"/>
          </p:cNvSpPr>
          <p:nvPr>
            <p:ph type="title"/>
          </p:nvPr>
        </p:nvSpPr>
        <p:spPr>
          <a:xfrm>
            <a:off x="585216" y="3011819"/>
            <a:ext cx="9144000" cy="498600"/>
          </a:xfrm>
          <a:prstGeom prst="rect">
            <a:avLst/>
          </a:prstGeom>
          <a:noFill/>
          <a:ln>
            <a:noFill/>
          </a:ln>
        </p:spPr>
        <p:txBody>
          <a:bodyPr spcFirstLastPara="1" wrap="square" lIns="0" tIns="0" rIns="0" bIns="0" anchor="b" anchorCtr="0">
            <a:spAutoFit/>
          </a:bodyPr>
          <a:lstStyle>
            <a:lvl1pPr lvl="0" algn="l" rtl="0">
              <a:lnSpc>
                <a:spcPct val="90000"/>
              </a:lnSpc>
              <a:spcBef>
                <a:spcPts val="0"/>
              </a:spcBef>
              <a:spcAft>
                <a:spcPts val="0"/>
              </a:spcAft>
              <a:buClr>
                <a:srgbClr val="1A1A1A"/>
              </a:buClr>
              <a:buSzPts val="3600"/>
              <a:buFont typeface="Quattrocento Sans"/>
              <a:buNone/>
              <a:defRPr sz="3600" b="0" cap="none">
                <a:solidFill>
                  <a:srgbClr val="1A1A1A"/>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2" name="Google Shape;182;p26"/>
          <p:cNvSpPr txBox="1">
            <a:spLocks noGrp="1"/>
          </p:cNvSpPr>
          <p:nvPr>
            <p:ph type="body" idx="1"/>
          </p:nvPr>
        </p:nvSpPr>
        <p:spPr>
          <a:xfrm>
            <a:off x="594594" y="3631794"/>
            <a:ext cx="9144000" cy="307800"/>
          </a:xfrm>
          <a:prstGeom prst="rect">
            <a:avLst/>
          </a:prstGeom>
          <a:noFill/>
          <a:ln>
            <a:noFill/>
          </a:ln>
        </p:spPr>
        <p:txBody>
          <a:bodyPr spcFirstLastPara="1" wrap="square" lIns="0" tIns="0" rIns="0" bIns="0" anchor="t" anchorCtr="0">
            <a:spAutoFit/>
          </a:bodyPr>
          <a:lstStyle>
            <a:lvl1pPr marL="457200" lvl="0" indent="-228600" algn="l" rtl="0">
              <a:lnSpc>
                <a:spcPct val="100000"/>
              </a:lnSpc>
              <a:spcBef>
                <a:spcPts val="0"/>
              </a:spcBef>
              <a:spcAft>
                <a:spcPts val="0"/>
              </a:spcAft>
              <a:buClr>
                <a:srgbClr val="1A1A1A"/>
              </a:buClr>
              <a:buSzPts val="1800"/>
              <a:buFont typeface="Arial"/>
              <a:buNone/>
              <a:defRPr sz="2000">
                <a:solidFill>
                  <a:srgbClr val="1A1A1A"/>
                </a:solidFill>
                <a:latin typeface="Quattrocento Sans"/>
                <a:ea typeface="Quattrocento Sans"/>
                <a:cs typeface="Quattrocento Sans"/>
                <a:sym typeface="Quattrocento Sans"/>
              </a:defRPr>
            </a:lvl1pPr>
            <a:lvl2pPr marL="914400" lvl="1" indent="-331469" algn="l" rtl="0">
              <a:lnSpc>
                <a:spcPct val="100000"/>
              </a:lnSpc>
              <a:spcBef>
                <a:spcPts val="360"/>
              </a:spcBef>
              <a:spcAft>
                <a:spcPts val="0"/>
              </a:spcAft>
              <a:buClr>
                <a:schemeClr val="lt1"/>
              </a:buClr>
              <a:buSzPts val="1620"/>
              <a:buChar char="·"/>
              <a:defRPr/>
            </a:lvl2pPr>
            <a:lvl3pPr marL="1371600" lvl="2" indent="-331469" algn="l" rtl="0">
              <a:lnSpc>
                <a:spcPct val="100000"/>
              </a:lnSpc>
              <a:spcBef>
                <a:spcPts val="360"/>
              </a:spcBef>
              <a:spcAft>
                <a:spcPts val="0"/>
              </a:spcAft>
              <a:buClr>
                <a:schemeClr val="lt1"/>
              </a:buClr>
              <a:buSzPts val="1620"/>
              <a:buChar char="·"/>
              <a:defRPr/>
            </a:lvl3pPr>
            <a:lvl4pPr marL="1828800" lvl="3" indent="-331469" algn="l" rtl="0">
              <a:lnSpc>
                <a:spcPct val="100000"/>
              </a:lnSpc>
              <a:spcBef>
                <a:spcPts val="360"/>
              </a:spcBef>
              <a:spcAft>
                <a:spcPts val="0"/>
              </a:spcAft>
              <a:buClr>
                <a:schemeClr val="lt1"/>
              </a:buClr>
              <a:buSzPts val="1620"/>
              <a:buChar char="·"/>
              <a:defRPr/>
            </a:lvl4pPr>
            <a:lvl5pPr marL="2286000" lvl="4" indent="-331470" algn="l" rtl="0">
              <a:lnSpc>
                <a:spcPct val="100000"/>
              </a:lnSpc>
              <a:spcBef>
                <a:spcPts val="360"/>
              </a:spcBef>
              <a:spcAft>
                <a:spcPts val="0"/>
              </a:spcAft>
              <a:buClr>
                <a:schemeClr val="lt1"/>
              </a:buClr>
              <a:buSzPts val="1620"/>
              <a:buChar char="·"/>
              <a:defRPr/>
            </a:lvl5pPr>
            <a:lvl6pPr marL="2743200" lvl="5" indent="-342900" algn="l" rtl="0">
              <a:spcBef>
                <a:spcPts val="360"/>
              </a:spcBef>
              <a:spcAft>
                <a:spcPts val="0"/>
              </a:spcAft>
              <a:buClr>
                <a:schemeClr val="lt1"/>
              </a:buClr>
              <a:buSzPts val="1800"/>
              <a:buChar char="•"/>
              <a:defRPr/>
            </a:lvl6pPr>
            <a:lvl7pPr marL="3200400" lvl="6" indent="-342900" algn="l" rtl="0">
              <a:spcBef>
                <a:spcPts val="360"/>
              </a:spcBef>
              <a:spcAft>
                <a:spcPts val="0"/>
              </a:spcAft>
              <a:buClr>
                <a:schemeClr val="lt1"/>
              </a:buClr>
              <a:buSzPts val="1800"/>
              <a:buChar char="•"/>
              <a:defRPr/>
            </a:lvl7pPr>
            <a:lvl8pPr marL="3657600" lvl="7" indent="-342900" algn="l" rtl="0">
              <a:spcBef>
                <a:spcPts val="360"/>
              </a:spcBef>
              <a:spcAft>
                <a:spcPts val="0"/>
              </a:spcAft>
              <a:buClr>
                <a:schemeClr val="lt1"/>
              </a:buClr>
              <a:buSzPts val="1800"/>
              <a:buChar char="•"/>
              <a:defRPr/>
            </a:lvl8pPr>
            <a:lvl9pPr marL="4114800" lvl="8" indent="-342900" algn="l" rtl="0">
              <a:spcBef>
                <a:spcPts val="360"/>
              </a:spcBef>
              <a:spcAft>
                <a:spcPts val="0"/>
              </a:spcAft>
              <a:buClr>
                <a:schemeClr val="lt1"/>
              </a:buClr>
              <a:buSzPts val="1800"/>
              <a:buChar char="•"/>
              <a:defRPr/>
            </a:lvl9pPr>
          </a:lstStyle>
          <a:p>
            <a:endParaRPr/>
          </a:p>
        </p:txBody>
      </p:sp>
      <p:pic>
        <p:nvPicPr>
          <p:cNvPr id="183" name="Google Shape;183;p26"/>
          <p:cNvPicPr preferRelativeResize="0"/>
          <p:nvPr/>
        </p:nvPicPr>
        <p:blipFill rotWithShape="1">
          <a:blip r:embed="rId2">
            <a:alphaModFix/>
          </a:blip>
          <a:srcRect l="27" t="-2693" r="9556" b="6158"/>
          <a:stretch/>
        </p:blipFill>
        <p:spPr>
          <a:xfrm>
            <a:off x="0" y="2083350"/>
            <a:ext cx="12191996" cy="477465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Video slide_2">
  <p:cSld name="Video slide_2">
    <p:bg>
      <p:bgPr>
        <a:solidFill>
          <a:srgbClr val="F2F2F2"/>
        </a:solidFill>
        <a:effectLst/>
      </p:bgPr>
    </p:bg>
    <p:spTree>
      <p:nvGrpSpPr>
        <p:cNvPr id="1" name="Shape 184"/>
        <p:cNvGrpSpPr/>
        <p:nvPr/>
      </p:nvGrpSpPr>
      <p:grpSpPr>
        <a:xfrm>
          <a:off x="0" y="0"/>
          <a:ext cx="0" cy="0"/>
          <a:chOff x="0" y="0"/>
          <a:chExt cx="0" cy="0"/>
        </a:xfrm>
      </p:grpSpPr>
      <p:sp>
        <p:nvSpPr>
          <p:cNvPr id="185" name="Google Shape;185;p27"/>
          <p:cNvSpPr txBox="1">
            <a:spLocks noGrp="1"/>
          </p:cNvSpPr>
          <p:nvPr>
            <p:ph type="title"/>
          </p:nvPr>
        </p:nvSpPr>
        <p:spPr>
          <a:xfrm>
            <a:off x="585216" y="3035808"/>
            <a:ext cx="9144000" cy="498600"/>
          </a:xfrm>
          <a:prstGeom prst="rect">
            <a:avLst/>
          </a:prstGeom>
          <a:noFill/>
          <a:ln>
            <a:noFill/>
          </a:ln>
        </p:spPr>
        <p:txBody>
          <a:bodyPr spcFirstLastPara="1" wrap="square" lIns="0" tIns="0" rIns="0" bIns="0" anchor="b" anchorCtr="0">
            <a:spAutoFit/>
          </a:bodyPr>
          <a:lstStyle>
            <a:lvl1pPr lvl="0" algn="l" rtl="0">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86" name="Google Shape;186;p27"/>
          <p:cNvPicPr preferRelativeResize="0"/>
          <p:nvPr/>
        </p:nvPicPr>
        <p:blipFill rotWithShape="1">
          <a:blip r:embed="rId2">
            <a:alphaModFix/>
          </a:blip>
          <a:srcRect l="27" t="-2693" r="9556" b="6158"/>
          <a:stretch/>
        </p:blipFill>
        <p:spPr>
          <a:xfrm>
            <a:off x="0" y="2083350"/>
            <a:ext cx="12191996" cy="477465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mp; Non-bulleted text">
  <p:cSld name="Title &amp; Non-bulleted text">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7" name="Google Shape;97;p3"/>
          <p:cNvSpPr txBox="1">
            <a:spLocks noGrp="1"/>
          </p:cNvSpPr>
          <p:nvPr>
            <p:ph type="body" idx="1"/>
          </p:nvPr>
        </p:nvSpPr>
        <p:spPr>
          <a:xfrm>
            <a:off x="586390" y="1434370"/>
            <a:ext cx="11018400" cy="2308200"/>
          </a:xfrm>
          <a:prstGeom prst="rect">
            <a:avLst/>
          </a:prstGeom>
          <a:noFill/>
          <a:ln>
            <a:noFill/>
          </a:ln>
        </p:spPr>
        <p:txBody>
          <a:bodyPr spcFirstLastPara="1" wrap="square" lIns="0" tIns="0" rIns="0" bIns="0" anchor="t" anchorCtr="0">
            <a:spAutoFit/>
          </a:bodyPr>
          <a:lstStyle>
            <a:lvl1pPr marL="457200" lvl="0" indent="-228600" algn="l" rtl="0">
              <a:lnSpc>
                <a:spcPct val="100000"/>
              </a:lnSpc>
              <a:spcBef>
                <a:spcPts val="560"/>
              </a:spcBef>
              <a:spcAft>
                <a:spcPts val="0"/>
              </a:spcAft>
              <a:buClr>
                <a:schemeClr val="dk1"/>
              </a:buClr>
              <a:buSzPts val="2520"/>
              <a:buNone/>
              <a:defRPr/>
            </a:lvl1pPr>
            <a:lvl2pPr marL="914400" lvl="1" indent="-228600" algn="l" rtl="0">
              <a:lnSpc>
                <a:spcPct val="100000"/>
              </a:lnSpc>
              <a:spcBef>
                <a:spcPts val="400"/>
              </a:spcBef>
              <a:spcAft>
                <a:spcPts val="0"/>
              </a:spcAft>
              <a:buClr>
                <a:schemeClr val="dk1"/>
              </a:buClr>
              <a:buSzPts val="1800"/>
              <a:buNone/>
              <a:defRPr/>
            </a:lvl2pPr>
            <a:lvl3pPr marL="1371600" lvl="2" indent="-228600" algn="l" rtl="0">
              <a:lnSpc>
                <a:spcPct val="100000"/>
              </a:lnSpc>
              <a:spcBef>
                <a:spcPts val="320"/>
              </a:spcBef>
              <a:spcAft>
                <a:spcPts val="0"/>
              </a:spcAft>
              <a:buClr>
                <a:schemeClr val="dk1"/>
              </a:buClr>
              <a:buSzPts val="1440"/>
              <a:buNone/>
              <a:defRPr/>
            </a:lvl3pPr>
            <a:lvl4pPr marL="1828800" lvl="3" indent="-228600" algn="l" rtl="0">
              <a:lnSpc>
                <a:spcPct val="100000"/>
              </a:lnSpc>
              <a:spcBef>
                <a:spcPts val="280"/>
              </a:spcBef>
              <a:spcAft>
                <a:spcPts val="0"/>
              </a:spcAft>
              <a:buClr>
                <a:schemeClr val="dk1"/>
              </a:buClr>
              <a:buSzPts val="1260"/>
              <a:buNone/>
              <a:defRPr/>
            </a:lvl4pPr>
            <a:lvl5pPr marL="2286000" lvl="4" indent="-228600" algn="l" rtl="0">
              <a:lnSpc>
                <a:spcPct val="100000"/>
              </a:lnSpc>
              <a:spcBef>
                <a:spcPts val="280"/>
              </a:spcBef>
              <a:spcAft>
                <a:spcPts val="0"/>
              </a:spcAft>
              <a:buClr>
                <a:schemeClr val="dk1"/>
              </a:buClr>
              <a:buSzPts val="1260"/>
              <a:buNone/>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pic>
        <p:nvPicPr>
          <p:cNvPr id="98" name="Google Shape;98;p3"/>
          <p:cNvPicPr preferRelativeResize="0"/>
          <p:nvPr/>
        </p:nvPicPr>
        <p:blipFill rotWithShape="1">
          <a:blip r:embed="rId2">
            <a:alphaModFix/>
          </a:blip>
          <a:srcRect/>
          <a:stretch/>
        </p:blipFill>
        <p:spPr>
          <a:xfrm>
            <a:off x="0" y="6017392"/>
            <a:ext cx="12191998" cy="257996"/>
          </a:xfrm>
          <a:prstGeom prst="rect">
            <a:avLst/>
          </a:prstGeom>
          <a:noFill/>
          <a:ln>
            <a:noFill/>
          </a:ln>
        </p:spPr>
      </p:pic>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_2">
  <p:cSld name="Section Title_2">
    <p:bg>
      <p:bgPr>
        <a:solidFill>
          <a:srgbClr val="F2F2F2"/>
        </a:solidFill>
        <a:effectLst/>
      </p:bgPr>
    </p:bg>
    <p:spTree>
      <p:nvGrpSpPr>
        <p:cNvPr id="1" name="Shape 187"/>
        <p:cNvGrpSpPr/>
        <p:nvPr/>
      </p:nvGrpSpPr>
      <p:grpSpPr>
        <a:xfrm>
          <a:off x="0" y="0"/>
          <a:ext cx="0" cy="0"/>
          <a:chOff x="0" y="0"/>
          <a:chExt cx="0" cy="0"/>
        </a:xfrm>
      </p:grpSpPr>
      <p:sp>
        <p:nvSpPr>
          <p:cNvPr id="188" name="Google Shape;188;p28"/>
          <p:cNvSpPr txBox="1">
            <a:spLocks noGrp="1"/>
          </p:cNvSpPr>
          <p:nvPr>
            <p:ph type="title"/>
          </p:nvPr>
        </p:nvSpPr>
        <p:spPr>
          <a:xfrm>
            <a:off x="585216" y="3035808"/>
            <a:ext cx="9144000" cy="498600"/>
          </a:xfrm>
          <a:prstGeom prst="rect">
            <a:avLst/>
          </a:prstGeom>
          <a:noFill/>
          <a:ln>
            <a:noFill/>
          </a:ln>
        </p:spPr>
        <p:txBody>
          <a:bodyPr spcFirstLastPara="1" wrap="square" lIns="0" tIns="0" rIns="0" bIns="0" anchor="b" anchorCtr="0">
            <a:spAutoFit/>
          </a:bodyPr>
          <a:lstStyle>
            <a:lvl1pPr lvl="0" algn="l" rtl="0">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89" name="Google Shape;189;p28"/>
          <p:cNvPicPr preferRelativeResize="0"/>
          <p:nvPr/>
        </p:nvPicPr>
        <p:blipFill rotWithShape="1">
          <a:blip r:embed="rId2">
            <a:alphaModFix/>
          </a:blip>
          <a:srcRect l="27" t="-2693" r="9556" b="6158"/>
          <a:stretch/>
        </p:blipFill>
        <p:spPr>
          <a:xfrm>
            <a:off x="0" y="2083350"/>
            <a:ext cx="12191996" cy="477465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90"/>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2">
  <p:cSld name="Blank 2">
    <p:bg>
      <p:bgPr>
        <a:solidFill>
          <a:schemeClr val="dk2"/>
        </a:solidFill>
        <a:effectLst/>
      </p:bgPr>
    </p:bg>
    <p:spTree>
      <p:nvGrpSpPr>
        <p:cNvPr id="1" name="Shape 191"/>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losing logo slide_2">
  <p:cSld name="Closing logo slide_2">
    <p:bg>
      <p:bgPr>
        <a:solidFill>
          <a:srgbClr val="E6E6E6"/>
        </a:solidFill>
        <a:effectLst/>
      </p:bgPr>
    </p:bg>
    <p:spTree>
      <p:nvGrpSpPr>
        <p:cNvPr id="1" name="Shape 192"/>
        <p:cNvGrpSpPr/>
        <p:nvPr/>
      </p:nvGrpSpPr>
      <p:grpSpPr>
        <a:xfrm>
          <a:off x="0" y="0"/>
          <a:ext cx="0" cy="0"/>
          <a:chOff x="0" y="0"/>
          <a:chExt cx="0" cy="0"/>
        </a:xfrm>
      </p:grpSpPr>
      <p:pic>
        <p:nvPicPr>
          <p:cNvPr id="193" name="Google Shape;193;p31" descr="A picture containing meter&#10;&#10;Description automatically generated"/>
          <p:cNvPicPr preferRelativeResize="0"/>
          <p:nvPr/>
        </p:nvPicPr>
        <p:blipFill rotWithShape="1">
          <a:blip r:embed="rId2">
            <a:alphaModFix/>
          </a:blip>
          <a:srcRect l="25165" t="-6476" r="8591" b="10239"/>
          <a:stretch/>
        </p:blipFill>
        <p:spPr>
          <a:xfrm>
            <a:off x="0" y="361014"/>
            <a:ext cx="12191996" cy="6496990"/>
          </a:xfrm>
          <a:prstGeom prst="rect">
            <a:avLst/>
          </a:prstGeom>
          <a:noFill/>
          <a:ln>
            <a:noFill/>
          </a:ln>
        </p:spPr>
      </p:pic>
      <p:pic>
        <p:nvPicPr>
          <p:cNvPr id="194" name="Google Shape;194;p31"/>
          <p:cNvPicPr preferRelativeResize="0"/>
          <p:nvPr/>
        </p:nvPicPr>
        <p:blipFill rotWithShape="1">
          <a:blip r:embed="rId3">
            <a:alphaModFix/>
          </a:blip>
          <a:srcRect/>
          <a:stretch/>
        </p:blipFill>
        <p:spPr>
          <a:xfrm>
            <a:off x="587376" y="595948"/>
            <a:ext cx="2132957" cy="402335"/>
          </a:xfrm>
          <a:prstGeom prst="rect">
            <a:avLst/>
          </a:prstGeom>
          <a:noFill/>
          <a:ln>
            <a:noFill/>
          </a:ln>
        </p:spPr>
      </p:pic>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losing logo slide_3">
  <p:cSld name="Closing logo slide_3">
    <p:bg>
      <p:bgPr>
        <a:solidFill>
          <a:srgbClr val="F2F2F2"/>
        </a:solidFill>
        <a:effectLst/>
      </p:bgPr>
    </p:bg>
    <p:spTree>
      <p:nvGrpSpPr>
        <p:cNvPr id="1" name="Shape 195"/>
        <p:cNvGrpSpPr/>
        <p:nvPr/>
      </p:nvGrpSpPr>
      <p:grpSpPr>
        <a:xfrm>
          <a:off x="0" y="0"/>
          <a:ext cx="0" cy="0"/>
          <a:chOff x="0" y="0"/>
          <a:chExt cx="0" cy="0"/>
        </a:xfrm>
      </p:grpSpPr>
      <p:pic>
        <p:nvPicPr>
          <p:cNvPr id="196" name="Google Shape;196;p32" descr="A picture containing meter&#10;&#10;Description automatically generated"/>
          <p:cNvPicPr preferRelativeResize="0"/>
          <p:nvPr/>
        </p:nvPicPr>
        <p:blipFill rotWithShape="1">
          <a:blip r:embed="rId2">
            <a:alphaModFix/>
          </a:blip>
          <a:srcRect l="25165" t="-6476" r="8591" b="10239"/>
          <a:stretch/>
        </p:blipFill>
        <p:spPr>
          <a:xfrm>
            <a:off x="533400" y="729314"/>
            <a:ext cx="12191996" cy="6496990"/>
          </a:xfrm>
          <a:prstGeom prst="rect">
            <a:avLst/>
          </a:prstGeom>
          <a:noFill/>
          <a:ln>
            <a:noFill/>
          </a:ln>
        </p:spPr>
      </p:pic>
      <p:pic>
        <p:nvPicPr>
          <p:cNvPr id="197" name="Google Shape;197;p32" descr="A picture containing food, drawing, plate&#10;&#10;Description automatically generated"/>
          <p:cNvPicPr preferRelativeResize="0"/>
          <p:nvPr/>
        </p:nvPicPr>
        <p:blipFill rotWithShape="1">
          <a:blip r:embed="rId3">
            <a:alphaModFix/>
          </a:blip>
          <a:srcRect/>
          <a:stretch/>
        </p:blipFill>
        <p:spPr>
          <a:xfrm>
            <a:off x="587376" y="595948"/>
            <a:ext cx="2132957" cy="402336"/>
          </a:xfrm>
          <a:prstGeom prst="rect">
            <a:avLst/>
          </a:prstGeom>
          <a:noFill/>
          <a:ln>
            <a:noFill/>
          </a:ln>
        </p:spPr>
      </p:pic>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ck Notes slide Layout">
  <p:cSld name="Black Notes slide Layout">
    <p:bg>
      <p:bgPr>
        <a:solidFill>
          <a:srgbClr val="000000"/>
        </a:solidFill>
        <a:effectLst/>
      </p:bgPr>
    </p:bg>
    <p:spTree>
      <p:nvGrpSpPr>
        <p:cNvPr id="1" name="Shape 198"/>
        <p:cNvGrpSpPr/>
        <p:nvPr/>
      </p:nvGrpSpPr>
      <p:grpSpPr>
        <a:xfrm>
          <a:off x="0" y="0"/>
          <a:ext cx="0" cy="0"/>
          <a:chOff x="0" y="0"/>
          <a:chExt cx="0" cy="0"/>
        </a:xfrm>
      </p:grpSpPr>
      <p:sp>
        <p:nvSpPr>
          <p:cNvPr id="199" name="Google Shape;199;p33"/>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Clr>
                <a:schemeClr val="lt1"/>
              </a:buClr>
              <a:buSzPts val="3600"/>
              <a:buFont typeface="Quattrocento Sans"/>
              <a:buNone/>
              <a:defRPr b="0">
                <a:gradFill>
                  <a:gsLst>
                    <a:gs pos="1250">
                      <a:srgbClr val="FFFFFF">
                        <a:alpha val="100000"/>
                      </a:srgbClr>
                    </a:gs>
                    <a:gs pos="100000">
                      <a:srgbClr val="FFFFFF">
                        <a:alpha val="100000"/>
                      </a:srgbClr>
                    </a:gs>
                  </a:gsLst>
                  <a:lin ang="5400000" scaled="0"/>
                </a:gra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0" name="Google Shape;200;p33"/>
          <p:cNvSpPr txBox="1">
            <a:spLocks noGrp="1"/>
          </p:cNvSpPr>
          <p:nvPr>
            <p:ph type="body" idx="1"/>
          </p:nvPr>
        </p:nvSpPr>
        <p:spPr>
          <a:xfrm>
            <a:off x="584200" y="1436688"/>
            <a:ext cx="11018700" cy="2216100"/>
          </a:xfrm>
          <a:prstGeom prst="rect">
            <a:avLst/>
          </a:prstGeom>
          <a:noFill/>
          <a:ln>
            <a:noFill/>
          </a:ln>
        </p:spPr>
        <p:txBody>
          <a:bodyPr spcFirstLastPara="1" wrap="square" lIns="0" tIns="0" rIns="0" bIns="0" anchor="t" anchorCtr="0">
            <a:spAutoFit/>
          </a:bodyPr>
          <a:lstStyle>
            <a:lvl1pPr marL="457200" lvl="0" indent="-434340" algn="l" rtl="0">
              <a:lnSpc>
                <a:spcPct val="100000"/>
              </a:lnSpc>
              <a:spcBef>
                <a:spcPts val="720"/>
              </a:spcBef>
              <a:spcAft>
                <a:spcPts val="0"/>
              </a:spcAft>
              <a:buClr>
                <a:schemeClr val="lt1"/>
              </a:buClr>
              <a:buSzPts val="3240"/>
              <a:buChar char="·"/>
              <a:defRPr sz="3600">
                <a:latin typeface="Quattrocento Sans"/>
                <a:ea typeface="Quattrocento Sans"/>
                <a:cs typeface="Quattrocento Sans"/>
                <a:sym typeface="Quattrocento Sans"/>
              </a:defRPr>
            </a:lvl1pPr>
            <a:lvl2pPr marL="914400" lvl="1" indent="-388619" algn="l" rtl="0">
              <a:lnSpc>
                <a:spcPct val="100000"/>
              </a:lnSpc>
              <a:spcBef>
                <a:spcPts val="560"/>
              </a:spcBef>
              <a:spcAft>
                <a:spcPts val="0"/>
              </a:spcAft>
              <a:buClr>
                <a:schemeClr val="lt1"/>
              </a:buClr>
              <a:buSzPts val="2520"/>
              <a:buChar char="·"/>
              <a:defRPr sz="2800">
                <a:latin typeface="Quattrocento Sans"/>
                <a:ea typeface="Quattrocento Sans"/>
                <a:cs typeface="Quattrocento Sans"/>
                <a:sym typeface="Quattrocento Sans"/>
              </a:defRPr>
            </a:lvl2pPr>
            <a:lvl3pPr marL="1371600" lvl="2" indent="-365760" algn="l" rtl="0">
              <a:lnSpc>
                <a:spcPct val="100000"/>
              </a:lnSpc>
              <a:spcBef>
                <a:spcPts val="480"/>
              </a:spcBef>
              <a:spcAft>
                <a:spcPts val="0"/>
              </a:spcAft>
              <a:buClr>
                <a:schemeClr val="lt1"/>
              </a:buClr>
              <a:buSzPts val="2160"/>
              <a:buChar char="·"/>
              <a:defRPr sz="2400">
                <a:latin typeface="Quattrocento Sans"/>
                <a:ea typeface="Quattrocento Sans"/>
                <a:cs typeface="Quattrocento Sans"/>
                <a:sym typeface="Quattrocento Sans"/>
              </a:defRPr>
            </a:lvl3pPr>
            <a:lvl4pPr marL="1828800" lvl="3" indent="-342900" algn="l" rtl="0">
              <a:lnSpc>
                <a:spcPct val="100000"/>
              </a:lnSpc>
              <a:spcBef>
                <a:spcPts val="400"/>
              </a:spcBef>
              <a:spcAft>
                <a:spcPts val="0"/>
              </a:spcAft>
              <a:buClr>
                <a:schemeClr val="lt1"/>
              </a:buClr>
              <a:buSzPts val="1800"/>
              <a:buChar char="·"/>
              <a:defRPr sz="2000">
                <a:latin typeface="Quattrocento Sans"/>
                <a:ea typeface="Quattrocento Sans"/>
                <a:cs typeface="Quattrocento Sans"/>
                <a:sym typeface="Quattrocento Sans"/>
              </a:defRPr>
            </a:lvl4pPr>
            <a:lvl5pPr marL="2286000" lvl="4" indent="-331470" algn="l" rtl="0">
              <a:lnSpc>
                <a:spcPct val="100000"/>
              </a:lnSpc>
              <a:spcBef>
                <a:spcPts val="360"/>
              </a:spcBef>
              <a:spcAft>
                <a:spcPts val="0"/>
              </a:spcAft>
              <a:buClr>
                <a:schemeClr val="lt1"/>
              </a:buClr>
              <a:buSzPts val="1620"/>
              <a:buChar char="·"/>
              <a:defRPr sz="1800">
                <a:latin typeface="Quattrocento Sans"/>
                <a:ea typeface="Quattrocento Sans"/>
                <a:cs typeface="Quattrocento Sans"/>
                <a:sym typeface="Quattrocento Sans"/>
              </a:defRPr>
            </a:lvl5pPr>
            <a:lvl6pPr marL="2743200" lvl="5" indent="-342900" algn="l" rtl="0">
              <a:spcBef>
                <a:spcPts val="360"/>
              </a:spcBef>
              <a:spcAft>
                <a:spcPts val="0"/>
              </a:spcAft>
              <a:buClr>
                <a:schemeClr val="lt1"/>
              </a:buClr>
              <a:buSzPts val="1800"/>
              <a:buChar char="•"/>
              <a:defRPr/>
            </a:lvl6pPr>
            <a:lvl7pPr marL="3200400" lvl="6" indent="-342900" algn="l" rtl="0">
              <a:spcBef>
                <a:spcPts val="360"/>
              </a:spcBef>
              <a:spcAft>
                <a:spcPts val="0"/>
              </a:spcAft>
              <a:buClr>
                <a:schemeClr val="lt1"/>
              </a:buClr>
              <a:buSzPts val="1800"/>
              <a:buChar char="•"/>
              <a:defRPr/>
            </a:lvl7pPr>
            <a:lvl8pPr marL="3657600" lvl="7" indent="-342900" algn="l" rtl="0">
              <a:spcBef>
                <a:spcPts val="360"/>
              </a:spcBef>
              <a:spcAft>
                <a:spcPts val="0"/>
              </a:spcAft>
              <a:buClr>
                <a:schemeClr val="lt1"/>
              </a:buClr>
              <a:buSzPts val="1800"/>
              <a:buChar char="•"/>
              <a:defRPr/>
            </a:lvl8pPr>
            <a:lvl9pPr marL="4114800" lvl="8" indent="-342900" algn="l" rtl="0">
              <a:spcBef>
                <a:spcPts val="360"/>
              </a:spcBef>
              <a:spcAft>
                <a:spcPts val="0"/>
              </a:spcAft>
              <a:buClr>
                <a:schemeClr val="lt1"/>
              </a:buClr>
              <a:buSzPts val="1800"/>
              <a:buChar char="•"/>
              <a:defRPr/>
            </a:lvl9pPr>
          </a:lstStyle>
          <a:p>
            <a:endParaRPr/>
          </a:p>
        </p:txBody>
      </p:sp>
      <p:sp>
        <p:nvSpPr>
          <p:cNvPr id="201" name="Google Shape;201;p33"/>
          <p:cNvSpPr txBox="1">
            <a:spLocks noGrp="1"/>
          </p:cNvSpPr>
          <p:nvPr>
            <p:ph type="body" idx="2"/>
          </p:nvPr>
        </p:nvSpPr>
        <p:spPr>
          <a:xfrm>
            <a:off x="1" y="6269038"/>
            <a:ext cx="12192000" cy="588900"/>
          </a:xfrm>
          <a:prstGeom prst="rect">
            <a:avLst/>
          </a:prstGeom>
          <a:solidFill>
            <a:srgbClr val="FFFF99"/>
          </a:solidFill>
          <a:ln>
            <a:noFill/>
          </a:ln>
        </p:spPr>
        <p:txBody>
          <a:bodyPr spcFirstLastPara="1" wrap="square" lIns="155450" tIns="77725" rIns="155450" bIns="45700" anchor="b" anchorCtr="0">
            <a:noAutofit/>
          </a:bodyPr>
          <a:lstStyle>
            <a:lvl1pPr marL="457200" lvl="0" indent="-228600" algn="r" rtl="0">
              <a:lnSpc>
                <a:spcPct val="100000"/>
              </a:lnSpc>
              <a:spcBef>
                <a:spcPts val="740"/>
              </a:spcBef>
              <a:spcAft>
                <a:spcPts val="0"/>
              </a:spcAft>
              <a:buClr>
                <a:srgbClr val="000000"/>
              </a:buClr>
              <a:buSzPts val="3330"/>
              <a:buFont typeface="Arial"/>
              <a:buNone/>
              <a:defRPr sz="3700">
                <a:gradFill>
                  <a:gsLst>
                    <a:gs pos="0">
                      <a:srgbClr val="000000"/>
                    </a:gs>
                    <a:gs pos="100000">
                      <a:srgbClr val="000000"/>
                    </a:gs>
                  </a:gsLst>
                  <a:lin ang="5400000" scaled="0"/>
                </a:gradFill>
                <a:latin typeface="Quattrocento Sans"/>
                <a:ea typeface="Quattrocento Sans"/>
                <a:cs typeface="Quattrocento Sans"/>
                <a:sym typeface="Quattrocento Sans"/>
              </a:defRPr>
            </a:lvl1pPr>
            <a:lvl2pPr marL="914400" lvl="1" indent="-331469" algn="l" rtl="0">
              <a:lnSpc>
                <a:spcPct val="100000"/>
              </a:lnSpc>
              <a:spcBef>
                <a:spcPts val="360"/>
              </a:spcBef>
              <a:spcAft>
                <a:spcPts val="0"/>
              </a:spcAft>
              <a:buClr>
                <a:schemeClr val="lt1"/>
              </a:buClr>
              <a:buSzPts val="1620"/>
              <a:buChar char="·"/>
              <a:defRPr/>
            </a:lvl2pPr>
            <a:lvl3pPr marL="1371600" lvl="2" indent="-331469" algn="l" rtl="0">
              <a:lnSpc>
                <a:spcPct val="100000"/>
              </a:lnSpc>
              <a:spcBef>
                <a:spcPts val="360"/>
              </a:spcBef>
              <a:spcAft>
                <a:spcPts val="0"/>
              </a:spcAft>
              <a:buClr>
                <a:schemeClr val="lt1"/>
              </a:buClr>
              <a:buSzPts val="1620"/>
              <a:buChar char="·"/>
              <a:defRPr/>
            </a:lvl3pPr>
            <a:lvl4pPr marL="1828800" lvl="3" indent="-331469" algn="l" rtl="0">
              <a:lnSpc>
                <a:spcPct val="100000"/>
              </a:lnSpc>
              <a:spcBef>
                <a:spcPts val="360"/>
              </a:spcBef>
              <a:spcAft>
                <a:spcPts val="0"/>
              </a:spcAft>
              <a:buClr>
                <a:schemeClr val="lt1"/>
              </a:buClr>
              <a:buSzPts val="1620"/>
              <a:buChar char="·"/>
              <a:defRPr/>
            </a:lvl4pPr>
            <a:lvl5pPr marL="2286000" lvl="4" indent="-331470" algn="l" rtl="0">
              <a:lnSpc>
                <a:spcPct val="100000"/>
              </a:lnSpc>
              <a:spcBef>
                <a:spcPts val="360"/>
              </a:spcBef>
              <a:spcAft>
                <a:spcPts val="0"/>
              </a:spcAft>
              <a:buClr>
                <a:schemeClr val="lt1"/>
              </a:buClr>
              <a:buSzPts val="1620"/>
              <a:buChar char="·"/>
              <a:defRPr/>
            </a:lvl5pPr>
            <a:lvl6pPr marL="2743200" lvl="5" indent="-342900" algn="l" rtl="0">
              <a:spcBef>
                <a:spcPts val="360"/>
              </a:spcBef>
              <a:spcAft>
                <a:spcPts val="0"/>
              </a:spcAft>
              <a:buClr>
                <a:schemeClr val="lt1"/>
              </a:buClr>
              <a:buSzPts val="1800"/>
              <a:buChar char="•"/>
              <a:defRPr/>
            </a:lvl6pPr>
            <a:lvl7pPr marL="3200400" lvl="6" indent="-342900" algn="l" rtl="0">
              <a:spcBef>
                <a:spcPts val="360"/>
              </a:spcBef>
              <a:spcAft>
                <a:spcPts val="0"/>
              </a:spcAft>
              <a:buClr>
                <a:schemeClr val="lt1"/>
              </a:buClr>
              <a:buSzPts val="1800"/>
              <a:buChar char="•"/>
              <a:defRPr/>
            </a:lvl7pPr>
            <a:lvl8pPr marL="3657600" lvl="7" indent="-342900" algn="l" rtl="0">
              <a:spcBef>
                <a:spcPts val="360"/>
              </a:spcBef>
              <a:spcAft>
                <a:spcPts val="0"/>
              </a:spcAft>
              <a:buClr>
                <a:schemeClr val="lt1"/>
              </a:buClr>
              <a:buSzPts val="1800"/>
              <a:buChar char="•"/>
              <a:defRPr/>
            </a:lvl8pPr>
            <a:lvl9pPr marL="4114800" lvl="8" indent="-342900" algn="l" rtl="0">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Walkin 2">
  <p:cSld name="Walkin 2">
    <p:bg>
      <p:bgPr>
        <a:solidFill>
          <a:schemeClr val="lt1"/>
        </a:solidFill>
        <a:effectLst/>
      </p:bgPr>
    </p:bg>
    <p:spTree>
      <p:nvGrpSpPr>
        <p:cNvPr id="1" name="Shape 206"/>
        <p:cNvGrpSpPr/>
        <p:nvPr/>
      </p:nvGrpSpPr>
      <p:grpSpPr>
        <a:xfrm>
          <a:off x="0" y="0"/>
          <a:ext cx="0" cy="0"/>
          <a:chOff x="0" y="0"/>
          <a:chExt cx="0" cy="0"/>
        </a:xfrm>
      </p:grpSpPr>
      <p:pic>
        <p:nvPicPr>
          <p:cNvPr id="207" name="Google Shape;207;p35" descr="A picture containing meter&#10;&#10;Description automatically generated"/>
          <p:cNvPicPr preferRelativeResize="0"/>
          <p:nvPr/>
        </p:nvPicPr>
        <p:blipFill rotWithShape="1">
          <a:blip r:embed="rId2">
            <a:alphaModFix/>
          </a:blip>
          <a:srcRect l="25739" t="-1894" r="8815" b="10377"/>
          <a:stretch/>
        </p:blipFill>
        <p:spPr>
          <a:xfrm>
            <a:off x="1" y="604414"/>
            <a:ext cx="12191996" cy="6253584"/>
          </a:xfrm>
          <a:prstGeom prst="rect">
            <a:avLst/>
          </a:prstGeom>
          <a:noFill/>
          <a:ln>
            <a:noFill/>
          </a:ln>
        </p:spPr>
      </p:pic>
      <p:pic>
        <p:nvPicPr>
          <p:cNvPr id="208" name="Google Shape;208;p35" descr="A picture containing food, drawing, plate&#10;&#10;Description automatically generated"/>
          <p:cNvPicPr preferRelativeResize="0"/>
          <p:nvPr/>
        </p:nvPicPr>
        <p:blipFill rotWithShape="1">
          <a:blip r:embed="rId3">
            <a:alphaModFix/>
          </a:blip>
          <a:srcRect/>
          <a:stretch/>
        </p:blipFill>
        <p:spPr>
          <a:xfrm>
            <a:off x="587376" y="595948"/>
            <a:ext cx="2132957" cy="402336"/>
          </a:xfrm>
          <a:prstGeom prst="rect">
            <a:avLst/>
          </a:prstGeom>
          <a:noFill/>
          <a:ln>
            <a:noFill/>
          </a:ln>
        </p:spPr>
      </p:pic>
      <p:sp>
        <p:nvSpPr>
          <p:cNvPr id="209" name="Google Shape;209;p35"/>
          <p:cNvSpPr txBox="1">
            <a:spLocks noGrp="1"/>
          </p:cNvSpPr>
          <p:nvPr>
            <p:ph type="title"/>
          </p:nvPr>
        </p:nvSpPr>
        <p:spPr>
          <a:xfrm>
            <a:off x="584200" y="2875002"/>
            <a:ext cx="6637800" cy="554100"/>
          </a:xfrm>
          <a:prstGeom prst="rect">
            <a:avLst/>
          </a:prstGeom>
          <a:noFill/>
          <a:ln>
            <a:noFill/>
          </a:ln>
        </p:spPr>
        <p:txBody>
          <a:bodyPr spcFirstLastPara="1" wrap="square" lIns="0" tIns="0" rIns="0" bIns="0" anchor="b" anchorCtr="0">
            <a:spAutoFit/>
          </a:bodyPr>
          <a:lstStyle>
            <a:lvl1pPr lvl="0" algn="l" rtl="0">
              <a:lnSpc>
                <a:spcPct val="100000"/>
              </a:lnSpc>
              <a:spcBef>
                <a:spcPts val="0"/>
              </a:spcBef>
              <a:spcAft>
                <a:spcPts val="0"/>
              </a:spcAft>
              <a:buClr>
                <a:srgbClr val="1A1A1A"/>
              </a:buClr>
              <a:buSzPts val="3600"/>
              <a:buFont typeface="Quattrocento Sans"/>
              <a:buNone/>
              <a:defRPr sz="3600">
                <a:solidFill>
                  <a:srgbClr val="1A1A1A"/>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0" name="Google Shape;210;p35"/>
          <p:cNvSpPr txBox="1">
            <a:spLocks noGrp="1"/>
          </p:cNvSpPr>
          <p:nvPr>
            <p:ph type="body" idx="1"/>
          </p:nvPr>
        </p:nvSpPr>
        <p:spPr>
          <a:xfrm>
            <a:off x="584200" y="3543143"/>
            <a:ext cx="6655500" cy="307800"/>
          </a:xfrm>
          <a:prstGeom prst="rect">
            <a:avLst/>
          </a:prstGeom>
          <a:noFill/>
          <a:ln>
            <a:noFill/>
          </a:ln>
        </p:spPr>
        <p:txBody>
          <a:bodyPr spcFirstLastPara="1" wrap="square" lIns="0" tIns="0" rIns="0" bIns="0" anchor="t" anchorCtr="0">
            <a:spAutoFit/>
          </a:bodyPr>
          <a:lstStyle>
            <a:lvl1pPr marL="457200" lvl="0" indent="-228600" algn="l" rtl="0">
              <a:lnSpc>
                <a:spcPct val="100000"/>
              </a:lnSpc>
              <a:spcBef>
                <a:spcPts val="0"/>
              </a:spcBef>
              <a:spcAft>
                <a:spcPts val="0"/>
              </a:spcAft>
              <a:buClr>
                <a:srgbClr val="1A1A1A"/>
              </a:buClr>
              <a:buSzPts val="1800"/>
              <a:buNone/>
              <a:defRPr sz="2000">
                <a:solidFill>
                  <a:srgbClr val="1A1A1A"/>
                </a:solidFill>
                <a:latin typeface="Quattrocento Sans"/>
                <a:ea typeface="Quattrocento Sans"/>
                <a:cs typeface="Quattrocento Sans"/>
                <a:sym typeface="Quattrocento Sans"/>
              </a:defRPr>
            </a:lvl1pPr>
            <a:lvl2pPr marL="914400" lvl="1" indent="-331469" algn="l" rtl="0">
              <a:lnSpc>
                <a:spcPct val="100000"/>
              </a:lnSpc>
              <a:spcBef>
                <a:spcPts val="360"/>
              </a:spcBef>
              <a:spcAft>
                <a:spcPts val="0"/>
              </a:spcAft>
              <a:buClr>
                <a:schemeClr val="lt1"/>
              </a:buClr>
              <a:buSzPts val="1620"/>
              <a:buChar char="·"/>
              <a:defRPr/>
            </a:lvl2pPr>
            <a:lvl3pPr marL="1371600" lvl="2" indent="-331469" algn="l" rtl="0">
              <a:lnSpc>
                <a:spcPct val="100000"/>
              </a:lnSpc>
              <a:spcBef>
                <a:spcPts val="360"/>
              </a:spcBef>
              <a:spcAft>
                <a:spcPts val="0"/>
              </a:spcAft>
              <a:buClr>
                <a:schemeClr val="lt1"/>
              </a:buClr>
              <a:buSzPts val="1620"/>
              <a:buChar char="·"/>
              <a:defRPr/>
            </a:lvl3pPr>
            <a:lvl4pPr marL="1828800" lvl="3" indent="-331469" algn="l" rtl="0">
              <a:lnSpc>
                <a:spcPct val="100000"/>
              </a:lnSpc>
              <a:spcBef>
                <a:spcPts val="360"/>
              </a:spcBef>
              <a:spcAft>
                <a:spcPts val="0"/>
              </a:spcAft>
              <a:buClr>
                <a:schemeClr val="lt1"/>
              </a:buClr>
              <a:buSzPts val="1620"/>
              <a:buChar char="·"/>
              <a:defRPr/>
            </a:lvl4pPr>
            <a:lvl5pPr marL="2286000" lvl="4" indent="-331470" algn="l" rtl="0">
              <a:lnSpc>
                <a:spcPct val="100000"/>
              </a:lnSpc>
              <a:spcBef>
                <a:spcPts val="360"/>
              </a:spcBef>
              <a:spcAft>
                <a:spcPts val="0"/>
              </a:spcAft>
              <a:buClr>
                <a:schemeClr val="lt1"/>
              </a:buClr>
              <a:buSzPts val="1620"/>
              <a:buChar char="·"/>
              <a:defRPr/>
            </a:lvl5pPr>
            <a:lvl6pPr marL="2743200" lvl="5" indent="-342900" algn="l" rtl="0">
              <a:spcBef>
                <a:spcPts val="360"/>
              </a:spcBef>
              <a:spcAft>
                <a:spcPts val="0"/>
              </a:spcAft>
              <a:buClr>
                <a:schemeClr val="lt1"/>
              </a:buClr>
              <a:buSzPts val="1800"/>
              <a:buChar char="•"/>
              <a:defRPr/>
            </a:lvl6pPr>
            <a:lvl7pPr marL="3200400" lvl="6" indent="-342900" algn="l" rtl="0">
              <a:spcBef>
                <a:spcPts val="360"/>
              </a:spcBef>
              <a:spcAft>
                <a:spcPts val="0"/>
              </a:spcAft>
              <a:buClr>
                <a:schemeClr val="lt1"/>
              </a:buClr>
              <a:buSzPts val="1800"/>
              <a:buChar char="•"/>
              <a:defRPr/>
            </a:lvl7pPr>
            <a:lvl8pPr marL="3657600" lvl="7" indent="-342900" algn="l" rtl="0">
              <a:spcBef>
                <a:spcPts val="360"/>
              </a:spcBef>
              <a:spcAft>
                <a:spcPts val="0"/>
              </a:spcAft>
              <a:buClr>
                <a:schemeClr val="lt1"/>
              </a:buClr>
              <a:buSzPts val="1800"/>
              <a:buChar char="•"/>
              <a:defRPr/>
            </a:lvl8pPr>
            <a:lvl9pPr marL="4114800" lvl="8" indent="-342900" algn="l" rtl="0">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Walkin 5">
  <p:cSld name="Walkin 5">
    <p:bg>
      <p:bgPr>
        <a:solidFill>
          <a:srgbClr val="F2F2F2"/>
        </a:solidFill>
        <a:effectLst/>
      </p:bgPr>
    </p:bg>
    <p:spTree>
      <p:nvGrpSpPr>
        <p:cNvPr id="1" name="Shape 211"/>
        <p:cNvGrpSpPr/>
        <p:nvPr/>
      </p:nvGrpSpPr>
      <p:grpSpPr>
        <a:xfrm>
          <a:off x="0" y="0"/>
          <a:ext cx="0" cy="0"/>
          <a:chOff x="0" y="0"/>
          <a:chExt cx="0" cy="0"/>
        </a:xfrm>
      </p:grpSpPr>
      <p:pic>
        <p:nvPicPr>
          <p:cNvPr id="212" name="Google Shape;212;p36" descr="A picture containing meter&#10;&#10;Description automatically generated"/>
          <p:cNvPicPr preferRelativeResize="0"/>
          <p:nvPr/>
        </p:nvPicPr>
        <p:blipFill rotWithShape="1">
          <a:blip r:embed="rId2">
            <a:alphaModFix/>
          </a:blip>
          <a:srcRect l="25165" t="-6476" r="8591" b="10239"/>
          <a:stretch/>
        </p:blipFill>
        <p:spPr>
          <a:xfrm>
            <a:off x="0" y="361014"/>
            <a:ext cx="12191996" cy="6496990"/>
          </a:xfrm>
          <a:prstGeom prst="rect">
            <a:avLst/>
          </a:prstGeom>
          <a:noFill/>
          <a:ln>
            <a:noFill/>
          </a:ln>
        </p:spPr>
      </p:pic>
      <p:sp>
        <p:nvSpPr>
          <p:cNvPr id="213" name="Google Shape;213;p36"/>
          <p:cNvSpPr txBox="1">
            <a:spLocks noGrp="1"/>
          </p:cNvSpPr>
          <p:nvPr>
            <p:ph type="title"/>
          </p:nvPr>
        </p:nvSpPr>
        <p:spPr>
          <a:xfrm>
            <a:off x="584200" y="2875002"/>
            <a:ext cx="6637800" cy="554100"/>
          </a:xfrm>
          <a:prstGeom prst="rect">
            <a:avLst/>
          </a:prstGeom>
          <a:noFill/>
          <a:ln>
            <a:noFill/>
          </a:ln>
        </p:spPr>
        <p:txBody>
          <a:bodyPr spcFirstLastPara="1" wrap="square" lIns="0" tIns="0" rIns="0" bIns="0" anchor="b" anchorCtr="0">
            <a:spAutoFit/>
          </a:bodyPr>
          <a:lstStyle>
            <a:lvl1pPr lvl="0" algn="l" rtl="0">
              <a:lnSpc>
                <a:spcPct val="100000"/>
              </a:lnSpc>
              <a:spcBef>
                <a:spcPts val="0"/>
              </a:spcBef>
              <a:spcAft>
                <a:spcPts val="0"/>
              </a:spcAft>
              <a:buClr>
                <a:srgbClr val="1A1A1A"/>
              </a:buClr>
              <a:buSzPts val="3600"/>
              <a:buFont typeface="Quattrocento Sans"/>
              <a:buNone/>
              <a:defRPr sz="3600">
                <a:solidFill>
                  <a:srgbClr val="1A1A1A"/>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4" name="Google Shape;214;p36"/>
          <p:cNvSpPr txBox="1">
            <a:spLocks noGrp="1"/>
          </p:cNvSpPr>
          <p:nvPr>
            <p:ph type="body" idx="1"/>
          </p:nvPr>
        </p:nvSpPr>
        <p:spPr>
          <a:xfrm>
            <a:off x="584200" y="3543143"/>
            <a:ext cx="6655500" cy="307800"/>
          </a:xfrm>
          <a:prstGeom prst="rect">
            <a:avLst/>
          </a:prstGeom>
          <a:noFill/>
          <a:ln>
            <a:noFill/>
          </a:ln>
        </p:spPr>
        <p:txBody>
          <a:bodyPr spcFirstLastPara="1" wrap="square" lIns="0" tIns="0" rIns="0" bIns="0" anchor="t" anchorCtr="0">
            <a:spAutoFit/>
          </a:bodyPr>
          <a:lstStyle>
            <a:lvl1pPr marL="457200" lvl="0" indent="-228600" algn="l" rtl="0">
              <a:lnSpc>
                <a:spcPct val="100000"/>
              </a:lnSpc>
              <a:spcBef>
                <a:spcPts val="0"/>
              </a:spcBef>
              <a:spcAft>
                <a:spcPts val="0"/>
              </a:spcAft>
              <a:buClr>
                <a:srgbClr val="1A1A1A"/>
              </a:buClr>
              <a:buSzPts val="1800"/>
              <a:buNone/>
              <a:defRPr sz="2000">
                <a:solidFill>
                  <a:srgbClr val="1A1A1A"/>
                </a:solidFill>
                <a:latin typeface="Quattrocento Sans"/>
                <a:ea typeface="Quattrocento Sans"/>
                <a:cs typeface="Quattrocento Sans"/>
                <a:sym typeface="Quattrocento Sans"/>
              </a:defRPr>
            </a:lvl1pPr>
            <a:lvl2pPr marL="914400" lvl="1" indent="-331469" algn="l" rtl="0">
              <a:lnSpc>
                <a:spcPct val="100000"/>
              </a:lnSpc>
              <a:spcBef>
                <a:spcPts val="360"/>
              </a:spcBef>
              <a:spcAft>
                <a:spcPts val="0"/>
              </a:spcAft>
              <a:buClr>
                <a:schemeClr val="lt1"/>
              </a:buClr>
              <a:buSzPts val="1620"/>
              <a:buChar char="·"/>
              <a:defRPr/>
            </a:lvl2pPr>
            <a:lvl3pPr marL="1371600" lvl="2" indent="-331469" algn="l" rtl="0">
              <a:lnSpc>
                <a:spcPct val="100000"/>
              </a:lnSpc>
              <a:spcBef>
                <a:spcPts val="360"/>
              </a:spcBef>
              <a:spcAft>
                <a:spcPts val="0"/>
              </a:spcAft>
              <a:buClr>
                <a:schemeClr val="lt1"/>
              </a:buClr>
              <a:buSzPts val="1620"/>
              <a:buChar char="·"/>
              <a:defRPr/>
            </a:lvl3pPr>
            <a:lvl4pPr marL="1828800" lvl="3" indent="-331469" algn="l" rtl="0">
              <a:lnSpc>
                <a:spcPct val="100000"/>
              </a:lnSpc>
              <a:spcBef>
                <a:spcPts val="360"/>
              </a:spcBef>
              <a:spcAft>
                <a:spcPts val="0"/>
              </a:spcAft>
              <a:buClr>
                <a:schemeClr val="lt1"/>
              </a:buClr>
              <a:buSzPts val="1620"/>
              <a:buChar char="·"/>
              <a:defRPr/>
            </a:lvl4pPr>
            <a:lvl5pPr marL="2286000" lvl="4" indent="-331470" algn="l" rtl="0">
              <a:lnSpc>
                <a:spcPct val="100000"/>
              </a:lnSpc>
              <a:spcBef>
                <a:spcPts val="360"/>
              </a:spcBef>
              <a:spcAft>
                <a:spcPts val="0"/>
              </a:spcAft>
              <a:buClr>
                <a:schemeClr val="lt1"/>
              </a:buClr>
              <a:buSzPts val="1620"/>
              <a:buChar char="·"/>
              <a:defRPr/>
            </a:lvl5pPr>
            <a:lvl6pPr marL="2743200" lvl="5" indent="-342900" algn="l" rtl="0">
              <a:spcBef>
                <a:spcPts val="360"/>
              </a:spcBef>
              <a:spcAft>
                <a:spcPts val="0"/>
              </a:spcAft>
              <a:buClr>
                <a:schemeClr val="lt1"/>
              </a:buClr>
              <a:buSzPts val="1800"/>
              <a:buChar char="•"/>
              <a:defRPr/>
            </a:lvl6pPr>
            <a:lvl7pPr marL="3200400" lvl="6" indent="-342900" algn="l" rtl="0">
              <a:spcBef>
                <a:spcPts val="360"/>
              </a:spcBef>
              <a:spcAft>
                <a:spcPts val="0"/>
              </a:spcAft>
              <a:buClr>
                <a:schemeClr val="lt1"/>
              </a:buClr>
              <a:buSzPts val="1800"/>
              <a:buChar char="•"/>
              <a:defRPr/>
            </a:lvl7pPr>
            <a:lvl8pPr marL="3657600" lvl="7" indent="-342900" algn="l" rtl="0">
              <a:spcBef>
                <a:spcPts val="360"/>
              </a:spcBef>
              <a:spcAft>
                <a:spcPts val="0"/>
              </a:spcAft>
              <a:buClr>
                <a:schemeClr val="lt1"/>
              </a:buClr>
              <a:buSzPts val="1800"/>
              <a:buChar char="•"/>
              <a:defRPr/>
            </a:lvl8pPr>
            <a:lvl9pPr marL="4114800" lvl="8" indent="-342900" algn="l" rtl="0">
              <a:spcBef>
                <a:spcPts val="360"/>
              </a:spcBef>
              <a:spcAft>
                <a:spcPts val="0"/>
              </a:spcAft>
              <a:buClr>
                <a:schemeClr val="lt1"/>
              </a:buClr>
              <a:buSzPts val="1800"/>
              <a:buChar char="•"/>
              <a:defRPr/>
            </a:lvl9pPr>
          </a:lstStyle>
          <a:p>
            <a:endParaRPr/>
          </a:p>
        </p:txBody>
      </p:sp>
      <p:pic>
        <p:nvPicPr>
          <p:cNvPr id="215" name="Google Shape;215;p36" descr="A picture containing food, drawing, plate&#10;&#10;Description automatically generated"/>
          <p:cNvPicPr preferRelativeResize="0"/>
          <p:nvPr/>
        </p:nvPicPr>
        <p:blipFill rotWithShape="1">
          <a:blip r:embed="rId3">
            <a:alphaModFix/>
          </a:blip>
          <a:srcRect/>
          <a:stretch/>
        </p:blipFill>
        <p:spPr>
          <a:xfrm>
            <a:off x="587376" y="595948"/>
            <a:ext cx="2132957" cy="40233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emo slide">
  <p:cSld name="Demo slide">
    <p:bg>
      <p:bgPr>
        <a:solidFill>
          <a:schemeClr val="lt1"/>
        </a:solidFill>
        <a:effectLst/>
      </p:bgPr>
    </p:bg>
    <p:spTree>
      <p:nvGrpSpPr>
        <p:cNvPr id="1" name="Shape 113"/>
        <p:cNvGrpSpPr/>
        <p:nvPr/>
      </p:nvGrpSpPr>
      <p:grpSpPr>
        <a:xfrm>
          <a:off x="0" y="0"/>
          <a:ext cx="0" cy="0"/>
          <a:chOff x="0" y="0"/>
          <a:chExt cx="0" cy="0"/>
        </a:xfrm>
      </p:grpSpPr>
      <p:sp>
        <p:nvSpPr>
          <p:cNvPr id="114" name="Google Shape;114;p8"/>
          <p:cNvSpPr txBox="1">
            <a:spLocks noGrp="1"/>
          </p:cNvSpPr>
          <p:nvPr>
            <p:ph type="title"/>
          </p:nvPr>
        </p:nvSpPr>
        <p:spPr>
          <a:xfrm>
            <a:off x="585216" y="3011827"/>
            <a:ext cx="9144000" cy="498600"/>
          </a:xfrm>
          <a:prstGeom prst="rect">
            <a:avLst/>
          </a:prstGeom>
          <a:noFill/>
          <a:ln>
            <a:noFill/>
          </a:ln>
        </p:spPr>
        <p:txBody>
          <a:bodyPr spcFirstLastPara="1" wrap="square" lIns="0" tIns="0" rIns="0" bIns="0" anchor="b" anchorCtr="0">
            <a:spAutoFit/>
          </a:bodyPr>
          <a:lstStyle>
            <a:lvl1pPr lvl="0" algn="l" rtl="0">
              <a:lnSpc>
                <a:spcPct val="90000"/>
              </a:lnSpc>
              <a:spcBef>
                <a:spcPts val="0"/>
              </a:spcBef>
              <a:spcAft>
                <a:spcPts val="0"/>
              </a:spcAft>
              <a:buClr>
                <a:srgbClr val="1A1A1A"/>
              </a:buClr>
              <a:buSzPts val="3600"/>
              <a:buFont typeface="Quattrocento Sans"/>
              <a:buNone/>
              <a:defRPr sz="3600" b="0" cap="none">
                <a:solidFill>
                  <a:srgbClr val="1A1A1A"/>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8"/>
          <p:cNvSpPr txBox="1">
            <a:spLocks noGrp="1"/>
          </p:cNvSpPr>
          <p:nvPr>
            <p:ph type="body" idx="1"/>
          </p:nvPr>
        </p:nvSpPr>
        <p:spPr>
          <a:xfrm>
            <a:off x="594594" y="3631802"/>
            <a:ext cx="9144000" cy="307800"/>
          </a:xfrm>
          <a:prstGeom prst="rect">
            <a:avLst/>
          </a:prstGeom>
          <a:noFill/>
          <a:ln>
            <a:noFill/>
          </a:ln>
        </p:spPr>
        <p:txBody>
          <a:bodyPr spcFirstLastPara="1" wrap="square" lIns="0" tIns="0" rIns="0" bIns="0" anchor="t" anchorCtr="0">
            <a:spAutoFit/>
          </a:bodyPr>
          <a:lstStyle>
            <a:lvl1pPr marL="457200" lvl="0" indent="-228600" algn="l" rtl="0">
              <a:lnSpc>
                <a:spcPct val="100000"/>
              </a:lnSpc>
              <a:spcBef>
                <a:spcPts val="0"/>
              </a:spcBef>
              <a:spcAft>
                <a:spcPts val="0"/>
              </a:spcAft>
              <a:buClr>
                <a:srgbClr val="1A1A1A"/>
              </a:buClr>
              <a:buSzPts val="1800"/>
              <a:buFont typeface="Arial"/>
              <a:buNone/>
              <a:defRPr sz="2000">
                <a:solidFill>
                  <a:srgbClr val="1A1A1A"/>
                </a:solidFill>
                <a:latin typeface="Quattrocento Sans"/>
                <a:ea typeface="Quattrocento Sans"/>
                <a:cs typeface="Quattrocento Sans"/>
                <a:sym typeface="Quattrocento Sans"/>
              </a:defRPr>
            </a:lvl1pPr>
            <a:lvl2pPr marL="914400" lvl="1" indent="-331469" algn="l" rtl="0">
              <a:lnSpc>
                <a:spcPct val="100000"/>
              </a:lnSpc>
              <a:spcBef>
                <a:spcPts val="360"/>
              </a:spcBef>
              <a:spcAft>
                <a:spcPts val="0"/>
              </a:spcAft>
              <a:buClr>
                <a:schemeClr val="dk1"/>
              </a:buClr>
              <a:buSzPts val="1620"/>
              <a:buChar char="·"/>
              <a:defRPr/>
            </a:lvl2pPr>
            <a:lvl3pPr marL="1371600" lvl="2" indent="-331469" algn="l" rtl="0">
              <a:lnSpc>
                <a:spcPct val="100000"/>
              </a:lnSpc>
              <a:spcBef>
                <a:spcPts val="360"/>
              </a:spcBef>
              <a:spcAft>
                <a:spcPts val="0"/>
              </a:spcAft>
              <a:buClr>
                <a:schemeClr val="dk1"/>
              </a:buClr>
              <a:buSzPts val="1620"/>
              <a:buChar char="·"/>
              <a:defRPr/>
            </a:lvl3pPr>
            <a:lvl4pPr marL="1828800" lvl="3" indent="-331469" algn="l" rtl="0">
              <a:lnSpc>
                <a:spcPct val="100000"/>
              </a:lnSpc>
              <a:spcBef>
                <a:spcPts val="360"/>
              </a:spcBef>
              <a:spcAft>
                <a:spcPts val="0"/>
              </a:spcAft>
              <a:buClr>
                <a:schemeClr val="dk1"/>
              </a:buClr>
              <a:buSzPts val="1620"/>
              <a:buChar char="·"/>
              <a:defRPr/>
            </a:lvl4pPr>
            <a:lvl5pPr marL="2286000" lvl="4" indent="-331470" algn="l" rtl="0">
              <a:lnSpc>
                <a:spcPct val="100000"/>
              </a:lnSpc>
              <a:spcBef>
                <a:spcPts val="360"/>
              </a:spcBef>
              <a:spcAft>
                <a:spcPts val="0"/>
              </a:spcAft>
              <a:buClr>
                <a:schemeClr val="dk1"/>
              </a:buClr>
              <a:buSzPts val="162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pic>
        <p:nvPicPr>
          <p:cNvPr id="116" name="Google Shape;116;p8"/>
          <p:cNvPicPr preferRelativeResize="0"/>
          <p:nvPr/>
        </p:nvPicPr>
        <p:blipFill rotWithShape="1">
          <a:blip r:embed="rId2">
            <a:alphaModFix/>
          </a:blip>
          <a:srcRect l="27" t="-2693" r="9556" b="6158"/>
          <a:stretch/>
        </p:blipFill>
        <p:spPr>
          <a:xfrm>
            <a:off x="0" y="2083350"/>
            <a:ext cx="12191996" cy="477465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ideo slide">
  <p:cSld name="Video slide">
    <p:bg>
      <p:bgPr>
        <a:solidFill>
          <a:schemeClr val="lt1"/>
        </a:solidFill>
        <a:effectLst/>
      </p:bgPr>
    </p:bg>
    <p:spTree>
      <p:nvGrpSpPr>
        <p:cNvPr id="1" name="Shape 117"/>
        <p:cNvGrpSpPr/>
        <p:nvPr/>
      </p:nvGrpSpPr>
      <p:grpSpPr>
        <a:xfrm>
          <a:off x="0" y="0"/>
          <a:ext cx="0" cy="0"/>
          <a:chOff x="0" y="0"/>
          <a:chExt cx="0" cy="0"/>
        </a:xfrm>
      </p:grpSpPr>
      <p:sp>
        <p:nvSpPr>
          <p:cNvPr id="118" name="Google Shape;118;p9"/>
          <p:cNvSpPr txBox="1">
            <a:spLocks noGrp="1"/>
          </p:cNvSpPr>
          <p:nvPr>
            <p:ph type="title"/>
          </p:nvPr>
        </p:nvSpPr>
        <p:spPr>
          <a:xfrm>
            <a:off x="585216" y="3035808"/>
            <a:ext cx="9144000" cy="498600"/>
          </a:xfrm>
          <a:prstGeom prst="rect">
            <a:avLst/>
          </a:prstGeom>
          <a:noFill/>
          <a:ln>
            <a:noFill/>
          </a:ln>
        </p:spPr>
        <p:txBody>
          <a:bodyPr spcFirstLastPara="1" wrap="square" lIns="0" tIns="0" rIns="0" bIns="0" anchor="b" anchorCtr="0">
            <a:spAutoFit/>
          </a:bodyPr>
          <a:lstStyle>
            <a:lvl1pPr lvl="0" algn="l" rtl="0">
              <a:lnSpc>
                <a:spcPct val="90000"/>
              </a:lnSpc>
              <a:spcBef>
                <a:spcPts val="0"/>
              </a:spcBef>
              <a:spcAft>
                <a:spcPts val="0"/>
              </a:spcAft>
              <a:buClr>
                <a:schemeClr val="dk1"/>
              </a:buClr>
              <a:buSzPts val="3600"/>
              <a:buFont typeface="Quattrocento Sans"/>
              <a:buNone/>
              <a:defRPr sz="3600" b="0" cap="none">
                <a:gradFill>
                  <a:gsLst>
                    <a:gs pos="62564">
                      <a:srgbClr val="000000">
                        <a:alpha val="100000"/>
                      </a:srgbClr>
                    </a:gs>
                    <a:gs pos="55000">
                      <a:srgbClr val="000000">
                        <a:alpha val="100000"/>
                      </a:srgbClr>
                    </a:gs>
                  </a:gsLst>
                  <a:lin ang="5400000" scaled="0"/>
                </a:gra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19" name="Google Shape;119;p9"/>
          <p:cNvPicPr preferRelativeResize="0"/>
          <p:nvPr/>
        </p:nvPicPr>
        <p:blipFill rotWithShape="1">
          <a:blip r:embed="rId2">
            <a:alphaModFix/>
          </a:blip>
          <a:srcRect l="27" t="-2693" r="9556" b="6158"/>
          <a:stretch/>
        </p:blipFill>
        <p:spPr>
          <a:xfrm>
            <a:off x="0" y="2083350"/>
            <a:ext cx="12191996" cy="477465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Walkin 2">
  <p:cSld name="Walkin 2">
    <p:bg>
      <p:bgPr>
        <a:solidFill>
          <a:schemeClr val="lt1"/>
        </a:solidFill>
        <a:effectLst/>
      </p:bgPr>
    </p:bg>
    <p:spTree>
      <p:nvGrpSpPr>
        <p:cNvPr id="1" name="Shape 129"/>
        <p:cNvGrpSpPr/>
        <p:nvPr/>
      </p:nvGrpSpPr>
      <p:grpSpPr>
        <a:xfrm>
          <a:off x="0" y="0"/>
          <a:ext cx="0" cy="0"/>
          <a:chOff x="0" y="0"/>
          <a:chExt cx="0" cy="0"/>
        </a:xfrm>
      </p:grpSpPr>
      <p:pic>
        <p:nvPicPr>
          <p:cNvPr id="130" name="Google Shape;130;p13" descr="A picture containing meter&#10;&#10;Description automatically generated"/>
          <p:cNvPicPr preferRelativeResize="0"/>
          <p:nvPr/>
        </p:nvPicPr>
        <p:blipFill rotWithShape="1">
          <a:blip r:embed="rId2">
            <a:alphaModFix/>
          </a:blip>
          <a:srcRect l="25739" t="-1894" r="8815" b="10377"/>
          <a:stretch/>
        </p:blipFill>
        <p:spPr>
          <a:xfrm>
            <a:off x="1" y="604414"/>
            <a:ext cx="12191996" cy="6253584"/>
          </a:xfrm>
          <a:prstGeom prst="rect">
            <a:avLst/>
          </a:prstGeom>
          <a:noFill/>
          <a:ln>
            <a:noFill/>
          </a:ln>
        </p:spPr>
      </p:pic>
      <p:pic>
        <p:nvPicPr>
          <p:cNvPr id="131" name="Google Shape;131;p13" descr="A picture containing food, drawing, plate&#10;&#10;Description automatically generated"/>
          <p:cNvPicPr preferRelativeResize="0"/>
          <p:nvPr/>
        </p:nvPicPr>
        <p:blipFill rotWithShape="1">
          <a:blip r:embed="rId3">
            <a:alphaModFix/>
          </a:blip>
          <a:srcRect/>
          <a:stretch/>
        </p:blipFill>
        <p:spPr>
          <a:xfrm>
            <a:off x="587376" y="595948"/>
            <a:ext cx="2132957" cy="402336"/>
          </a:xfrm>
          <a:prstGeom prst="rect">
            <a:avLst/>
          </a:prstGeom>
          <a:noFill/>
          <a:ln>
            <a:noFill/>
          </a:ln>
        </p:spPr>
      </p:pic>
      <p:sp>
        <p:nvSpPr>
          <p:cNvPr id="132" name="Google Shape;132;p13"/>
          <p:cNvSpPr txBox="1">
            <a:spLocks noGrp="1"/>
          </p:cNvSpPr>
          <p:nvPr>
            <p:ph type="title"/>
          </p:nvPr>
        </p:nvSpPr>
        <p:spPr>
          <a:xfrm>
            <a:off x="584200" y="2875002"/>
            <a:ext cx="6637800" cy="554100"/>
          </a:xfrm>
          <a:prstGeom prst="rect">
            <a:avLst/>
          </a:prstGeom>
          <a:noFill/>
          <a:ln>
            <a:noFill/>
          </a:ln>
        </p:spPr>
        <p:txBody>
          <a:bodyPr spcFirstLastPara="1" wrap="square" lIns="0" tIns="0" rIns="0" bIns="0" anchor="b" anchorCtr="0">
            <a:spAutoFit/>
          </a:bodyPr>
          <a:lstStyle>
            <a:lvl1pPr lvl="0" algn="l" rtl="0">
              <a:lnSpc>
                <a:spcPct val="100000"/>
              </a:lnSpc>
              <a:spcBef>
                <a:spcPts val="0"/>
              </a:spcBef>
              <a:spcAft>
                <a:spcPts val="0"/>
              </a:spcAft>
              <a:buClr>
                <a:srgbClr val="1A1A1A"/>
              </a:buClr>
              <a:buSzPts val="3600"/>
              <a:buFont typeface="Quattrocento Sans"/>
              <a:buNone/>
              <a:defRPr sz="3600">
                <a:solidFill>
                  <a:srgbClr val="1A1A1A"/>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3" name="Google Shape;133;p13"/>
          <p:cNvSpPr txBox="1">
            <a:spLocks noGrp="1"/>
          </p:cNvSpPr>
          <p:nvPr>
            <p:ph type="body" idx="1"/>
          </p:nvPr>
        </p:nvSpPr>
        <p:spPr>
          <a:xfrm>
            <a:off x="584200" y="3543143"/>
            <a:ext cx="6655500" cy="307800"/>
          </a:xfrm>
          <a:prstGeom prst="rect">
            <a:avLst/>
          </a:prstGeom>
          <a:noFill/>
          <a:ln>
            <a:noFill/>
          </a:ln>
        </p:spPr>
        <p:txBody>
          <a:bodyPr spcFirstLastPara="1" wrap="square" lIns="0" tIns="0" rIns="0" bIns="0" anchor="t" anchorCtr="0">
            <a:spAutoFit/>
          </a:bodyPr>
          <a:lstStyle>
            <a:lvl1pPr marL="457200" lvl="0" indent="-228600" algn="l" rtl="0">
              <a:lnSpc>
                <a:spcPct val="100000"/>
              </a:lnSpc>
              <a:spcBef>
                <a:spcPts val="0"/>
              </a:spcBef>
              <a:spcAft>
                <a:spcPts val="0"/>
              </a:spcAft>
              <a:buClr>
                <a:srgbClr val="1A1A1A"/>
              </a:buClr>
              <a:buSzPts val="1800"/>
              <a:buNone/>
              <a:defRPr sz="2000">
                <a:solidFill>
                  <a:srgbClr val="1A1A1A"/>
                </a:solidFill>
                <a:latin typeface="Quattrocento Sans"/>
                <a:ea typeface="Quattrocento Sans"/>
                <a:cs typeface="Quattrocento Sans"/>
                <a:sym typeface="Quattrocento Sans"/>
              </a:defRPr>
            </a:lvl1pPr>
            <a:lvl2pPr marL="914400" lvl="1" indent="-331469" algn="l" rtl="0">
              <a:lnSpc>
                <a:spcPct val="100000"/>
              </a:lnSpc>
              <a:spcBef>
                <a:spcPts val="360"/>
              </a:spcBef>
              <a:spcAft>
                <a:spcPts val="0"/>
              </a:spcAft>
              <a:buClr>
                <a:schemeClr val="lt1"/>
              </a:buClr>
              <a:buSzPts val="1620"/>
              <a:buChar char="·"/>
              <a:defRPr/>
            </a:lvl2pPr>
            <a:lvl3pPr marL="1371600" lvl="2" indent="-331469" algn="l" rtl="0">
              <a:lnSpc>
                <a:spcPct val="100000"/>
              </a:lnSpc>
              <a:spcBef>
                <a:spcPts val="360"/>
              </a:spcBef>
              <a:spcAft>
                <a:spcPts val="0"/>
              </a:spcAft>
              <a:buClr>
                <a:schemeClr val="lt1"/>
              </a:buClr>
              <a:buSzPts val="1620"/>
              <a:buChar char="·"/>
              <a:defRPr/>
            </a:lvl3pPr>
            <a:lvl4pPr marL="1828800" lvl="3" indent="-331469" algn="l" rtl="0">
              <a:lnSpc>
                <a:spcPct val="100000"/>
              </a:lnSpc>
              <a:spcBef>
                <a:spcPts val="360"/>
              </a:spcBef>
              <a:spcAft>
                <a:spcPts val="0"/>
              </a:spcAft>
              <a:buClr>
                <a:schemeClr val="lt1"/>
              </a:buClr>
              <a:buSzPts val="1620"/>
              <a:buChar char="·"/>
              <a:defRPr/>
            </a:lvl4pPr>
            <a:lvl5pPr marL="2286000" lvl="4" indent="-331470" algn="l" rtl="0">
              <a:lnSpc>
                <a:spcPct val="100000"/>
              </a:lnSpc>
              <a:spcBef>
                <a:spcPts val="360"/>
              </a:spcBef>
              <a:spcAft>
                <a:spcPts val="0"/>
              </a:spcAft>
              <a:buClr>
                <a:schemeClr val="lt1"/>
              </a:buClr>
              <a:buSzPts val="1620"/>
              <a:buChar char="·"/>
              <a:defRPr/>
            </a:lvl5pPr>
            <a:lvl6pPr marL="2743200" lvl="5" indent="-342900" algn="l" rtl="0">
              <a:spcBef>
                <a:spcPts val="360"/>
              </a:spcBef>
              <a:spcAft>
                <a:spcPts val="0"/>
              </a:spcAft>
              <a:buClr>
                <a:schemeClr val="lt1"/>
              </a:buClr>
              <a:buSzPts val="1800"/>
              <a:buChar char="•"/>
              <a:defRPr/>
            </a:lvl6pPr>
            <a:lvl7pPr marL="3200400" lvl="6" indent="-342900" algn="l" rtl="0">
              <a:spcBef>
                <a:spcPts val="360"/>
              </a:spcBef>
              <a:spcAft>
                <a:spcPts val="0"/>
              </a:spcAft>
              <a:buClr>
                <a:schemeClr val="lt1"/>
              </a:buClr>
              <a:buSzPts val="1800"/>
              <a:buChar char="•"/>
              <a:defRPr/>
            </a:lvl7pPr>
            <a:lvl8pPr marL="3657600" lvl="7" indent="-342900" algn="l" rtl="0">
              <a:spcBef>
                <a:spcPts val="360"/>
              </a:spcBef>
              <a:spcAft>
                <a:spcPts val="0"/>
              </a:spcAft>
              <a:buClr>
                <a:schemeClr val="lt1"/>
              </a:buClr>
              <a:buSzPts val="1800"/>
              <a:buChar char="•"/>
              <a:defRPr/>
            </a:lvl8pPr>
            <a:lvl9pPr marL="4114800" lvl="8" indent="-342900" algn="l" rtl="0">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Walkin 3">
  <p:cSld name="Walkin 3">
    <p:bg>
      <p:bgPr>
        <a:solidFill>
          <a:schemeClr val="lt1"/>
        </a:solidFill>
        <a:effectLst/>
      </p:bgPr>
    </p:bg>
    <p:spTree>
      <p:nvGrpSpPr>
        <p:cNvPr id="1" name="Shape 134"/>
        <p:cNvGrpSpPr/>
        <p:nvPr/>
      </p:nvGrpSpPr>
      <p:grpSpPr>
        <a:xfrm>
          <a:off x="0" y="0"/>
          <a:ext cx="0" cy="0"/>
          <a:chOff x="0" y="0"/>
          <a:chExt cx="0" cy="0"/>
        </a:xfrm>
      </p:grpSpPr>
      <p:pic>
        <p:nvPicPr>
          <p:cNvPr id="135" name="Google Shape;135;p14"/>
          <p:cNvPicPr preferRelativeResize="0"/>
          <p:nvPr/>
        </p:nvPicPr>
        <p:blipFill rotWithShape="1">
          <a:blip r:embed="rId2">
            <a:alphaModFix/>
          </a:blip>
          <a:srcRect/>
          <a:stretch/>
        </p:blipFill>
        <p:spPr>
          <a:xfrm>
            <a:off x="0" y="6017392"/>
            <a:ext cx="12191998" cy="257996"/>
          </a:xfrm>
          <a:prstGeom prst="rect">
            <a:avLst/>
          </a:prstGeom>
          <a:noFill/>
          <a:ln>
            <a:noFill/>
          </a:ln>
        </p:spPr>
      </p:pic>
      <p:sp>
        <p:nvSpPr>
          <p:cNvPr id="136" name="Google Shape;136;p14"/>
          <p:cNvSpPr txBox="1">
            <a:spLocks noGrp="1"/>
          </p:cNvSpPr>
          <p:nvPr>
            <p:ph type="title"/>
          </p:nvPr>
        </p:nvSpPr>
        <p:spPr>
          <a:xfrm>
            <a:off x="584200" y="2875002"/>
            <a:ext cx="6637800" cy="554100"/>
          </a:xfrm>
          <a:prstGeom prst="rect">
            <a:avLst/>
          </a:prstGeom>
          <a:noFill/>
          <a:ln>
            <a:noFill/>
          </a:ln>
        </p:spPr>
        <p:txBody>
          <a:bodyPr spcFirstLastPara="1" wrap="square" lIns="0" tIns="0" rIns="0" bIns="0" anchor="b" anchorCtr="0">
            <a:spAutoFit/>
          </a:bodyPr>
          <a:lstStyle>
            <a:lvl1pPr lvl="0" algn="l" rtl="0">
              <a:lnSpc>
                <a:spcPct val="100000"/>
              </a:lnSpc>
              <a:spcBef>
                <a:spcPts val="0"/>
              </a:spcBef>
              <a:spcAft>
                <a:spcPts val="0"/>
              </a:spcAft>
              <a:buClr>
                <a:srgbClr val="1A1A1A"/>
              </a:buClr>
              <a:buSzPts val="3600"/>
              <a:buFont typeface="Quattrocento Sans"/>
              <a:buNone/>
              <a:defRPr sz="3600">
                <a:solidFill>
                  <a:srgbClr val="1A1A1A"/>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7" name="Google Shape;137;p14"/>
          <p:cNvSpPr txBox="1">
            <a:spLocks noGrp="1"/>
          </p:cNvSpPr>
          <p:nvPr>
            <p:ph type="body" idx="1"/>
          </p:nvPr>
        </p:nvSpPr>
        <p:spPr>
          <a:xfrm>
            <a:off x="584200" y="3543143"/>
            <a:ext cx="6655500" cy="307800"/>
          </a:xfrm>
          <a:prstGeom prst="rect">
            <a:avLst/>
          </a:prstGeom>
          <a:noFill/>
          <a:ln>
            <a:noFill/>
          </a:ln>
        </p:spPr>
        <p:txBody>
          <a:bodyPr spcFirstLastPara="1" wrap="square" lIns="0" tIns="0" rIns="0" bIns="0" anchor="t" anchorCtr="0">
            <a:spAutoFit/>
          </a:bodyPr>
          <a:lstStyle>
            <a:lvl1pPr marL="457200" lvl="0" indent="-228600" algn="l" rtl="0">
              <a:lnSpc>
                <a:spcPct val="100000"/>
              </a:lnSpc>
              <a:spcBef>
                <a:spcPts val="0"/>
              </a:spcBef>
              <a:spcAft>
                <a:spcPts val="0"/>
              </a:spcAft>
              <a:buClr>
                <a:srgbClr val="1A1A1A"/>
              </a:buClr>
              <a:buSzPts val="1800"/>
              <a:buNone/>
              <a:defRPr sz="2000">
                <a:solidFill>
                  <a:srgbClr val="1A1A1A"/>
                </a:solidFill>
                <a:latin typeface="Quattrocento Sans"/>
                <a:ea typeface="Quattrocento Sans"/>
                <a:cs typeface="Quattrocento Sans"/>
                <a:sym typeface="Quattrocento Sans"/>
              </a:defRPr>
            </a:lvl1pPr>
            <a:lvl2pPr marL="914400" lvl="1" indent="-331469" algn="l" rtl="0">
              <a:lnSpc>
                <a:spcPct val="100000"/>
              </a:lnSpc>
              <a:spcBef>
                <a:spcPts val="360"/>
              </a:spcBef>
              <a:spcAft>
                <a:spcPts val="0"/>
              </a:spcAft>
              <a:buClr>
                <a:schemeClr val="lt1"/>
              </a:buClr>
              <a:buSzPts val="1620"/>
              <a:buChar char="·"/>
              <a:defRPr/>
            </a:lvl2pPr>
            <a:lvl3pPr marL="1371600" lvl="2" indent="-331469" algn="l" rtl="0">
              <a:lnSpc>
                <a:spcPct val="100000"/>
              </a:lnSpc>
              <a:spcBef>
                <a:spcPts val="360"/>
              </a:spcBef>
              <a:spcAft>
                <a:spcPts val="0"/>
              </a:spcAft>
              <a:buClr>
                <a:schemeClr val="lt1"/>
              </a:buClr>
              <a:buSzPts val="1620"/>
              <a:buChar char="·"/>
              <a:defRPr/>
            </a:lvl3pPr>
            <a:lvl4pPr marL="1828800" lvl="3" indent="-331469" algn="l" rtl="0">
              <a:lnSpc>
                <a:spcPct val="100000"/>
              </a:lnSpc>
              <a:spcBef>
                <a:spcPts val="360"/>
              </a:spcBef>
              <a:spcAft>
                <a:spcPts val="0"/>
              </a:spcAft>
              <a:buClr>
                <a:schemeClr val="lt1"/>
              </a:buClr>
              <a:buSzPts val="1620"/>
              <a:buChar char="·"/>
              <a:defRPr/>
            </a:lvl4pPr>
            <a:lvl5pPr marL="2286000" lvl="4" indent="-331470" algn="l" rtl="0">
              <a:lnSpc>
                <a:spcPct val="100000"/>
              </a:lnSpc>
              <a:spcBef>
                <a:spcPts val="360"/>
              </a:spcBef>
              <a:spcAft>
                <a:spcPts val="0"/>
              </a:spcAft>
              <a:buClr>
                <a:schemeClr val="lt1"/>
              </a:buClr>
              <a:buSzPts val="1620"/>
              <a:buChar char="·"/>
              <a:defRPr/>
            </a:lvl5pPr>
            <a:lvl6pPr marL="2743200" lvl="5" indent="-342900" algn="l" rtl="0">
              <a:spcBef>
                <a:spcPts val="360"/>
              </a:spcBef>
              <a:spcAft>
                <a:spcPts val="0"/>
              </a:spcAft>
              <a:buClr>
                <a:schemeClr val="lt1"/>
              </a:buClr>
              <a:buSzPts val="1800"/>
              <a:buChar char="•"/>
              <a:defRPr/>
            </a:lvl6pPr>
            <a:lvl7pPr marL="3200400" lvl="6" indent="-342900" algn="l" rtl="0">
              <a:spcBef>
                <a:spcPts val="360"/>
              </a:spcBef>
              <a:spcAft>
                <a:spcPts val="0"/>
              </a:spcAft>
              <a:buClr>
                <a:schemeClr val="lt1"/>
              </a:buClr>
              <a:buSzPts val="1800"/>
              <a:buChar char="•"/>
              <a:defRPr/>
            </a:lvl7pPr>
            <a:lvl8pPr marL="3657600" lvl="7" indent="-342900" algn="l" rtl="0">
              <a:spcBef>
                <a:spcPts val="360"/>
              </a:spcBef>
              <a:spcAft>
                <a:spcPts val="0"/>
              </a:spcAft>
              <a:buClr>
                <a:schemeClr val="lt1"/>
              </a:buClr>
              <a:buSzPts val="1800"/>
              <a:buChar char="•"/>
              <a:defRPr/>
            </a:lvl8pPr>
            <a:lvl9pPr marL="4114800" lvl="8" indent="-342900" algn="l" rtl="0">
              <a:spcBef>
                <a:spcPts val="360"/>
              </a:spcBef>
              <a:spcAft>
                <a:spcPts val="0"/>
              </a:spcAft>
              <a:buClr>
                <a:schemeClr val="lt1"/>
              </a:buClr>
              <a:buSzPts val="1800"/>
              <a:buChar char="•"/>
              <a:defRPr/>
            </a:lvl9pPr>
          </a:lstStyle>
          <a:p>
            <a:endParaRPr/>
          </a:p>
        </p:txBody>
      </p:sp>
      <p:pic>
        <p:nvPicPr>
          <p:cNvPr id="138" name="Google Shape;138;p14" descr="A picture containing food, drawing, plate&#10;&#10;Description automatically generated"/>
          <p:cNvPicPr preferRelativeResize="0"/>
          <p:nvPr/>
        </p:nvPicPr>
        <p:blipFill rotWithShape="1">
          <a:blip r:embed="rId3">
            <a:alphaModFix/>
          </a:blip>
          <a:srcRect/>
          <a:stretch/>
        </p:blipFill>
        <p:spPr>
          <a:xfrm>
            <a:off x="587376" y="595948"/>
            <a:ext cx="2132957" cy="40233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alkin 4">
  <p:cSld name="Walkin 4">
    <p:bg>
      <p:bgPr>
        <a:solidFill>
          <a:srgbClr val="E6E6E6"/>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584200" y="2875002"/>
            <a:ext cx="6637800" cy="554100"/>
          </a:xfrm>
          <a:prstGeom prst="rect">
            <a:avLst/>
          </a:prstGeom>
          <a:noFill/>
          <a:ln>
            <a:noFill/>
          </a:ln>
        </p:spPr>
        <p:txBody>
          <a:bodyPr spcFirstLastPara="1" wrap="square" lIns="0" tIns="0" rIns="0" bIns="0" anchor="b" anchorCtr="0">
            <a:spAutoFit/>
          </a:bodyPr>
          <a:lstStyle>
            <a:lvl1pPr lvl="0" algn="l" rtl="0">
              <a:lnSpc>
                <a:spcPct val="100000"/>
              </a:lnSpc>
              <a:spcBef>
                <a:spcPts val="0"/>
              </a:spcBef>
              <a:spcAft>
                <a:spcPts val="0"/>
              </a:spcAft>
              <a:buClr>
                <a:srgbClr val="1A1A1A"/>
              </a:buClr>
              <a:buSzPts val="3600"/>
              <a:buFont typeface="Quattrocento Sans"/>
              <a:buNone/>
              <a:defRPr sz="3600">
                <a:solidFill>
                  <a:srgbClr val="1A1A1A"/>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1" name="Google Shape;141;p15"/>
          <p:cNvSpPr txBox="1">
            <a:spLocks noGrp="1"/>
          </p:cNvSpPr>
          <p:nvPr>
            <p:ph type="body" idx="1"/>
          </p:nvPr>
        </p:nvSpPr>
        <p:spPr>
          <a:xfrm>
            <a:off x="584200" y="3543143"/>
            <a:ext cx="6655500" cy="307800"/>
          </a:xfrm>
          <a:prstGeom prst="rect">
            <a:avLst/>
          </a:prstGeom>
          <a:noFill/>
          <a:ln>
            <a:noFill/>
          </a:ln>
        </p:spPr>
        <p:txBody>
          <a:bodyPr spcFirstLastPara="1" wrap="square" lIns="0" tIns="0" rIns="0" bIns="0" anchor="t" anchorCtr="0">
            <a:spAutoFit/>
          </a:bodyPr>
          <a:lstStyle>
            <a:lvl1pPr marL="457200" lvl="0" indent="-228600" algn="l" rtl="0">
              <a:lnSpc>
                <a:spcPct val="100000"/>
              </a:lnSpc>
              <a:spcBef>
                <a:spcPts val="0"/>
              </a:spcBef>
              <a:spcAft>
                <a:spcPts val="0"/>
              </a:spcAft>
              <a:buClr>
                <a:srgbClr val="1A1A1A"/>
              </a:buClr>
              <a:buSzPts val="1800"/>
              <a:buNone/>
              <a:defRPr sz="2000">
                <a:solidFill>
                  <a:srgbClr val="1A1A1A"/>
                </a:solidFill>
                <a:latin typeface="Quattrocento Sans"/>
                <a:ea typeface="Quattrocento Sans"/>
                <a:cs typeface="Quattrocento Sans"/>
                <a:sym typeface="Quattrocento Sans"/>
              </a:defRPr>
            </a:lvl1pPr>
            <a:lvl2pPr marL="914400" lvl="1" indent="-331469" algn="l" rtl="0">
              <a:lnSpc>
                <a:spcPct val="100000"/>
              </a:lnSpc>
              <a:spcBef>
                <a:spcPts val="360"/>
              </a:spcBef>
              <a:spcAft>
                <a:spcPts val="0"/>
              </a:spcAft>
              <a:buClr>
                <a:schemeClr val="lt1"/>
              </a:buClr>
              <a:buSzPts val="1620"/>
              <a:buChar char="·"/>
              <a:defRPr/>
            </a:lvl2pPr>
            <a:lvl3pPr marL="1371600" lvl="2" indent="-331469" algn="l" rtl="0">
              <a:lnSpc>
                <a:spcPct val="100000"/>
              </a:lnSpc>
              <a:spcBef>
                <a:spcPts val="360"/>
              </a:spcBef>
              <a:spcAft>
                <a:spcPts val="0"/>
              </a:spcAft>
              <a:buClr>
                <a:schemeClr val="lt1"/>
              </a:buClr>
              <a:buSzPts val="1620"/>
              <a:buChar char="·"/>
              <a:defRPr/>
            </a:lvl3pPr>
            <a:lvl4pPr marL="1828800" lvl="3" indent="-331469" algn="l" rtl="0">
              <a:lnSpc>
                <a:spcPct val="100000"/>
              </a:lnSpc>
              <a:spcBef>
                <a:spcPts val="360"/>
              </a:spcBef>
              <a:spcAft>
                <a:spcPts val="0"/>
              </a:spcAft>
              <a:buClr>
                <a:schemeClr val="lt1"/>
              </a:buClr>
              <a:buSzPts val="1620"/>
              <a:buChar char="·"/>
              <a:defRPr/>
            </a:lvl4pPr>
            <a:lvl5pPr marL="2286000" lvl="4" indent="-331470" algn="l" rtl="0">
              <a:lnSpc>
                <a:spcPct val="100000"/>
              </a:lnSpc>
              <a:spcBef>
                <a:spcPts val="360"/>
              </a:spcBef>
              <a:spcAft>
                <a:spcPts val="0"/>
              </a:spcAft>
              <a:buClr>
                <a:schemeClr val="lt1"/>
              </a:buClr>
              <a:buSzPts val="1620"/>
              <a:buChar char="·"/>
              <a:defRPr/>
            </a:lvl5pPr>
            <a:lvl6pPr marL="2743200" lvl="5" indent="-342900" algn="l" rtl="0">
              <a:spcBef>
                <a:spcPts val="360"/>
              </a:spcBef>
              <a:spcAft>
                <a:spcPts val="0"/>
              </a:spcAft>
              <a:buClr>
                <a:schemeClr val="lt1"/>
              </a:buClr>
              <a:buSzPts val="1800"/>
              <a:buChar char="•"/>
              <a:defRPr/>
            </a:lvl6pPr>
            <a:lvl7pPr marL="3200400" lvl="6" indent="-342900" algn="l" rtl="0">
              <a:spcBef>
                <a:spcPts val="360"/>
              </a:spcBef>
              <a:spcAft>
                <a:spcPts val="0"/>
              </a:spcAft>
              <a:buClr>
                <a:schemeClr val="lt1"/>
              </a:buClr>
              <a:buSzPts val="1800"/>
              <a:buChar char="•"/>
              <a:defRPr/>
            </a:lvl7pPr>
            <a:lvl8pPr marL="3657600" lvl="7" indent="-342900" algn="l" rtl="0">
              <a:spcBef>
                <a:spcPts val="360"/>
              </a:spcBef>
              <a:spcAft>
                <a:spcPts val="0"/>
              </a:spcAft>
              <a:buClr>
                <a:schemeClr val="lt1"/>
              </a:buClr>
              <a:buSzPts val="1800"/>
              <a:buChar char="•"/>
              <a:defRPr/>
            </a:lvl8pPr>
            <a:lvl9pPr marL="4114800" lvl="8" indent="-342900" algn="l" rtl="0">
              <a:spcBef>
                <a:spcPts val="360"/>
              </a:spcBef>
              <a:spcAft>
                <a:spcPts val="0"/>
              </a:spcAft>
              <a:buClr>
                <a:schemeClr val="lt1"/>
              </a:buClr>
              <a:buSzPts val="1800"/>
              <a:buChar char="•"/>
              <a:defRPr/>
            </a:lvl9pPr>
          </a:lstStyle>
          <a:p>
            <a:endParaRPr/>
          </a:p>
        </p:txBody>
      </p:sp>
      <p:pic>
        <p:nvPicPr>
          <p:cNvPr id="142" name="Google Shape;142;p15" descr="A picture containing meter&#10;&#10;Description automatically generated"/>
          <p:cNvPicPr preferRelativeResize="0"/>
          <p:nvPr/>
        </p:nvPicPr>
        <p:blipFill rotWithShape="1">
          <a:blip r:embed="rId2">
            <a:alphaModFix/>
          </a:blip>
          <a:srcRect l="25739" t="-1894" r="8815" b="10377"/>
          <a:stretch/>
        </p:blipFill>
        <p:spPr>
          <a:xfrm>
            <a:off x="1" y="604414"/>
            <a:ext cx="12191996" cy="6253584"/>
          </a:xfrm>
          <a:prstGeom prst="rect">
            <a:avLst/>
          </a:prstGeom>
          <a:noFill/>
          <a:ln>
            <a:noFill/>
          </a:ln>
        </p:spPr>
      </p:pic>
      <p:pic>
        <p:nvPicPr>
          <p:cNvPr id="143" name="Google Shape;143;p15"/>
          <p:cNvPicPr preferRelativeResize="0"/>
          <p:nvPr/>
        </p:nvPicPr>
        <p:blipFill rotWithShape="1">
          <a:blip r:embed="rId3">
            <a:alphaModFix/>
          </a:blip>
          <a:srcRect/>
          <a:stretch/>
        </p:blipFill>
        <p:spPr>
          <a:xfrm>
            <a:off x="587376" y="595948"/>
            <a:ext cx="2132957" cy="40233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Walkin 5">
  <p:cSld name="Walkin 5">
    <p:bg>
      <p:bgPr>
        <a:solidFill>
          <a:srgbClr val="F2F2F2"/>
        </a:solidFill>
        <a:effectLst/>
      </p:bgPr>
    </p:bg>
    <p:spTree>
      <p:nvGrpSpPr>
        <p:cNvPr id="1" name="Shape 144"/>
        <p:cNvGrpSpPr/>
        <p:nvPr/>
      </p:nvGrpSpPr>
      <p:grpSpPr>
        <a:xfrm>
          <a:off x="0" y="0"/>
          <a:ext cx="0" cy="0"/>
          <a:chOff x="0" y="0"/>
          <a:chExt cx="0" cy="0"/>
        </a:xfrm>
      </p:grpSpPr>
      <p:pic>
        <p:nvPicPr>
          <p:cNvPr id="145" name="Google Shape;145;p16" descr="A picture containing meter&#10;&#10;Description automatically generated"/>
          <p:cNvPicPr preferRelativeResize="0"/>
          <p:nvPr/>
        </p:nvPicPr>
        <p:blipFill rotWithShape="1">
          <a:blip r:embed="rId2">
            <a:alphaModFix/>
          </a:blip>
          <a:srcRect l="25165" t="-6476" r="8591" b="10239"/>
          <a:stretch/>
        </p:blipFill>
        <p:spPr>
          <a:xfrm>
            <a:off x="0" y="361014"/>
            <a:ext cx="12191996" cy="6496990"/>
          </a:xfrm>
          <a:prstGeom prst="rect">
            <a:avLst/>
          </a:prstGeom>
          <a:noFill/>
          <a:ln>
            <a:noFill/>
          </a:ln>
        </p:spPr>
      </p:pic>
      <p:sp>
        <p:nvSpPr>
          <p:cNvPr id="146" name="Google Shape;146;p16"/>
          <p:cNvSpPr txBox="1">
            <a:spLocks noGrp="1"/>
          </p:cNvSpPr>
          <p:nvPr>
            <p:ph type="title"/>
          </p:nvPr>
        </p:nvSpPr>
        <p:spPr>
          <a:xfrm>
            <a:off x="584200" y="2875002"/>
            <a:ext cx="6637800" cy="554100"/>
          </a:xfrm>
          <a:prstGeom prst="rect">
            <a:avLst/>
          </a:prstGeom>
          <a:noFill/>
          <a:ln>
            <a:noFill/>
          </a:ln>
        </p:spPr>
        <p:txBody>
          <a:bodyPr spcFirstLastPara="1" wrap="square" lIns="0" tIns="0" rIns="0" bIns="0" anchor="b" anchorCtr="0">
            <a:spAutoFit/>
          </a:bodyPr>
          <a:lstStyle>
            <a:lvl1pPr lvl="0" algn="l" rtl="0">
              <a:lnSpc>
                <a:spcPct val="100000"/>
              </a:lnSpc>
              <a:spcBef>
                <a:spcPts val="0"/>
              </a:spcBef>
              <a:spcAft>
                <a:spcPts val="0"/>
              </a:spcAft>
              <a:buClr>
                <a:srgbClr val="1A1A1A"/>
              </a:buClr>
              <a:buSzPts val="3600"/>
              <a:buFont typeface="Quattrocento Sans"/>
              <a:buNone/>
              <a:defRPr sz="3600">
                <a:solidFill>
                  <a:srgbClr val="1A1A1A"/>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584200" y="3543143"/>
            <a:ext cx="6655500" cy="307800"/>
          </a:xfrm>
          <a:prstGeom prst="rect">
            <a:avLst/>
          </a:prstGeom>
          <a:noFill/>
          <a:ln>
            <a:noFill/>
          </a:ln>
        </p:spPr>
        <p:txBody>
          <a:bodyPr spcFirstLastPara="1" wrap="square" lIns="0" tIns="0" rIns="0" bIns="0" anchor="t" anchorCtr="0">
            <a:spAutoFit/>
          </a:bodyPr>
          <a:lstStyle>
            <a:lvl1pPr marL="457200" lvl="0" indent="-228600" algn="l" rtl="0">
              <a:lnSpc>
                <a:spcPct val="100000"/>
              </a:lnSpc>
              <a:spcBef>
                <a:spcPts val="0"/>
              </a:spcBef>
              <a:spcAft>
                <a:spcPts val="0"/>
              </a:spcAft>
              <a:buClr>
                <a:srgbClr val="1A1A1A"/>
              </a:buClr>
              <a:buSzPts val="1800"/>
              <a:buNone/>
              <a:defRPr sz="2000">
                <a:solidFill>
                  <a:srgbClr val="1A1A1A"/>
                </a:solidFill>
                <a:latin typeface="Quattrocento Sans"/>
                <a:ea typeface="Quattrocento Sans"/>
                <a:cs typeface="Quattrocento Sans"/>
                <a:sym typeface="Quattrocento Sans"/>
              </a:defRPr>
            </a:lvl1pPr>
            <a:lvl2pPr marL="914400" lvl="1" indent="-331469" algn="l" rtl="0">
              <a:lnSpc>
                <a:spcPct val="100000"/>
              </a:lnSpc>
              <a:spcBef>
                <a:spcPts val="360"/>
              </a:spcBef>
              <a:spcAft>
                <a:spcPts val="0"/>
              </a:spcAft>
              <a:buClr>
                <a:schemeClr val="lt1"/>
              </a:buClr>
              <a:buSzPts val="1620"/>
              <a:buChar char="·"/>
              <a:defRPr/>
            </a:lvl2pPr>
            <a:lvl3pPr marL="1371600" lvl="2" indent="-331469" algn="l" rtl="0">
              <a:lnSpc>
                <a:spcPct val="100000"/>
              </a:lnSpc>
              <a:spcBef>
                <a:spcPts val="360"/>
              </a:spcBef>
              <a:spcAft>
                <a:spcPts val="0"/>
              </a:spcAft>
              <a:buClr>
                <a:schemeClr val="lt1"/>
              </a:buClr>
              <a:buSzPts val="1620"/>
              <a:buChar char="·"/>
              <a:defRPr/>
            </a:lvl3pPr>
            <a:lvl4pPr marL="1828800" lvl="3" indent="-331469" algn="l" rtl="0">
              <a:lnSpc>
                <a:spcPct val="100000"/>
              </a:lnSpc>
              <a:spcBef>
                <a:spcPts val="360"/>
              </a:spcBef>
              <a:spcAft>
                <a:spcPts val="0"/>
              </a:spcAft>
              <a:buClr>
                <a:schemeClr val="lt1"/>
              </a:buClr>
              <a:buSzPts val="1620"/>
              <a:buChar char="·"/>
              <a:defRPr/>
            </a:lvl4pPr>
            <a:lvl5pPr marL="2286000" lvl="4" indent="-331470" algn="l" rtl="0">
              <a:lnSpc>
                <a:spcPct val="100000"/>
              </a:lnSpc>
              <a:spcBef>
                <a:spcPts val="360"/>
              </a:spcBef>
              <a:spcAft>
                <a:spcPts val="0"/>
              </a:spcAft>
              <a:buClr>
                <a:schemeClr val="lt1"/>
              </a:buClr>
              <a:buSzPts val="1620"/>
              <a:buChar char="·"/>
              <a:defRPr/>
            </a:lvl5pPr>
            <a:lvl6pPr marL="2743200" lvl="5" indent="-342900" algn="l" rtl="0">
              <a:spcBef>
                <a:spcPts val="360"/>
              </a:spcBef>
              <a:spcAft>
                <a:spcPts val="0"/>
              </a:spcAft>
              <a:buClr>
                <a:schemeClr val="lt1"/>
              </a:buClr>
              <a:buSzPts val="1800"/>
              <a:buChar char="•"/>
              <a:defRPr/>
            </a:lvl6pPr>
            <a:lvl7pPr marL="3200400" lvl="6" indent="-342900" algn="l" rtl="0">
              <a:spcBef>
                <a:spcPts val="360"/>
              </a:spcBef>
              <a:spcAft>
                <a:spcPts val="0"/>
              </a:spcAft>
              <a:buClr>
                <a:schemeClr val="lt1"/>
              </a:buClr>
              <a:buSzPts val="1800"/>
              <a:buChar char="•"/>
              <a:defRPr/>
            </a:lvl7pPr>
            <a:lvl8pPr marL="3657600" lvl="7" indent="-342900" algn="l" rtl="0">
              <a:spcBef>
                <a:spcPts val="360"/>
              </a:spcBef>
              <a:spcAft>
                <a:spcPts val="0"/>
              </a:spcAft>
              <a:buClr>
                <a:schemeClr val="lt1"/>
              </a:buClr>
              <a:buSzPts val="1800"/>
              <a:buChar char="•"/>
              <a:defRPr/>
            </a:lvl8pPr>
            <a:lvl9pPr marL="4114800" lvl="8" indent="-342900" algn="l" rtl="0">
              <a:spcBef>
                <a:spcPts val="360"/>
              </a:spcBef>
              <a:spcAft>
                <a:spcPts val="0"/>
              </a:spcAft>
              <a:buClr>
                <a:schemeClr val="lt1"/>
              </a:buClr>
              <a:buSzPts val="1800"/>
              <a:buChar char="•"/>
              <a:defRPr/>
            </a:lvl9pPr>
          </a:lstStyle>
          <a:p>
            <a:endParaRPr/>
          </a:p>
        </p:txBody>
      </p:sp>
      <p:pic>
        <p:nvPicPr>
          <p:cNvPr id="148" name="Google Shape;148;p16" descr="A picture containing food, drawing, plate&#10;&#10;Description automatically generated"/>
          <p:cNvPicPr preferRelativeResize="0"/>
          <p:nvPr/>
        </p:nvPicPr>
        <p:blipFill rotWithShape="1">
          <a:blip r:embed="rId3">
            <a:alphaModFix/>
          </a:blip>
          <a:srcRect/>
          <a:stretch/>
        </p:blipFill>
        <p:spPr>
          <a:xfrm>
            <a:off x="587376" y="595948"/>
            <a:ext cx="2132957" cy="40233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Walkin 6">
  <p:cSld name="Walkin 6">
    <p:bg>
      <p:bgPr>
        <a:solidFill>
          <a:schemeClr val="dk2"/>
        </a:solidFill>
        <a:effectLst/>
      </p:bgPr>
    </p:bg>
    <p:spTree>
      <p:nvGrpSpPr>
        <p:cNvPr id="1" name="Shape 149"/>
        <p:cNvGrpSpPr/>
        <p:nvPr/>
      </p:nvGrpSpPr>
      <p:grpSpPr>
        <a:xfrm>
          <a:off x="0" y="0"/>
          <a:ext cx="0" cy="0"/>
          <a:chOff x="0" y="0"/>
          <a:chExt cx="0" cy="0"/>
        </a:xfrm>
      </p:grpSpPr>
      <p:sp>
        <p:nvSpPr>
          <p:cNvPr id="150" name="Google Shape;150;p17"/>
          <p:cNvSpPr txBox="1">
            <a:spLocks noGrp="1"/>
          </p:cNvSpPr>
          <p:nvPr>
            <p:ph type="title"/>
          </p:nvPr>
        </p:nvSpPr>
        <p:spPr>
          <a:xfrm>
            <a:off x="583406" y="2892285"/>
            <a:ext cx="7338300" cy="554100"/>
          </a:xfrm>
          <a:prstGeom prst="rect">
            <a:avLst/>
          </a:prstGeom>
          <a:noFill/>
          <a:ln>
            <a:noFill/>
          </a:ln>
        </p:spPr>
        <p:txBody>
          <a:bodyPr spcFirstLastPara="1" wrap="square" lIns="0" tIns="0" rIns="0" bIns="0" anchor="b" anchorCtr="0">
            <a:spAutoFit/>
          </a:bodyPr>
          <a:lstStyle>
            <a:lvl1pPr lvl="0" algn="l" rtl="0">
              <a:lnSpc>
                <a:spcPct val="100000"/>
              </a:lnSpc>
              <a:spcBef>
                <a:spcPts val="0"/>
              </a:spcBef>
              <a:spcAft>
                <a:spcPts val="0"/>
              </a:spcAft>
              <a:buClr>
                <a:schemeClr val="lt1"/>
              </a:buClr>
              <a:buSzPts val="3600"/>
              <a:buFont typeface="Quattrocento Sans"/>
              <a:buNone/>
              <a:defRPr sz="3600">
                <a:gradFill>
                  <a:gsLst>
                    <a:gs pos="62564">
                      <a:srgbClr val="FFFFFF">
                        <a:alpha val="100000"/>
                      </a:srgbClr>
                    </a:gs>
                    <a:gs pos="55000">
                      <a:srgbClr val="FFFFFF">
                        <a:alpha val="100000"/>
                      </a:srgbClr>
                    </a:gs>
                  </a:gsLst>
                  <a:lin ang="5400000" scaled="0"/>
                </a:gra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1" name="Google Shape;151;p17"/>
          <p:cNvSpPr txBox="1">
            <a:spLocks noGrp="1"/>
          </p:cNvSpPr>
          <p:nvPr>
            <p:ph type="body" idx="1"/>
          </p:nvPr>
        </p:nvSpPr>
        <p:spPr>
          <a:xfrm>
            <a:off x="583406" y="3628154"/>
            <a:ext cx="7338300" cy="307800"/>
          </a:xfrm>
          <a:prstGeom prst="rect">
            <a:avLst/>
          </a:prstGeom>
          <a:noFill/>
          <a:ln>
            <a:noFill/>
          </a:ln>
        </p:spPr>
        <p:txBody>
          <a:bodyPr spcFirstLastPara="1" wrap="square" lIns="0" tIns="0" rIns="0" bIns="0" anchor="t" anchorCtr="0">
            <a:spAutoFit/>
          </a:bodyPr>
          <a:lstStyle>
            <a:lvl1pPr marL="457200" lvl="0" indent="-228600" algn="l" rtl="0">
              <a:lnSpc>
                <a:spcPct val="100000"/>
              </a:lnSpc>
              <a:spcBef>
                <a:spcPts val="0"/>
              </a:spcBef>
              <a:spcAft>
                <a:spcPts val="0"/>
              </a:spcAft>
              <a:buClr>
                <a:schemeClr val="lt1"/>
              </a:buClr>
              <a:buSzPts val="1800"/>
              <a:buNone/>
              <a:defRPr sz="2000">
                <a:gradFill>
                  <a:gsLst>
                    <a:gs pos="91000">
                      <a:srgbClr val="FFFFFF">
                        <a:alpha val="100000"/>
                      </a:srgbClr>
                    </a:gs>
                    <a:gs pos="0">
                      <a:srgbClr val="FFFFFF">
                        <a:alpha val="100000"/>
                      </a:srgbClr>
                    </a:gs>
                  </a:gsLst>
                  <a:lin ang="5400000" scaled="0"/>
                </a:gradFill>
                <a:latin typeface="Quattrocento Sans"/>
                <a:ea typeface="Quattrocento Sans"/>
                <a:cs typeface="Quattrocento Sans"/>
                <a:sym typeface="Quattrocento Sans"/>
              </a:defRPr>
            </a:lvl1pPr>
            <a:lvl2pPr marL="914400" lvl="1" indent="-331469" algn="l" rtl="0">
              <a:lnSpc>
                <a:spcPct val="100000"/>
              </a:lnSpc>
              <a:spcBef>
                <a:spcPts val="360"/>
              </a:spcBef>
              <a:spcAft>
                <a:spcPts val="0"/>
              </a:spcAft>
              <a:buClr>
                <a:schemeClr val="lt1"/>
              </a:buClr>
              <a:buSzPts val="1620"/>
              <a:buChar char="·"/>
              <a:defRPr/>
            </a:lvl2pPr>
            <a:lvl3pPr marL="1371600" lvl="2" indent="-331469" algn="l" rtl="0">
              <a:lnSpc>
                <a:spcPct val="100000"/>
              </a:lnSpc>
              <a:spcBef>
                <a:spcPts val="360"/>
              </a:spcBef>
              <a:spcAft>
                <a:spcPts val="0"/>
              </a:spcAft>
              <a:buClr>
                <a:schemeClr val="lt1"/>
              </a:buClr>
              <a:buSzPts val="1620"/>
              <a:buChar char="·"/>
              <a:defRPr/>
            </a:lvl3pPr>
            <a:lvl4pPr marL="1828800" lvl="3" indent="-331469" algn="l" rtl="0">
              <a:lnSpc>
                <a:spcPct val="100000"/>
              </a:lnSpc>
              <a:spcBef>
                <a:spcPts val="360"/>
              </a:spcBef>
              <a:spcAft>
                <a:spcPts val="0"/>
              </a:spcAft>
              <a:buClr>
                <a:schemeClr val="lt1"/>
              </a:buClr>
              <a:buSzPts val="1620"/>
              <a:buChar char="·"/>
              <a:defRPr/>
            </a:lvl4pPr>
            <a:lvl5pPr marL="2286000" lvl="4" indent="-331470" algn="l" rtl="0">
              <a:lnSpc>
                <a:spcPct val="100000"/>
              </a:lnSpc>
              <a:spcBef>
                <a:spcPts val="360"/>
              </a:spcBef>
              <a:spcAft>
                <a:spcPts val="0"/>
              </a:spcAft>
              <a:buClr>
                <a:schemeClr val="lt1"/>
              </a:buClr>
              <a:buSzPts val="1620"/>
              <a:buChar char="·"/>
              <a:defRPr/>
            </a:lvl5pPr>
            <a:lvl6pPr marL="2743200" lvl="5" indent="-342900" algn="l" rtl="0">
              <a:spcBef>
                <a:spcPts val="360"/>
              </a:spcBef>
              <a:spcAft>
                <a:spcPts val="0"/>
              </a:spcAft>
              <a:buClr>
                <a:schemeClr val="lt1"/>
              </a:buClr>
              <a:buSzPts val="1800"/>
              <a:buChar char="•"/>
              <a:defRPr/>
            </a:lvl6pPr>
            <a:lvl7pPr marL="3200400" lvl="6" indent="-342900" algn="l" rtl="0">
              <a:spcBef>
                <a:spcPts val="360"/>
              </a:spcBef>
              <a:spcAft>
                <a:spcPts val="0"/>
              </a:spcAft>
              <a:buClr>
                <a:schemeClr val="lt1"/>
              </a:buClr>
              <a:buSzPts val="1800"/>
              <a:buChar char="•"/>
              <a:defRPr/>
            </a:lvl7pPr>
            <a:lvl8pPr marL="3657600" lvl="7" indent="-342900" algn="l" rtl="0">
              <a:spcBef>
                <a:spcPts val="360"/>
              </a:spcBef>
              <a:spcAft>
                <a:spcPts val="0"/>
              </a:spcAft>
              <a:buClr>
                <a:schemeClr val="lt1"/>
              </a:buClr>
              <a:buSzPts val="1800"/>
              <a:buChar char="•"/>
              <a:defRPr/>
            </a:lvl8pPr>
            <a:lvl9pPr marL="4114800" lvl="8" indent="-342900" algn="l" rtl="0">
              <a:spcBef>
                <a:spcPts val="360"/>
              </a:spcBef>
              <a:spcAft>
                <a:spcPts val="0"/>
              </a:spcAft>
              <a:buClr>
                <a:schemeClr val="lt1"/>
              </a:buClr>
              <a:buSzPts val="1800"/>
              <a:buChar char="•"/>
              <a:defRPr/>
            </a:lvl9pPr>
          </a:lstStyle>
          <a:p>
            <a:endParaRPr/>
          </a:p>
        </p:txBody>
      </p:sp>
      <p:pic>
        <p:nvPicPr>
          <p:cNvPr id="152" name="Google Shape;152;p17" descr="A close up of a logo&#10;&#10;Description automatically generated"/>
          <p:cNvPicPr preferRelativeResize="0"/>
          <p:nvPr/>
        </p:nvPicPr>
        <p:blipFill rotWithShape="1">
          <a:blip r:embed="rId2">
            <a:alphaModFix/>
          </a:blip>
          <a:srcRect l="25752" t="-134" r="8704" b="10287"/>
          <a:stretch/>
        </p:blipFill>
        <p:spPr>
          <a:xfrm>
            <a:off x="0" y="727289"/>
            <a:ext cx="12191996" cy="6130715"/>
          </a:xfrm>
          <a:prstGeom prst="rect">
            <a:avLst/>
          </a:prstGeom>
          <a:noFill/>
          <a:ln>
            <a:noFill/>
          </a:ln>
        </p:spPr>
      </p:pic>
      <p:pic>
        <p:nvPicPr>
          <p:cNvPr id="153" name="Google Shape;153;p17"/>
          <p:cNvPicPr preferRelativeResize="0"/>
          <p:nvPr/>
        </p:nvPicPr>
        <p:blipFill rotWithShape="1">
          <a:blip r:embed="rId3">
            <a:alphaModFix/>
          </a:blip>
          <a:srcRect/>
          <a:stretch/>
        </p:blipFill>
        <p:spPr>
          <a:xfrm>
            <a:off x="587376" y="595948"/>
            <a:ext cx="2132957" cy="40233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7.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sp>
        <p:nvSpPr>
          <p:cNvPr id="90" name="Google Shape;90;p1"/>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3600"/>
              <a:buFont typeface="Quattrocento Sans"/>
              <a:buNone/>
              <a:defRPr sz="3600" b="0" i="0" u="none" strike="noStrike" cap="none">
                <a:gradFill>
                  <a:gsLst>
                    <a:gs pos="1250">
                      <a:srgbClr val="000000">
                        <a:alpha val="100000"/>
                      </a:srgbClr>
                    </a:gs>
                    <a:gs pos="100000">
                      <a:srgbClr val="000000">
                        <a:alpha val="100000"/>
                      </a:srgbClr>
                    </a:gs>
                  </a:gsLst>
                  <a:lin ang="5400000" scaled="0"/>
                </a:gradFill>
                <a:latin typeface="Quattrocento Sans"/>
                <a:ea typeface="Quattrocento Sans"/>
                <a:cs typeface="Quattrocento Sans"/>
                <a:sym typeface="Quattrocento San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91" name="Google Shape;91;p1"/>
          <p:cNvSpPr txBox="1">
            <a:spLocks noGrp="1"/>
          </p:cNvSpPr>
          <p:nvPr>
            <p:ph type="body" idx="1"/>
          </p:nvPr>
        </p:nvSpPr>
        <p:spPr>
          <a:xfrm>
            <a:off x="584200" y="1435503"/>
            <a:ext cx="11018400" cy="1612800"/>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dk1"/>
              </a:buClr>
              <a:buSzPts val="2520"/>
              <a:buFont typeface="Noto Sans Symbols"/>
              <a:buChar char="·"/>
              <a:defRPr sz="2800" b="0" i="0" u="none" strike="noStrike" cap="none">
                <a:gradFill>
                  <a:gsLst>
                    <a:gs pos="1250">
                      <a:srgbClr val="000000">
                        <a:alpha val="100000"/>
                      </a:srgbClr>
                    </a:gs>
                    <a:gs pos="100000">
                      <a:srgbClr val="000000">
                        <a:alpha val="100000"/>
                      </a:srgbClr>
                    </a:gs>
                  </a:gsLst>
                  <a:lin ang="5400000" scaled="0"/>
                </a:gra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dk1"/>
              </a:buClr>
              <a:buSzPts val="1800"/>
              <a:buFont typeface="Noto Sans Symbols"/>
              <a:buChar char="·"/>
              <a:defRPr sz="2000" b="0" i="0" u="none" strike="noStrike" cap="none">
                <a:gradFill>
                  <a:gsLst>
                    <a:gs pos="1250">
                      <a:srgbClr val="000000">
                        <a:alpha val="100000"/>
                      </a:srgbClr>
                    </a:gs>
                    <a:gs pos="100000">
                      <a:srgbClr val="000000">
                        <a:alpha val="100000"/>
                      </a:srgbClr>
                    </a:gs>
                  </a:gsLst>
                  <a:lin ang="5400000" scaled="0"/>
                </a:gra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dk1"/>
              </a:buClr>
              <a:buSzPts val="1440"/>
              <a:buFont typeface="Noto Sans Symbols"/>
              <a:buChar char="·"/>
              <a:defRPr sz="1600" b="0" i="0" u="none" strike="noStrike" cap="none">
                <a:gradFill>
                  <a:gsLst>
                    <a:gs pos="1250">
                      <a:srgbClr val="000000">
                        <a:alpha val="100000"/>
                      </a:srgbClr>
                    </a:gs>
                    <a:gs pos="100000">
                      <a:srgbClr val="000000">
                        <a:alpha val="100000"/>
                      </a:srgbClr>
                    </a:gs>
                  </a:gsLst>
                  <a:lin ang="5400000" scaled="0"/>
                </a:gra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dk1"/>
              </a:buClr>
              <a:buSzPts val="1260"/>
              <a:buFont typeface="Noto Sans Symbols"/>
              <a:buChar char="·"/>
              <a:defRPr sz="1400" b="0" i="0" u="none" strike="noStrike" cap="none">
                <a:gradFill>
                  <a:gsLst>
                    <a:gs pos="1250">
                      <a:srgbClr val="000000">
                        <a:alpha val="100000"/>
                      </a:srgbClr>
                    </a:gs>
                    <a:gs pos="100000">
                      <a:srgbClr val="000000">
                        <a:alpha val="100000"/>
                      </a:srgbClr>
                    </a:gs>
                  </a:gsLst>
                  <a:lin ang="5400000" scaled="0"/>
                </a:gra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dk1"/>
              </a:buClr>
              <a:buSzPts val="1260"/>
              <a:buFont typeface="Noto Sans Symbols"/>
              <a:buChar char="·"/>
              <a:defRPr sz="1400" b="0" i="0" u="none" strike="noStrike" cap="none">
                <a:gradFill>
                  <a:gsLst>
                    <a:gs pos="1250">
                      <a:srgbClr val="000000">
                        <a:alpha val="100000"/>
                      </a:srgbClr>
                    </a:gs>
                    <a:gs pos="100000">
                      <a:srgbClr val="000000">
                        <a:alpha val="100000"/>
                      </a:srgbClr>
                    </a:gs>
                  </a:gsLst>
                  <a:lin ang="5400000" scaled="0"/>
                </a:gra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92" name="Google Shape;92;p1"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p:spPr>
          <a:xfrm rot="5400000">
            <a:off x="9455832" y="2843772"/>
            <a:ext cx="6857999"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77" r:id="rId23"/>
    <p:sldLayoutId id="2147483678" r:id="rId24"/>
    <p:sldLayoutId id="2147483679" r:id="rId25"/>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2"/>
        <p:cNvGrpSpPr/>
        <p:nvPr/>
      </p:nvGrpSpPr>
      <p:grpSpPr>
        <a:xfrm>
          <a:off x="0" y="0"/>
          <a:ext cx="0" cy="0"/>
          <a:chOff x="0" y="0"/>
          <a:chExt cx="0" cy="0"/>
        </a:xfrm>
      </p:grpSpPr>
      <p:sp>
        <p:nvSpPr>
          <p:cNvPr id="203" name="Google Shape;203;p34"/>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3600"/>
              <a:buFont typeface="Quattrocento Sans"/>
              <a:buNone/>
              <a:defRPr sz="3600" b="0" i="0" u="none" strike="noStrike" cap="none">
                <a:gradFill>
                  <a:gsLst>
                    <a:gs pos="1250">
                      <a:srgbClr val="FFFFFF">
                        <a:alpha val="100000"/>
                      </a:srgbClr>
                    </a:gs>
                    <a:gs pos="100000">
                      <a:srgbClr val="FFFFFF">
                        <a:alpha val="100000"/>
                      </a:srgbClr>
                    </a:gs>
                  </a:gsLst>
                  <a:lin ang="5400000" scaled="0"/>
                </a:gradFill>
                <a:latin typeface="Quattrocento Sans"/>
                <a:ea typeface="Quattrocento Sans"/>
                <a:cs typeface="Quattrocento Sans"/>
                <a:sym typeface="Quattrocento San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04" name="Google Shape;204;p34"/>
          <p:cNvSpPr txBox="1">
            <a:spLocks noGrp="1"/>
          </p:cNvSpPr>
          <p:nvPr>
            <p:ph type="body" idx="1"/>
          </p:nvPr>
        </p:nvSpPr>
        <p:spPr>
          <a:xfrm>
            <a:off x="584200" y="1435503"/>
            <a:ext cx="11018400" cy="1612800"/>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lt1"/>
              </a:buClr>
              <a:buSzPts val="2520"/>
              <a:buFont typeface="Noto Sans Symbols"/>
              <a:buChar char="·"/>
              <a:defRPr sz="2800" b="0" i="0" u="none" strike="noStrike" cap="none">
                <a:gradFill>
                  <a:gsLst>
                    <a:gs pos="1250">
                      <a:srgbClr val="FFFFFF">
                        <a:alpha val="100000"/>
                      </a:srgbClr>
                    </a:gs>
                    <a:gs pos="100000">
                      <a:srgbClr val="FFFFFF">
                        <a:alpha val="100000"/>
                      </a:srgbClr>
                    </a:gs>
                  </a:gsLst>
                  <a:lin ang="5400000" scaled="0"/>
                </a:gra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lt1"/>
              </a:buClr>
              <a:buSzPts val="1800"/>
              <a:buFont typeface="Noto Sans Symbols"/>
              <a:buChar char="·"/>
              <a:defRPr sz="2000" b="0" i="0" u="none" strike="noStrike" cap="none">
                <a:gradFill>
                  <a:gsLst>
                    <a:gs pos="1250">
                      <a:srgbClr val="FFFFFF">
                        <a:alpha val="100000"/>
                      </a:srgbClr>
                    </a:gs>
                    <a:gs pos="100000">
                      <a:srgbClr val="FFFFFF">
                        <a:alpha val="100000"/>
                      </a:srgbClr>
                    </a:gs>
                  </a:gsLst>
                  <a:lin ang="5400000" scaled="0"/>
                </a:gra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lt1"/>
              </a:buClr>
              <a:buSzPts val="1440"/>
              <a:buFont typeface="Noto Sans Symbols"/>
              <a:buChar char="·"/>
              <a:defRPr sz="1600" b="0" i="0" u="none" strike="noStrike" cap="none">
                <a:gradFill>
                  <a:gsLst>
                    <a:gs pos="1250">
                      <a:srgbClr val="FFFFFF">
                        <a:alpha val="100000"/>
                      </a:srgbClr>
                    </a:gs>
                    <a:gs pos="100000">
                      <a:srgbClr val="FFFFFF">
                        <a:alpha val="100000"/>
                      </a:srgbClr>
                    </a:gs>
                  </a:gsLst>
                  <a:lin ang="5400000" scaled="0"/>
                </a:gra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lt1"/>
              </a:buClr>
              <a:buSzPts val="1260"/>
              <a:buFont typeface="Noto Sans Symbols"/>
              <a:buChar char="·"/>
              <a:defRPr sz="1400" b="0" i="0" u="none" strike="noStrike" cap="none">
                <a:gradFill>
                  <a:gsLst>
                    <a:gs pos="1250">
                      <a:srgbClr val="FFFFFF">
                        <a:alpha val="100000"/>
                      </a:srgbClr>
                    </a:gs>
                    <a:gs pos="100000">
                      <a:srgbClr val="FFFFFF">
                        <a:alpha val="100000"/>
                      </a:srgbClr>
                    </a:gs>
                  </a:gsLst>
                  <a:lin ang="5400000" scaled="0"/>
                </a:gra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lt1"/>
              </a:buClr>
              <a:buSzPts val="1260"/>
              <a:buFont typeface="Noto Sans Symbols"/>
              <a:buChar char="·"/>
              <a:defRPr sz="1400" b="0" i="0" u="none" strike="noStrike" cap="none">
                <a:gradFill>
                  <a:gsLst>
                    <a:gs pos="1250">
                      <a:srgbClr val="FFFFFF">
                        <a:alpha val="100000"/>
                      </a:srgbClr>
                    </a:gs>
                    <a:gs pos="100000">
                      <a:srgbClr val="FFFFFF">
                        <a:alpha val="100000"/>
                      </a:srgbClr>
                    </a:gs>
                  </a:gsLst>
                  <a:lin ang="5400000" scaled="0"/>
                </a:gra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pic>
        <p:nvPicPr>
          <p:cNvPr id="205" name="Google Shape;205;p34"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p:spPr>
          <a:xfrm rot="5400000">
            <a:off x="9455832" y="2843772"/>
            <a:ext cx="6857999"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80" r:id="rId1"/>
    <p:sldLayoutId id="2147483681" r:id="rId2"/>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m/imgres?imgurl=https%3A%2F%2Fwww.edureka.co%2Fblog%2Fwp-content%2Fuploads%2F2016%2F11%2FDistributed-Version-Control-System-Workflow-What-Is-Git-Edureka.png&amp;tbnid=543qa8sjUGOXpM&amp;vet=12ahUKEwjfwZfsh-j_AhXju2MGHdlgAf8QMygAegUIARDVAQ..i&amp;imgrefurl=https%3A%2F%2Fwww.edureka.co%2Fblog%2Fwhat-is-git%2F&amp;docid=gXzgLG6Bb59hTM&amp;w=1698&amp;h=1123&amp;q=Distributed%20version%20control%20system&amp;ved=2ahUKEwjfwZfsh-j_AhXju2MGHdlgAf8QMygAegUIARDVAQ"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oogle.com/imgres?imgurl=https%3A%2F%2Fwww.edureka.co%2Fblog%2Fwp-content%2Fuploads%2F2016%2F11%2FDistributed-Version-Control-System-Workflow-What-Is-Git-Edureka.png&amp;tbnid=543qa8sjUGOXpM&amp;vet=12ahUKEwjfwZfsh-j_AhXju2MGHdlgAf8QMygAegUIARDVAQ..i&amp;imgrefurl=https%3A%2F%2Fwww.edureka.co%2Fblog%2Fwhat-is-git%2F&amp;docid=gXzgLG6Bb59hTM&amp;w=1698&amp;h=1123&amp;q=Distributed%20version%20control%20system&amp;ved=2ahUKEwjfwZfsh-j_AhXju2MGHdlgAf8QMygAegUIARDVAQ"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itnext.io/git-concepts-for-newcomers-part-2-git-repository-working-tree-and-staging-area-a2e720bf3528"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google.com/imgres?imgurl=https%3A%2F%2Fwww.zbw-mediatalk.eu%2Fwp-content%2Fuploads%2F2015%2F09%2Fgithub-cover.jpg&amp;tbnid=J1bIOoBUmJr2oM&amp;vet=12ahUKEwj7_azJoOj_AhU3zqACHc8iBikQMygNegUIARD8AQ..i&amp;imgrefurl=https%3A%2F%2Fcodeburst.io%2Fwhy-you-should-start-using-github-right-now-e817d213c6ff&amp;docid=m5nS3MvG2PhbeM&amp;w=1100&amp;h=619&amp;q=github&amp;ved=2ahUKEwj7_azJoOj_AhU3zqACHc8iBikQMygNegUIARD8AQ"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google.com/imgres?imgurl=https%3A%2F%2Fquadlayers.com%2Fwp-content%2Fuploads%2F2020%2F02%2Fquiz-plugins-for-WordPress.png&amp;tbnid=QIQUnyH93fmpHM&amp;vet=12ahUKEwjBtbOhq-j_AhUAt2MGHSCRBxAQMygHegUIARD3AQ..i&amp;imgrefurl=https%3A%2F%2Fquadlayers.com%2Fbest-quiz-plugins-for-wordpress%2F&amp;docid=ewfHe7PSrh2gsM&amp;w=1920&amp;h=696&amp;q=quiz&amp;ved=2ahUKEwjBtbOhq-j_AhUAt2MGHSCRBxAQMygHegUIARD3AQ" TargetMode="External"/><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hyperlink" Target="https://www.google.com/imgres?imgurl=https%3A%2F%2Fwww.shutterstock.com%2Fimage-vector%2Fthank-you-hand-drawn-lettering-260nw-1263463690.jpg&amp;tbnid=WjvQpb5ieIpNdM&amp;vet=12ahUKEwjM9MPdq-j_AhWkxKACHf7xBgoQMygCegUIARDyAQ..i&amp;imgrefurl=https%3A%2F%2Fwww.shutterstock.com%2Fsearch%2Fthank-you&amp;docid=ZxcHwtSwyzZ-UM&amp;w=578&amp;h=280&amp;q=Thank%20you&amp;ved=2ahUKEwjM9MPdq-j_AhWkxKACHf7xBgoQMygCegUIARDyAQ"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oogle.com/imgres?imgurl=https%3A%2F%2Fwww.edureka.co%2Fblog%2Fwp-content%2Fuploads%2F2016%2F11%2FCentralized-Version-Control-System-Workflow-What-Is-Git-Edureka.png&amp;tbnid=pX9c4D7RrbBr_M&amp;vet=12ahUKEwjfwZfsh-j_AhXju2MGHdlgAf8QMygDegUIARDbAQ..i&amp;imgrefurl=https%3A%2F%2Fwww.edureka.co%2Fblog%2Fwhat-is-git%2F&amp;docid=gXzgLG6Bb59hTM&amp;w=1698&amp;h=750&amp;q=Distributed%20version%20control%20system&amp;ved=2ahUKEwjfwZfsh-j_AhXju2MGHdlgAf8QMygDegUIARDbAQ"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A4BBF-F806-94BF-5EA4-6AAC41D8B7A8}"/>
              </a:ext>
            </a:extLst>
          </p:cNvPr>
          <p:cNvSpPr>
            <a:spLocks noGrp="1"/>
          </p:cNvSpPr>
          <p:nvPr>
            <p:ph type="title"/>
          </p:nvPr>
        </p:nvSpPr>
        <p:spPr>
          <a:xfrm>
            <a:off x="2275767" y="393117"/>
            <a:ext cx="11018400" cy="553998"/>
          </a:xfrm>
        </p:spPr>
        <p:txBody>
          <a:bodyPr/>
          <a:lstStyle/>
          <a:p>
            <a:r>
              <a:rPr lang="en-US" dirty="0">
                <a:latin typeface="Quattrocento Sans" panose="020B0604020202020204" pitchFamily="34" charset="0"/>
                <a:cs typeface="Segoe UI Semilight" panose="020B0402040204020203" pitchFamily="34" charset="0"/>
              </a:rPr>
              <a:t>Distributed version control system</a:t>
            </a:r>
            <a:endParaRPr lang="en-IN" dirty="0">
              <a:latin typeface="Quattrocento Sans" panose="020B0604020202020204" pitchFamily="34" charset="0"/>
              <a:cs typeface="Segoe UI Semilight" panose="020B0402040204020203" pitchFamily="34" charset="0"/>
            </a:endParaRPr>
          </a:p>
        </p:txBody>
      </p:sp>
      <p:sp>
        <p:nvSpPr>
          <p:cNvPr id="3" name="Text Placeholder 2">
            <a:extLst>
              <a:ext uri="{FF2B5EF4-FFF2-40B4-BE49-F238E27FC236}">
                <a16:creationId xmlns:a16="http://schemas.microsoft.com/office/drawing/2014/main" id="{8EDEBDC3-0AA1-EF2B-D751-265785F7211E}"/>
              </a:ext>
            </a:extLst>
          </p:cNvPr>
          <p:cNvSpPr>
            <a:spLocks noGrp="1"/>
          </p:cNvSpPr>
          <p:nvPr>
            <p:ph type="body" idx="1"/>
          </p:nvPr>
        </p:nvSpPr>
        <p:spPr>
          <a:xfrm>
            <a:off x="586390" y="1434370"/>
            <a:ext cx="11018400" cy="507831"/>
          </a:xfrm>
        </p:spPr>
        <p:txBody>
          <a:bodyPr/>
          <a:lstStyle/>
          <a:p>
            <a:r>
              <a:rPr lang="en-US" dirty="0"/>
              <a:t> </a:t>
            </a:r>
            <a:endParaRPr lang="en-IN" dirty="0"/>
          </a:p>
        </p:txBody>
      </p:sp>
      <p:pic>
        <p:nvPicPr>
          <p:cNvPr id="4" name="Picture 2" descr="What Is Git | Explore A Distributed Version Control Tool | Edureka">
            <a:extLst>
              <a:ext uri="{FF2B5EF4-FFF2-40B4-BE49-F238E27FC236}">
                <a16:creationId xmlns:a16="http://schemas.microsoft.com/office/drawing/2014/main" id="{50020E59-F148-0FE1-1387-FA8D5AF9B1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8282" y="1259485"/>
            <a:ext cx="4691090" cy="3093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79F35A1-541E-A0E8-17FA-9650B9535EC3}"/>
              </a:ext>
            </a:extLst>
          </p:cNvPr>
          <p:cNvSpPr txBox="1"/>
          <p:nvPr/>
        </p:nvSpPr>
        <p:spPr>
          <a:xfrm>
            <a:off x="4408715" y="4773397"/>
            <a:ext cx="2786743" cy="523220"/>
          </a:xfrm>
          <a:prstGeom prst="rect">
            <a:avLst/>
          </a:prstGeom>
          <a:noFill/>
        </p:spPr>
        <p:txBody>
          <a:bodyPr wrap="square" rtlCol="0">
            <a:spAutoFit/>
          </a:bodyPr>
          <a:lstStyle/>
          <a:p>
            <a:r>
              <a:rPr lang="en-US" dirty="0">
                <a:hlinkClick r:id="rId3"/>
              </a:rPr>
              <a:t>Image Source</a:t>
            </a:r>
            <a:endParaRPr lang="en-IN" dirty="0"/>
          </a:p>
          <a:p>
            <a:endParaRPr lang="en-IN" dirty="0"/>
          </a:p>
        </p:txBody>
      </p:sp>
    </p:spTree>
    <p:extLst>
      <p:ext uri="{BB962C8B-B14F-4D97-AF65-F5344CB8AC3E}">
        <p14:creationId xmlns:p14="http://schemas.microsoft.com/office/powerpoint/2010/main" val="214189685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A4BBF-F806-94BF-5EA4-6AAC41D8B7A8}"/>
              </a:ext>
            </a:extLst>
          </p:cNvPr>
          <p:cNvSpPr>
            <a:spLocks noGrp="1"/>
          </p:cNvSpPr>
          <p:nvPr>
            <p:ph type="title"/>
          </p:nvPr>
        </p:nvSpPr>
        <p:spPr>
          <a:xfrm>
            <a:off x="659021" y="457200"/>
            <a:ext cx="11018400" cy="554100"/>
          </a:xfrm>
        </p:spPr>
        <p:txBody>
          <a:bodyPr/>
          <a:lstStyle/>
          <a:p>
            <a:r>
              <a:rPr lang="en-US" dirty="0"/>
              <a:t> </a:t>
            </a:r>
            <a:endParaRPr lang="en-IN" dirty="0"/>
          </a:p>
        </p:txBody>
      </p:sp>
      <p:sp>
        <p:nvSpPr>
          <p:cNvPr id="3" name="Text Placeholder 2">
            <a:extLst>
              <a:ext uri="{FF2B5EF4-FFF2-40B4-BE49-F238E27FC236}">
                <a16:creationId xmlns:a16="http://schemas.microsoft.com/office/drawing/2014/main" id="{8EDEBDC3-0AA1-EF2B-D751-265785F7211E}"/>
              </a:ext>
            </a:extLst>
          </p:cNvPr>
          <p:cNvSpPr>
            <a:spLocks noGrp="1"/>
          </p:cNvSpPr>
          <p:nvPr>
            <p:ph type="body" idx="1"/>
          </p:nvPr>
        </p:nvSpPr>
        <p:spPr>
          <a:xfrm>
            <a:off x="657148" y="1434370"/>
            <a:ext cx="11018400" cy="507831"/>
          </a:xfrm>
        </p:spPr>
        <p:txBody>
          <a:bodyPr/>
          <a:lstStyle/>
          <a:p>
            <a:r>
              <a:rPr lang="en-US" dirty="0"/>
              <a:t> </a:t>
            </a:r>
            <a:endParaRPr lang="en-IN" dirty="0"/>
          </a:p>
        </p:txBody>
      </p:sp>
      <p:sp>
        <p:nvSpPr>
          <p:cNvPr id="5" name="TextBox 4">
            <a:extLst>
              <a:ext uri="{FF2B5EF4-FFF2-40B4-BE49-F238E27FC236}">
                <a16:creationId xmlns:a16="http://schemas.microsoft.com/office/drawing/2014/main" id="{679F35A1-541E-A0E8-17FA-9650B9535EC3}"/>
              </a:ext>
            </a:extLst>
          </p:cNvPr>
          <p:cNvSpPr txBox="1"/>
          <p:nvPr/>
        </p:nvSpPr>
        <p:spPr>
          <a:xfrm>
            <a:off x="4881380" y="4232699"/>
            <a:ext cx="2786743" cy="523220"/>
          </a:xfrm>
          <a:prstGeom prst="rect">
            <a:avLst/>
          </a:prstGeom>
          <a:noFill/>
        </p:spPr>
        <p:txBody>
          <a:bodyPr wrap="square" rtlCol="0">
            <a:spAutoFit/>
          </a:bodyPr>
          <a:lstStyle/>
          <a:p>
            <a:r>
              <a:rPr lang="en-US" dirty="0">
                <a:hlinkClick r:id="rId3"/>
              </a:rPr>
              <a:t>Image Source</a:t>
            </a:r>
            <a:endParaRPr lang="en-IN" dirty="0"/>
          </a:p>
          <a:p>
            <a:endParaRPr lang="en-IN" dirty="0"/>
          </a:p>
        </p:txBody>
      </p:sp>
      <p:pic>
        <p:nvPicPr>
          <p:cNvPr id="6" name="Picture 2" descr="Update now! Two critical flaws in Git's code found, patched">
            <a:extLst>
              <a:ext uri="{FF2B5EF4-FFF2-40B4-BE49-F238E27FC236}">
                <a16:creationId xmlns:a16="http://schemas.microsoft.com/office/drawing/2014/main" id="{76ADD2A3-BD16-16D4-746E-EF7CFB57D1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3361" y="1811621"/>
            <a:ext cx="4323354" cy="242107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DE8FA45-1571-C6A0-DCF8-203AED69392D}"/>
              </a:ext>
            </a:extLst>
          </p:cNvPr>
          <p:cNvSpPr txBox="1"/>
          <p:nvPr/>
        </p:nvSpPr>
        <p:spPr>
          <a:xfrm>
            <a:off x="2449285" y="534246"/>
            <a:ext cx="4517571" cy="1200329"/>
          </a:xfrm>
          <a:prstGeom prst="rect">
            <a:avLst/>
          </a:prstGeom>
          <a:noFill/>
        </p:spPr>
        <p:txBody>
          <a:bodyPr wrap="square" rtlCol="0">
            <a:spAutoFit/>
          </a:bodyPr>
          <a:lstStyle/>
          <a:p>
            <a:r>
              <a:rPr lang="en-US" sz="3600" dirty="0">
                <a:latin typeface="Quattrocento Sans" panose="020B0604020202020204" pitchFamily="34" charset="0"/>
                <a:cs typeface="Segoe UI Semilight" panose="020B0402040204020203" pitchFamily="34" charset="0"/>
              </a:rPr>
              <a:t>		What is Git</a:t>
            </a:r>
            <a:endParaRPr lang="en-IN" sz="3600" dirty="0">
              <a:latin typeface="Quattrocento Sans" panose="020B0604020202020204" pitchFamily="34" charset="0"/>
              <a:cs typeface="Segoe UI Semilight" panose="020B0402040204020203" pitchFamily="34" charset="0"/>
            </a:endParaRPr>
          </a:p>
          <a:p>
            <a:endParaRPr lang="en-IN" sz="3600" dirty="0">
              <a:latin typeface="Quattrocento Sans" panose="020B0604020202020204" pitchFamily="34" charset="0"/>
              <a:cs typeface="Segoe UI Semilight" panose="020B0402040204020203" pitchFamily="34" charset="0"/>
            </a:endParaRPr>
          </a:p>
        </p:txBody>
      </p:sp>
    </p:spTree>
    <p:extLst>
      <p:ext uri="{BB962C8B-B14F-4D97-AF65-F5344CB8AC3E}">
        <p14:creationId xmlns:p14="http://schemas.microsoft.com/office/powerpoint/2010/main" val="232371746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78D3B-3024-EBE6-5781-1B9479E1F676}"/>
              </a:ext>
            </a:extLst>
          </p:cNvPr>
          <p:cNvSpPr>
            <a:spLocks noGrp="1"/>
          </p:cNvSpPr>
          <p:nvPr>
            <p:ph type="title"/>
          </p:nvPr>
        </p:nvSpPr>
        <p:spPr>
          <a:xfrm>
            <a:off x="588263" y="457200"/>
            <a:ext cx="11018400" cy="430887"/>
          </a:xfrm>
        </p:spPr>
        <p:txBody>
          <a:bodyPr/>
          <a:lstStyle/>
          <a:p>
            <a:r>
              <a:rPr lang="en-US" sz="2800" dirty="0">
                <a:latin typeface="Segoe UI Semilight" panose="020B0402040204020203" pitchFamily="34" charset="0"/>
                <a:cs typeface="Segoe UI Semilight" panose="020B0402040204020203" pitchFamily="34" charset="0"/>
              </a:rPr>
              <a:t>Why Git?</a:t>
            </a:r>
            <a:endParaRPr lang="en-IN" sz="2800" dirty="0">
              <a:latin typeface="Segoe UI Semilight" panose="020B0402040204020203" pitchFamily="34" charset="0"/>
              <a:cs typeface="Segoe UI Semilight" panose="020B0402040204020203" pitchFamily="34" charset="0"/>
            </a:endParaRPr>
          </a:p>
        </p:txBody>
      </p:sp>
      <p:sp>
        <p:nvSpPr>
          <p:cNvPr id="3" name="Text Placeholder 2">
            <a:extLst>
              <a:ext uri="{FF2B5EF4-FFF2-40B4-BE49-F238E27FC236}">
                <a16:creationId xmlns:a16="http://schemas.microsoft.com/office/drawing/2014/main" id="{F63FBB99-DFB6-A697-7D92-3EDFE7062DB8}"/>
              </a:ext>
            </a:extLst>
          </p:cNvPr>
          <p:cNvSpPr>
            <a:spLocks noGrp="1"/>
          </p:cNvSpPr>
          <p:nvPr>
            <p:ph type="body" idx="1"/>
          </p:nvPr>
        </p:nvSpPr>
        <p:spPr>
          <a:xfrm>
            <a:off x="586390" y="1434370"/>
            <a:ext cx="11018400" cy="1923604"/>
          </a:xfrm>
        </p:spPr>
        <p:txBody>
          <a:bodyPr/>
          <a:lstStyle/>
          <a:p>
            <a:r>
              <a:rPr lang="en-IN" sz="2000" dirty="0">
                <a:effectLst/>
                <a:latin typeface="Segoe UI Semilight" panose="020B0402040204020203" pitchFamily="34" charset="0"/>
                <a:ea typeface="Calibri" panose="020F0502020204030204" pitchFamily="34" charset="0"/>
                <a:cs typeface="Segoe UI Semilight" panose="020B0402040204020203" pitchFamily="34" charset="0"/>
              </a:rPr>
              <a:t>Efficient and Fast</a:t>
            </a:r>
          </a:p>
          <a:p>
            <a:r>
              <a:rPr lang="en-IN" sz="2000" dirty="0">
                <a:effectLst/>
                <a:latin typeface="Segoe UI Semilight" panose="020B0402040204020203" pitchFamily="34" charset="0"/>
                <a:ea typeface="Calibri" panose="020F0502020204030204" pitchFamily="34" charset="0"/>
                <a:cs typeface="Segoe UI Semilight" panose="020B0402040204020203" pitchFamily="34" charset="0"/>
              </a:rPr>
              <a:t>Distributed Architecture</a:t>
            </a:r>
          </a:p>
          <a:p>
            <a:r>
              <a:rPr lang="en-IN" sz="2000" dirty="0">
                <a:effectLst/>
                <a:latin typeface="Segoe UI Semilight" panose="020B0402040204020203" pitchFamily="34" charset="0"/>
                <a:ea typeface="Calibri" panose="020F0502020204030204" pitchFamily="34" charset="0"/>
                <a:cs typeface="Segoe UI Semilight" panose="020B0402040204020203" pitchFamily="34" charset="0"/>
              </a:rPr>
              <a:t>Collaboration and Teamwork</a:t>
            </a:r>
            <a:endParaRPr lang="en-IN" sz="2000" dirty="0">
              <a:latin typeface="Segoe UI Semilight" panose="020B0402040204020203" pitchFamily="34" charset="0"/>
              <a:ea typeface="Calibri" panose="020F0502020204030204" pitchFamily="34" charset="0"/>
              <a:cs typeface="Segoe UI Semilight" panose="020B0402040204020203" pitchFamily="34" charset="0"/>
            </a:endParaRPr>
          </a:p>
          <a:p>
            <a:r>
              <a:rPr lang="en-IN" sz="2000" dirty="0">
                <a:effectLst/>
                <a:latin typeface="Segoe UI Semilight" panose="020B0402040204020203" pitchFamily="34" charset="0"/>
                <a:ea typeface="Calibri" panose="020F0502020204030204" pitchFamily="34" charset="0"/>
                <a:cs typeface="Segoe UI Semilight" panose="020B0402040204020203" pitchFamily="34" charset="0"/>
              </a:rPr>
              <a:t>Branching and Merging</a:t>
            </a:r>
            <a:endParaRPr lang="en-IN" sz="2000" dirty="0">
              <a:latin typeface="Segoe UI Semilight" panose="020B0402040204020203" pitchFamily="34" charset="0"/>
              <a:cs typeface="Segoe UI Semilight" panose="020B0402040204020203" pitchFamily="34" charset="0"/>
            </a:endParaRPr>
          </a:p>
          <a:p>
            <a:endParaRPr lang="en-IN" sz="20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76906160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152B4-0A2A-6283-9B4B-A7903F3FE98D}"/>
              </a:ext>
            </a:extLst>
          </p:cNvPr>
          <p:cNvSpPr>
            <a:spLocks noGrp="1"/>
          </p:cNvSpPr>
          <p:nvPr>
            <p:ph type="title"/>
          </p:nvPr>
        </p:nvSpPr>
        <p:spPr>
          <a:xfrm>
            <a:off x="588263" y="457200"/>
            <a:ext cx="11018400" cy="430887"/>
          </a:xfrm>
        </p:spPr>
        <p:txBody>
          <a:bodyPr/>
          <a:lstStyle/>
          <a:p>
            <a:r>
              <a:rPr lang="en-US" sz="2800" dirty="0">
                <a:latin typeface="Segoe UI Semilight" panose="020B0402040204020203" pitchFamily="34" charset="0"/>
                <a:cs typeface="Segoe UI Semilight" panose="020B0402040204020203" pitchFamily="34" charset="0"/>
              </a:rPr>
              <a:t>Git commands and stages</a:t>
            </a:r>
            <a:endParaRPr lang="en-IN" sz="2800" dirty="0">
              <a:latin typeface="Segoe UI Semilight" panose="020B0402040204020203" pitchFamily="34" charset="0"/>
              <a:cs typeface="Segoe UI Semilight" panose="020B0402040204020203" pitchFamily="34" charset="0"/>
            </a:endParaRPr>
          </a:p>
        </p:txBody>
      </p:sp>
      <p:sp>
        <p:nvSpPr>
          <p:cNvPr id="3" name="Text Placeholder 2">
            <a:extLst>
              <a:ext uri="{FF2B5EF4-FFF2-40B4-BE49-F238E27FC236}">
                <a16:creationId xmlns:a16="http://schemas.microsoft.com/office/drawing/2014/main" id="{2FA1EEAF-2814-7C25-9705-160E54FBBD89}"/>
              </a:ext>
            </a:extLst>
          </p:cNvPr>
          <p:cNvSpPr>
            <a:spLocks noGrp="1"/>
          </p:cNvSpPr>
          <p:nvPr>
            <p:ph type="body" idx="1"/>
          </p:nvPr>
        </p:nvSpPr>
        <p:spPr>
          <a:xfrm>
            <a:off x="1173600" y="1837142"/>
            <a:ext cx="11018400" cy="507831"/>
          </a:xfrm>
        </p:spPr>
        <p:txBody>
          <a:bodyPr/>
          <a:lstStyle/>
          <a:p>
            <a:r>
              <a:rPr lang="en-US" dirty="0"/>
              <a:t> </a:t>
            </a:r>
            <a:endParaRPr lang="en-IN" dirty="0"/>
          </a:p>
        </p:txBody>
      </p:sp>
      <p:pic>
        <p:nvPicPr>
          <p:cNvPr id="4098" name="Picture 2" descr="Git concepts for newcomers — Part 2: Git repository, working tree and  staging area | by Sébastien Dubois. | ITNEXT">
            <a:extLst>
              <a:ext uri="{FF2B5EF4-FFF2-40B4-BE49-F238E27FC236}">
                <a16:creationId xmlns:a16="http://schemas.microsoft.com/office/drawing/2014/main" id="{607F36C6-82E7-E850-F7AB-24AC71B0DA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7238" y="1293472"/>
            <a:ext cx="4772645" cy="39662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1B18EFC-72ED-6203-E027-62D49F321361}"/>
              </a:ext>
            </a:extLst>
          </p:cNvPr>
          <p:cNvSpPr txBox="1"/>
          <p:nvPr/>
        </p:nvSpPr>
        <p:spPr>
          <a:xfrm>
            <a:off x="4376057" y="5282571"/>
            <a:ext cx="3439886" cy="307777"/>
          </a:xfrm>
          <a:prstGeom prst="rect">
            <a:avLst/>
          </a:prstGeom>
          <a:noFill/>
        </p:spPr>
        <p:txBody>
          <a:bodyPr wrap="square" rtlCol="0">
            <a:spAutoFit/>
          </a:bodyPr>
          <a:lstStyle/>
          <a:p>
            <a:r>
              <a:rPr lang="en-US" dirty="0">
                <a:hlinkClick r:id="rId3"/>
              </a:rPr>
              <a:t>Image source</a:t>
            </a:r>
            <a:endParaRPr lang="en-IN" dirty="0"/>
          </a:p>
        </p:txBody>
      </p:sp>
    </p:spTree>
    <p:extLst>
      <p:ext uri="{BB962C8B-B14F-4D97-AF65-F5344CB8AC3E}">
        <p14:creationId xmlns:p14="http://schemas.microsoft.com/office/powerpoint/2010/main" val="272627296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82"/>
          <p:cNvSpPr txBox="1">
            <a:spLocks noGrp="1"/>
          </p:cNvSpPr>
          <p:nvPr>
            <p:ph type="title"/>
          </p:nvPr>
        </p:nvSpPr>
        <p:spPr>
          <a:xfrm>
            <a:off x="323960" y="2053884"/>
            <a:ext cx="9144000" cy="498600"/>
          </a:xfrm>
          <a:prstGeom prst="rect">
            <a:avLst/>
          </a:prstGeom>
          <a:noFill/>
          <a:ln>
            <a:noFill/>
          </a:ln>
        </p:spPr>
        <p:txBody>
          <a:bodyPr spcFirstLastPara="1" wrap="square" lIns="0" tIns="0" rIns="0" bIns="0" anchor="b" anchorCtr="0">
            <a:spAutoFit/>
          </a:bodyPr>
          <a:lstStyle/>
          <a:p>
            <a:pPr marL="0" lvl="0" indent="0" algn="l" rtl="0">
              <a:lnSpc>
                <a:spcPct val="90000"/>
              </a:lnSpc>
              <a:spcBef>
                <a:spcPts val="0"/>
              </a:spcBef>
              <a:spcAft>
                <a:spcPts val="0"/>
              </a:spcAft>
              <a:buClr>
                <a:srgbClr val="1A1A1A"/>
              </a:buClr>
              <a:buSzPts val="3600"/>
              <a:buFont typeface="Quattrocento Sans"/>
              <a:buNone/>
            </a:pPr>
            <a:r>
              <a:rPr lang="en-US" dirty="0"/>
              <a:t>Git Demonstration</a:t>
            </a:r>
            <a:endParaRPr dirty="0"/>
          </a:p>
        </p:txBody>
      </p:sp>
      <p:sp>
        <p:nvSpPr>
          <p:cNvPr id="508" name="Google Shape;508;p82"/>
          <p:cNvSpPr txBox="1">
            <a:spLocks noGrp="1"/>
          </p:cNvSpPr>
          <p:nvPr>
            <p:ph type="body" idx="1"/>
          </p:nvPr>
        </p:nvSpPr>
        <p:spPr>
          <a:xfrm>
            <a:off x="594742" y="3631802"/>
            <a:ext cx="9144000" cy="3078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1A1A1A"/>
              </a:buClr>
              <a:buSzPts val="1800"/>
              <a:buFont typeface="Arial"/>
              <a:buNone/>
            </a:pPr>
            <a:r>
              <a:rPr lang="en-US" dirty="0"/>
              <a:t> </a:t>
            </a:r>
            <a:endParaRPr dirty="0"/>
          </a:p>
        </p:txBody>
      </p:sp>
    </p:spTree>
    <p:extLst>
      <p:ext uri="{BB962C8B-B14F-4D97-AF65-F5344CB8AC3E}">
        <p14:creationId xmlns:p14="http://schemas.microsoft.com/office/powerpoint/2010/main" val="1148586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DA407-7A5E-7D3A-138A-9C2E86FFF034}"/>
              </a:ext>
            </a:extLst>
          </p:cNvPr>
          <p:cNvSpPr>
            <a:spLocks noGrp="1"/>
          </p:cNvSpPr>
          <p:nvPr>
            <p:ph type="title"/>
          </p:nvPr>
        </p:nvSpPr>
        <p:spPr/>
        <p:txBody>
          <a:bodyPr/>
          <a:lstStyle/>
          <a:p>
            <a:r>
              <a:rPr lang="en-US" dirty="0"/>
              <a:t>What is GitHub</a:t>
            </a:r>
            <a:endParaRPr lang="en-IN" dirty="0"/>
          </a:p>
        </p:txBody>
      </p:sp>
      <p:sp>
        <p:nvSpPr>
          <p:cNvPr id="3" name="Text Placeholder 2">
            <a:extLst>
              <a:ext uri="{FF2B5EF4-FFF2-40B4-BE49-F238E27FC236}">
                <a16:creationId xmlns:a16="http://schemas.microsoft.com/office/drawing/2014/main" id="{17F6E083-62AE-5DBB-344C-5F2D576D7954}"/>
              </a:ext>
            </a:extLst>
          </p:cNvPr>
          <p:cNvSpPr>
            <a:spLocks noGrp="1"/>
          </p:cNvSpPr>
          <p:nvPr>
            <p:ph type="body" idx="1"/>
          </p:nvPr>
        </p:nvSpPr>
        <p:spPr>
          <a:xfrm>
            <a:off x="586390" y="1434370"/>
            <a:ext cx="11018400" cy="507831"/>
          </a:xfrm>
        </p:spPr>
        <p:txBody>
          <a:bodyPr/>
          <a:lstStyle/>
          <a:p>
            <a:r>
              <a:rPr lang="en-US" dirty="0"/>
              <a:t> </a:t>
            </a:r>
            <a:endParaRPr lang="en-IN" dirty="0"/>
          </a:p>
        </p:txBody>
      </p:sp>
      <p:pic>
        <p:nvPicPr>
          <p:cNvPr id="8194" name="Picture 2" descr="Why you should start using GitHub Right now? | by Sourav Kumar Nanda |  codeburst">
            <a:extLst>
              <a:ext uri="{FF2B5EF4-FFF2-40B4-BE49-F238E27FC236}">
                <a16:creationId xmlns:a16="http://schemas.microsoft.com/office/drawing/2014/main" id="{6D4DDAEF-CBFE-BCF2-F201-D2357CA856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070" y="1688285"/>
            <a:ext cx="4837955" cy="27183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646B72-FBD0-3250-735C-2A723E24227D}"/>
              </a:ext>
            </a:extLst>
          </p:cNvPr>
          <p:cNvSpPr txBox="1"/>
          <p:nvPr/>
        </p:nvSpPr>
        <p:spPr>
          <a:xfrm>
            <a:off x="4974772" y="4725589"/>
            <a:ext cx="3755571" cy="307777"/>
          </a:xfrm>
          <a:prstGeom prst="rect">
            <a:avLst/>
          </a:prstGeom>
          <a:noFill/>
        </p:spPr>
        <p:txBody>
          <a:bodyPr wrap="square" rtlCol="0">
            <a:spAutoFit/>
          </a:bodyPr>
          <a:lstStyle/>
          <a:p>
            <a:r>
              <a:rPr lang="en-US" dirty="0">
                <a:hlinkClick r:id="rId3"/>
              </a:rPr>
              <a:t>Image Source</a:t>
            </a:r>
            <a:endParaRPr lang="en-IN" dirty="0"/>
          </a:p>
        </p:txBody>
      </p:sp>
    </p:spTree>
    <p:extLst>
      <p:ext uri="{BB962C8B-B14F-4D97-AF65-F5344CB8AC3E}">
        <p14:creationId xmlns:p14="http://schemas.microsoft.com/office/powerpoint/2010/main" val="221576410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AFACA-F96D-F1BE-87CA-CC9C8D5377F6}"/>
              </a:ext>
            </a:extLst>
          </p:cNvPr>
          <p:cNvSpPr>
            <a:spLocks noGrp="1"/>
          </p:cNvSpPr>
          <p:nvPr>
            <p:ph type="title"/>
          </p:nvPr>
        </p:nvSpPr>
        <p:spPr/>
        <p:txBody>
          <a:bodyPr/>
          <a:lstStyle/>
          <a:p>
            <a:r>
              <a:rPr lang="en-US" dirty="0"/>
              <a:t>  </a:t>
            </a:r>
            <a:endParaRPr lang="en-IN" dirty="0"/>
          </a:p>
        </p:txBody>
      </p:sp>
      <p:sp>
        <p:nvSpPr>
          <p:cNvPr id="3" name="Text Placeholder 2">
            <a:extLst>
              <a:ext uri="{FF2B5EF4-FFF2-40B4-BE49-F238E27FC236}">
                <a16:creationId xmlns:a16="http://schemas.microsoft.com/office/drawing/2014/main" id="{702D48E3-1157-CFAC-6035-C882997AE976}"/>
              </a:ext>
            </a:extLst>
          </p:cNvPr>
          <p:cNvSpPr>
            <a:spLocks noGrp="1"/>
          </p:cNvSpPr>
          <p:nvPr>
            <p:ph type="body" idx="1"/>
          </p:nvPr>
        </p:nvSpPr>
        <p:spPr>
          <a:xfrm>
            <a:off x="586390" y="1175657"/>
            <a:ext cx="11018400" cy="3493264"/>
          </a:xfrm>
        </p:spPr>
        <p:txBody>
          <a:bodyPr/>
          <a:lstStyle/>
          <a:p>
            <a:r>
              <a:rPr lang="en-US" dirty="0"/>
              <a:t>Advantages of GitHub</a:t>
            </a:r>
          </a:p>
          <a:p>
            <a:endParaRPr lang="en-US" dirty="0"/>
          </a:p>
          <a:p>
            <a:pPr marL="685800" indent="-45720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Git Repository Hosting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indent="-45720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Collaboration and Social Coding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685800" indent="-45720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Issue Tracking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indent="-45720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Code Review</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685800" indent="-45720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Continuous Integration and Deployment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indent="-45720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Community and Open-source Projects</a:t>
            </a:r>
          </a:p>
          <a:p>
            <a:pPr marL="685800" indent="-45720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Documentation </a:t>
            </a:r>
            <a:endParaRPr lang="en-IN" dirty="0"/>
          </a:p>
        </p:txBody>
      </p:sp>
    </p:spTree>
    <p:extLst>
      <p:ext uri="{BB962C8B-B14F-4D97-AF65-F5344CB8AC3E}">
        <p14:creationId xmlns:p14="http://schemas.microsoft.com/office/powerpoint/2010/main" val="346744296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CF6BD-2830-9FDB-AB04-40764BD81A47}"/>
              </a:ext>
            </a:extLst>
          </p:cNvPr>
          <p:cNvSpPr>
            <a:spLocks noGrp="1"/>
          </p:cNvSpPr>
          <p:nvPr>
            <p:ph type="title"/>
          </p:nvPr>
        </p:nvSpPr>
        <p:spPr>
          <a:xfrm>
            <a:off x="704959" y="2930400"/>
            <a:ext cx="9144000" cy="498600"/>
          </a:xfrm>
        </p:spPr>
        <p:txBody>
          <a:bodyPr/>
          <a:lstStyle/>
          <a:p>
            <a:r>
              <a:rPr lang="en-US" dirty="0"/>
              <a:t>GitHub Demonstration</a:t>
            </a:r>
            <a:endParaRPr lang="en-IN" dirty="0"/>
          </a:p>
        </p:txBody>
      </p:sp>
      <p:sp>
        <p:nvSpPr>
          <p:cNvPr id="3" name="Text Placeholder 2">
            <a:extLst>
              <a:ext uri="{FF2B5EF4-FFF2-40B4-BE49-F238E27FC236}">
                <a16:creationId xmlns:a16="http://schemas.microsoft.com/office/drawing/2014/main" id="{E7472771-A029-A389-B915-4FE91B30AE40}"/>
              </a:ext>
            </a:extLst>
          </p:cNvPr>
          <p:cNvSpPr>
            <a:spLocks noGrp="1"/>
          </p:cNvSpPr>
          <p:nvPr>
            <p:ph type="body" idx="1"/>
          </p:nvPr>
        </p:nvSpPr>
        <p:spPr>
          <a:xfrm>
            <a:off x="585216" y="3599145"/>
            <a:ext cx="9144000" cy="307800"/>
          </a:xfrm>
        </p:spPr>
        <p:txBody>
          <a:bodyPr/>
          <a:lstStyle/>
          <a:p>
            <a:r>
              <a:rPr lang="en-US" dirty="0"/>
              <a:t> </a:t>
            </a:r>
            <a:endParaRPr lang="en-IN" dirty="0"/>
          </a:p>
        </p:txBody>
      </p:sp>
    </p:spTree>
    <p:extLst>
      <p:ext uri="{BB962C8B-B14F-4D97-AF65-F5344CB8AC3E}">
        <p14:creationId xmlns:p14="http://schemas.microsoft.com/office/powerpoint/2010/main" val="296909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712D9-6759-1105-2A94-C327079C61C8}"/>
              </a:ext>
            </a:extLst>
          </p:cNvPr>
          <p:cNvSpPr>
            <a:spLocks noGrp="1"/>
          </p:cNvSpPr>
          <p:nvPr>
            <p:ph type="title"/>
          </p:nvPr>
        </p:nvSpPr>
        <p:spPr/>
        <p:txBody>
          <a:bodyPr/>
          <a:lstStyle/>
          <a:p>
            <a:r>
              <a:rPr lang="en-US" dirty="0"/>
              <a:t> </a:t>
            </a:r>
            <a:endParaRPr lang="en-IN" dirty="0"/>
          </a:p>
        </p:txBody>
      </p:sp>
      <p:sp>
        <p:nvSpPr>
          <p:cNvPr id="3" name="Text Placeholder 2">
            <a:extLst>
              <a:ext uri="{FF2B5EF4-FFF2-40B4-BE49-F238E27FC236}">
                <a16:creationId xmlns:a16="http://schemas.microsoft.com/office/drawing/2014/main" id="{C306858D-ABF2-0381-8289-24C18A84C4B4}"/>
              </a:ext>
            </a:extLst>
          </p:cNvPr>
          <p:cNvSpPr>
            <a:spLocks noGrp="1"/>
          </p:cNvSpPr>
          <p:nvPr>
            <p:ph type="body" idx="1"/>
          </p:nvPr>
        </p:nvSpPr>
        <p:spPr>
          <a:xfrm>
            <a:off x="423104" y="2261684"/>
            <a:ext cx="11018400" cy="630942"/>
          </a:xfrm>
        </p:spPr>
        <p:txBody>
          <a:bodyPr/>
          <a:lstStyle/>
          <a:p>
            <a:r>
              <a:rPr lang="en-US" sz="3600" dirty="0"/>
              <a:t>Doubts and Queries</a:t>
            </a:r>
            <a:endParaRPr lang="en-IN" sz="3600" dirty="0"/>
          </a:p>
        </p:txBody>
      </p:sp>
    </p:spTree>
    <p:extLst>
      <p:ext uri="{BB962C8B-B14F-4D97-AF65-F5344CB8AC3E}">
        <p14:creationId xmlns:p14="http://schemas.microsoft.com/office/powerpoint/2010/main" val="216956027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26298-ACA5-27A8-BCA6-D2F7AF094B71}"/>
              </a:ext>
            </a:extLst>
          </p:cNvPr>
          <p:cNvSpPr>
            <a:spLocks noGrp="1"/>
          </p:cNvSpPr>
          <p:nvPr>
            <p:ph type="title"/>
          </p:nvPr>
        </p:nvSpPr>
        <p:spPr>
          <a:xfrm>
            <a:off x="586390" y="1134185"/>
            <a:ext cx="11018400" cy="554100"/>
          </a:xfrm>
        </p:spPr>
        <p:txBody>
          <a:bodyPr/>
          <a:lstStyle/>
          <a:p>
            <a:r>
              <a:rPr lang="en-US" dirty="0"/>
              <a:t> </a:t>
            </a:r>
            <a:endParaRPr lang="en-IN" dirty="0"/>
          </a:p>
        </p:txBody>
      </p:sp>
      <p:sp>
        <p:nvSpPr>
          <p:cNvPr id="3" name="Text Placeholder 2">
            <a:extLst>
              <a:ext uri="{FF2B5EF4-FFF2-40B4-BE49-F238E27FC236}">
                <a16:creationId xmlns:a16="http://schemas.microsoft.com/office/drawing/2014/main" id="{A9187093-E868-2E91-79E0-C636F704CCF8}"/>
              </a:ext>
            </a:extLst>
          </p:cNvPr>
          <p:cNvSpPr>
            <a:spLocks noGrp="1"/>
          </p:cNvSpPr>
          <p:nvPr>
            <p:ph type="body" idx="1"/>
          </p:nvPr>
        </p:nvSpPr>
        <p:spPr>
          <a:xfrm>
            <a:off x="586390" y="1434370"/>
            <a:ext cx="11018400" cy="507831"/>
          </a:xfrm>
        </p:spPr>
        <p:txBody>
          <a:bodyPr/>
          <a:lstStyle/>
          <a:p>
            <a:r>
              <a:rPr lang="en-US" dirty="0"/>
              <a:t> </a:t>
            </a:r>
            <a:endParaRPr lang="en-IN" dirty="0"/>
          </a:p>
        </p:txBody>
      </p:sp>
      <p:pic>
        <p:nvPicPr>
          <p:cNvPr id="9218" name="Picture 2" descr="Best Quiz Plugins for WordPress for 2021 - QuadLayers">
            <a:extLst>
              <a:ext uri="{FF2B5EF4-FFF2-40B4-BE49-F238E27FC236}">
                <a16:creationId xmlns:a16="http://schemas.microsoft.com/office/drawing/2014/main" id="{910C953C-DEB1-EB78-0911-C804CD115A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3788" y="2143125"/>
            <a:ext cx="4906282" cy="17757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0ACA1D1-F15A-636C-BC1D-AE0A34CC843D}"/>
              </a:ext>
            </a:extLst>
          </p:cNvPr>
          <p:cNvSpPr txBox="1"/>
          <p:nvPr/>
        </p:nvSpPr>
        <p:spPr>
          <a:xfrm>
            <a:off x="5257800" y="4223657"/>
            <a:ext cx="3635828" cy="307777"/>
          </a:xfrm>
          <a:prstGeom prst="rect">
            <a:avLst/>
          </a:prstGeom>
          <a:noFill/>
        </p:spPr>
        <p:txBody>
          <a:bodyPr wrap="square" rtlCol="0">
            <a:spAutoFit/>
          </a:bodyPr>
          <a:lstStyle/>
          <a:p>
            <a:r>
              <a:rPr lang="en-US" dirty="0">
                <a:hlinkClick r:id="rId3"/>
              </a:rPr>
              <a:t>Image Source</a:t>
            </a:r>
            <a:endParaRPr lang="en-IN" dirty="0"/>
          </a:p>
        </p:txBody>
      </p:sp>
    </p:spTree>
    <p:extLst>
      <p:ext uri="{BB962C8B-B14F-4D97-AF65-F5344CB8AC3E}">
        <p14:creationId xmlns:p14="http://schemas.microsoft.com/office/powerpoint/2010/main" val="141935273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71"/>
          <p:cNvSpPr txBox="1">
            <a:spLocks noGrp="1"/>
          </p:cNvSpPr>
          <p:nvPr>
            <p:ph type="title"/>
          </p:nvPr>
        </p:nvSpPr>
        <p:spPr>
          <a:xfrm>
            <a:off x="2395557" y="1818261"/>
            <a:ext cx="8849799" cy="553998"/>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1A1A1A"/>
              </a:buClr>
              <a:buSzPts val="3600"/>
              <a:buFont typeface="Quattrocento Sans"/>
              <a:buNone/>
            </a:pPr>
            <a:r>
              <a:rPr lang="en-US" dirty="0">
                <a:latin typeface="Segoe UI Semibold" panose="020B0702040204020203" pitchFamily="34" charset="0"/>
                <a:cs typeface="Segoe UI Semibold" panose="020B0702040204020203" pitchFamily="34" charset="0"/>
              </a:rPr>
              <a:t>Introduction to Git and GitHub</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83"/>
          <p:cNvSpPr txBox="1">
            <a:spLocks noGrp="1"/>
          </p:cNvSpPr>
          <p:nvPr>
            <p:ph type="title"/>
          </p:nvPr>
        </p:nvSpPr>
        <p:spPr>
          <a:xfrm>
            <a:off x="-949670" y="2518646"/>
            <a:ext cx="13792837" cy="498598"/>
          </a:xfrm>
          <a:prstGeom prst="rect">
            <a:avLst/>
          </a:prstGeom>
          <a:noFill/>
          <a:ln>
            <a:noFill/>
          </a:ln>
        </p:spPr>
        <p:txBody>
          <a:bodyPr spcFirstLastPara="1" wrap="square" lIns="0" tIns="0" rIns="0" bIns="0" anchor="b" anchorCtr="0">
            <a:spAutoFit/>
          </a:bodyPr>
          <a:lstStyle/>
          <a:p>
            <a:pPr marL="0" lvl="0" indent="0" algn="l" rtl="0">
              <a:lnSpc>
                <a:spcPct val="90000"/>
              </a:lnSpc>
              <a:spcBef>
                <a:spcPts val="0"/>
              </a:spcBef>
              <a:spcAft>
                <a:spcPts val="0"/>
              </a:spcAft>
              <a:buClr>
                <a:schemeClr val="dk1"/>
              </a:buClr>
              <a:buSzPts val="3600"/>
              <a:buFont typeface="Quattrocento Sans"/>
              <a:buNone/>
            </a:pPr>
            <a:r>
              <a:rPr lang="en-US" dirty="0"/>
              <a:t> </a:t>
            </a:r>
            <a:endParaRPr dirty="0"/>
          </a:p>
        </p:txBody>
      </p:sp>
      <p:pic>
        <p:nvPicPr>
          <p:cNvPr id="10242" name="Picture 2" descr="Thank You Images: Browse 413,687 Stock Photos &amp; Vectors Free Download with  Trial | Shutterstock">
            <a:extLst>
              <a:ext uri="{FF2B5EF4-FFF2-40B4-BE49-F238E27FC236}">
                <a16:creationId xmlns:a16="http://schemas.microsoft.com/office/drawing/2014/main" id="{C1D526E4-DAC9-4409-FE1D-F23870E291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4" t="2960" r="394" b="14717"/>
          <a:stretch/>
        </p:blipFill>
        <p:spPr bwMode="auto">
          <a:xfrm>
            <a:off x="2957513" y="1521279"/>
            <a:ext cx="5527694" cy="21798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56B30E3-8081-580F-5B7A-AD10CF1D9405}"/>
              </a:ext>
            </a:extLst>
          </p:cNvPr>
          <p:cNvSpPr txBox="1"/>
          <p:nvPr/>
        </p:nvSpPr>
        <p:spPr>
          <a:xfrm>
            <a:off x="4887686" y="3889204"/>
            <a:ext cx="2939143" cy="307777"/>
          </a:xfrm>
          <a:prstGeom prst="rect">
            <a:avLst/>
          </a:prstGeom>
          <a:noFill/>
        </p:spPr>
        <p:txBody>
          <a:bodyPr wrap="square" rtlCol="0">
            <a:spAutoFit/>
          </a:bodyPr>
          <a:lstStyle/>
          <a:p>
            <a:r>
              <a:rPr lang="en-US" dirty="0">
                <a:hlinkClick r:id="rId4"/>
              </a:rPr>
              <a:t>Image source</a:t>
            </a:r>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72"/>
          <p:cNvSpPr txBox="1">
            <a:spLocks noGrp="1"/>
          </p:cNvSpPr>
          <p:nvPr>
            <p:ph type="title"/>
          </p:nvPr>
        </p:nvSpPr>
        <p:spPr>
          <a:xfrm>
            <a:off x="584200" y="1938830"/>
            <a:ext cx="6637800" cy="554100"/>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1A1A1A"/>
              </a:buClr>
              <a:buSzPts val="3600"/>
              <a:buFont typeface="Quattrocento Sans"/>
              <a:buNone/>
            </a:pPr>
            <a:r>
              <a:rPr lang="en-US" dirty="0">
                <a:latin typeface="Quattrocento Sans" panose="020B0604020202020204" pitchFamily="34" charset="0"/>
                <a:cs typeface="Segoe UI Semibold" panose="020B0702040204020203" pitchFamily="34" charset="0"/>
              </a:rPr>
              <a:t>Introduction to Git and GitHub</a:t>
            </a:r>
            <a:endParaRPr dirty="0">
              <a:latin typeface="Quattrocento Sans" panose="020B0604020202020204" pitchFamily="34" charset="0"/>
              <a:cs typeface="Segoe UI Semibold" panose="020B0702040204020203" pitchFamily="34" charset="0"/>
            </a:endParaRPr>
          </a:p>
        </p:txBody>
      </p:sp>
      <p:sp>
        <p:nvSpPr>
          <p:cNvPr id="357" name="Google Shape;357;p72"/>
          <p:cNvSpPr txBox="1">
            <a:spLocks noGrp="1"/>
          </p:cNvSpPr>
          <p:nvPr>
            <p:ph type="body" idx="1"/>
          </p:nvPr>
        </p:nvSpPr>
        <p:spPr>
          <a:xfrm>
            <a:off x="584200" y="3543143"/>
            <a:ext cx="6655500" cy="92333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1A1A1A"/>
              </a:buClr>
              <a:buSzPts val="1800"/>
              <a:buNone/>
            </a:pPr>
            <a:r>
              <a:rPr lang="en-US" dirty="0">
                <a:latin typeface="Quattrocento Sans" panose="020B0604020202020204" pitchFamily="34" charset="0"/>
                <a:ea typeface="Segoe UI Black" panose="020B0A02040204020203" pitchFamily="34" charset="0"/>
                <a:cs typeface="Segoe UI Semibold" panose="020B0702040204020203" pitchFamily="34" charset="0"/>
              </a:rPr>
              <a:t>Mohit Bishesh</a:t>
            </a:r>
            <a:br>
              <a:rPr lang="en-US" dirty="0">
                <a:latin typeface="Quattrocento Sans" panose="020B0604020202020204" pitchFamily="34" charset="0"/>
                <a:ea typeface="Segoe UI Black" panose="020B0A02040204020203" pitchFamily="34" charset="0"/>
                <a:cs typeface="Segoe UI Semibold" panose="020B0702040204020203" pitchFamily="34" charset="0"/>
              </a:rPr>
            </a:br>
            <a:r>
              <a:rPr lang="en-US" dirty="0">
                <a:latin typeface="Quattrocento Sans" panose="020B0604020202020204" pitchFamily="34" charset="0"/>
                <a:ea typeface="Segoe UI Black" panose="020B0A02040204020203" pitchFamily="34" charset="0"/>
                <a:cs typeface="Segoe UI Semibold" panose="020B0702040204020203" pitchFamily="34" charset="0"/>
              </a:rPr>
              <a:t>Alpha MLSA </a:t>
            </a:r>
          </a:p>
          <a:p>
            <a:pPr marL="0" lvl="0" indent="0" algn="l" rtl="0">
              <a:lnSpc>
                <a:spcPct val="100000"/>
              </a:lnSpc>
              <a:spcBef>
                <a:spcPts val="0"/>
              </a:spcBef>
              <a:spcAft>
                <a:spcPts val="0"/>
              </a:spcAft>
              <a:buClr>
                <a:srgbClr val="1A1A1A"/>
              </a:buClr>
              <a:buSzPts val="1800"/>
              <a:buNone/>
            </a:pPr>
            <a:r>
              <a:rPr lang="en-US" dirty="0">
                <a:latin typeface="Quattrocento Sans" panose="020B0604020202020204" pitchFamily="34" charset="0"/>
                <a:ea typeface="Segoe UI Black" panose="020B0A02040204020203" pitchFamily="34" charset="0"/>
                <a:cs typeface="Segoe UI Semibold" panose="020B0702040204020203" pitchFamily="34" charset="0"/>
              </a:rPr>
              <a:t>(3*azure certified)</a:t>
            </a:r>
            <a:endParaRPr dirty="0">
              <a:latin typeface="Quattrocento Sans" panose="020B0604020202020204" pitchFamily="34" charset="0"/>
              <a:ea typeface="Segoe UI Black" panose="020B0A02040204020203" pitchFamily="34" charset="0"/>
              <a:cs typeface="Segoe UI Semibold" panose="020B07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74"/>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t> </a:t>
            </a:r>
            <a:endParaRPr dirty="0"/>
          </a:p>
        </p:txBody>
      </p:sp>
      <p:sp>
        <p:nvSpPr>
          <p:cNvPr id="377" name="Google Shape;377;p74"/>
          <p:cNvSpPr txBox="1">
            <a:spLocks noGrp="1"/>
          </p:cNvSpPr>
          <p:nvPr>
            <p:ph type="body" idx="1"/>
          </p:nvPr>
        </p:nvSpPr>
        <p:spPr>
          <a:xfrm>
            <a:off x="684362" y="1260198"/>
            <a:ext cx="11018400" cy="406265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dirty="0">
                <a:latin typeface="Segoe UI Semilight" panose="020B0402040204020203" pitchFamily="34" charset="0"/>
                <a:cs typeface="Segoe UI Semilight" panose="020B0402040204020203" pitchFamily="34" charset="0"/>
              </a:rPr>
              <a:t>What will we Cover?</a:t>
            </a:r>
          </a:p>
          <a:p>
            <a:pPr marL="0" lvl="0" indent="0" algn="l" rtl="0">
              <a:lnSpc>
                <a:spcPct val="100000"/>
              </a:lnSpc>
              <a:spcBef>
                <a:spcPts val="0"/>
              </a:spcBef>
              <a:spcAft>
                <a:spcPts val="0"/>
              </a:spcAft>
              <a:buClr>
                <a:schemeClr val="dk1"/>
              </a:buClr>
              <a:buSzPts val="2520"/>
              <a:buNone/>
            </a:pPr>
            <a:endParaRPr lang="en-US" dirty="0">
              <a:latin typeface="Segoe UI Semilight" panose="020B0402040204020203" pitchFamily="34" charset="0"/>
              <a:cs typeface="Segoe UI Semilight" panose="020B0402040204020203" pitchFamily="34" charset="0"/>
            </a:endParaRPr>
          </a:p>
          <a:p>
            <a:pPr marL="0" lvl="0" indent="0" algn="l" rtl="0">
              <a:lnSpc>
                <a:spcPct val="100000"/>
              </a:lnSpc>
              <a:spcBef>
                <a:spcPts val="0"/>
              </a:spcBef>
              <a:spcAft>
                <a:spcPts val="0"/>
              </a:spcAft>
              <a:buClr>
                <a:schemeClr val="dk1"/>
              </a:buClr>
              <a:buSzPts val="2520"/>
              <a:buNone/>
            </a:pPr>
            <a:endParaRPr lang="en-US" dirty="0">
              <a:latin typeface="Segoe UI Semilight" panose="020B0402040204020203" pitchFamily="34" charset="0"/>
              <a:cs typeface="Segoe UI Semilight" panose="020B0402040204020203" pitchFamily="34" charset="0"/>
            </a:endParaRPr>
          </a:p>
          <a:p>
            <a:pPr marL="342900" lvl="0" indent="-342900" algn="l" rtl="0">
              <a:lnSpc>
                <a:spcPct val="100000"/>
              </a:lnSpc>
              <a:spcBef>
                <a:spcPts val="0"/>
              </a:spcBef>
              <a:spcAft>
                <a:spcPts val="0"/>
              </a:spcAft>
              <a:buClr>
                <a:schemeClr val="dk1"/>
              </a:buClr>
              <a:buSzPts val="252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Version control system.</a:t>
            </a:r>
          </a:p>
          <a:p>
            <a:pPr marL="342900" lvl="0" indent="-342900" algn="l" rtl="0">
              <a:lnSpc>
                <a:spcPct val="100000"/>
              </a:lnSpc>
              <a:spcBef>
                <a:spcPts val="0"/>
              </a:spcBef>
              <a:spcAft>
                <a:spcPts val="0"/>
              </a:spcAft>
              <a:buClr>
                <a:schemeClr val="dk1"/>
              </a:buClr>
              <a:buSzPts val="252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Git</a:t>
            </a:r>
          </a:p>
          <a:p>
            <a:pPr marL="342900" lvl="0" indent="-342900" algn="l" rtl="0">
              <a:lnSpc>
                <a:spcPct val="100000"/>
              </a:lnSpc>
              <a:spcBef>
                <a:spcPts val="0"/>
              </a:spcBef>
              <a:spcAft>
                <a:spcPts val="0"/>
              </a:spcAft>
              <a:buClr>
                <a:schemeClr val="dk1"/>
              </a:buClr>
              <a:buSzPts val="252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Git commands.</a:t>
            </a:r>
          </a:p>
          <a:p>
            <a:pPr marL="342900" lvl="0" indent="-342900" algn="l" rtl="0">
              <a:lnSpc>
                <a:spcPct val="100000"/>
              </a:lnSpc>
              <a:spcBef>
                <a:spcPts val="0"/>
              </a:spcBef>
              <a:spcAft>
                <a:spcPts val="0"/>
              </a:spcAft>
              <a:buClr>
                <a:schemeClr val="dk1"/>
              </a:buClr>
              <a:buSzPts val="252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Hands on Git.</a:t>
            </a:r>
          </a:p>
          <a:p>
            <a:pPr marL="342900" lvl="0" indent="-342900" algn="l" rtl="0">
              <a:lnSpc>
                <a:spcPct val="100000"/>
              </a:lnSpc>
              <a:spcBef>
                <a:spcPts val="0"/>
              </a:spcBef>
              <a:spcAft>
                <a:spcPts val="0"/>
              </a:spcAft>
              <a:buClr>
                <a:schemeClr val="dk1"/>
              </a:buClr>
              <a:buSzPts val="252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GitHub</a:t>
            </a:r>
          </a:p>
          <a:p>
            <a:pPr marL="342900" lvl="0" indent="-342900" algn="l" rtl="0">
              <a:lnSpc>
                <a:spcPct val="100000"/>
              </a:lnSpc>
              <a:spcBef>
                <a:spcPts val="0"/>
              </a:spcBef>
              <a:spcAft>
                <a:spcPts val="0"/>
              </a:spcAft>
              <a:buClr>
                <a:schemeClr val="dk1"/>
              </a:buClr>
              <a:buSzPts val="252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Hands on GitHub.</a:t>
            </a:r>
          </a:p>
          <a:p>
            <a:pPr marL="342900" lvl="0" indent="-342900" algn="l" rtl="0">
              <a:lnSpc>
                <a:spcPct val="100000"/>
              </a:lnSpc>
              <a:spcBef>
                <a:spcPts val="0"/>
              </a:spcBef>
              <a:spcAft>
                <a:spcPts val="0"/>
              </a:spcAft>
              <a:buClr>
                <a:schemeClr val="dk1"/>
              </a:buClr>
              <a:buSzPts val="252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Doubts and queries</a:t>
            </a:r>
          </a:p>
          <a:p>
            <a:pPr marL="342900" lvl="0" indent="-342900" algn="l" rtl="0">
              <a:lnSpc>
                <a:spcPct val="100000"/>
              </a:lnSpc>
              <a:spcBef>
                <a:spcPts val="0"/>
              </a:spcBef>
              <a:spcAft>
                <a:spcPts val="0"/>
              </a:spcAft>
              <a:buClr>
                <a:schemeClr val="dk1"/>
              </a:buClr>
              <a:buSzPts val="252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Quiz</a:t>
            </a:r>
          </a:p>
          <a:p>
            <a:pPr marL="0" lvl="0" indent="0" algn="l" rtl="0">
              <a:lnSpc>
                <a:spcPct val="100000"/>
              </a:lnSpc>
              <a:spcBef>
                <a:spcPts val="0"/>
              </a:spcBef>
              <a:spcAft>
                <a:spcPts val="0"/>
              </a:spcAft>
              <a:buClr>
                <a:schemeClr val="dk1"/>
              </a:buClr>
              <a:buSzPts val="2520"/>
              <a:buNone/>
            </a:pPr>
            <a:endParaRPr lang="en-US" sz="2000" dirty="0">
              <a:latin typeface="Segoe UI Semilight" panose="020B0402040204020203" pitchFamily="34" charset="0"/>
              <a:cs typeface="Segoe UI Semilight" panose="020B04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74"/>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t> </a:t>
            </a:r>
            <a:endParaRPr dirty="0"/>
          </a:p>
        </p:txBody>
      </p:sp>
      <p:sp>
        <p:nvSpPr>
          <p:cNvPr id="377" name="Google Shape;377;p74"/>
          <p:cNvSpPr txBox="1">
            <a:spLocks noGrp="1"/>
          </p:cNvSpPr>
          <p:nvPr>
            <p:ph type="body" idx="1"/>
          </p:nvPr>
        </p:nvSpPr>
        <p:spPr>
          <a:xfrm>
            <a:off x="684362" y="1260198"/>
            <a:ext cx="11018400" cy="2400657"/>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dirty="0">
                <a:latin typeface="Segoe UI Semilight" panose="020B0402040204020203" pitchFamily="34" charset="0"/>
                <a:cs typeface="Segoe UI Semilight" panose="020B0402040204020203" pitchFamily="34" charset="0"/>
              </a:rPr>
              <a:t>Answers you will have at end</a:t>
            </a:r>
          </a:p>
          <a:p>
            <a:pPr marL="0" lvl="0" indent="0" algn="l" rtl="0">
              <a:lnSpc>
                <a:spcPct val="100000"/>
              </a:lnSpc>
              <a:spcBef>
                <a:spcPts val="0"/>
              </a:spcBef>
              <a:spcAft>
                <a:spcPts val="0"/>
              </a:spcAft>
              <a:buClr>
                <a:schemeClr val="dk1"/>
              </a:buClr>
              <a:buSzPts val="2520"/>
              <a:buNone/>
            </a:pPr>
            <a:endParaRPr lang="en-US" dirty="0">
              <a:latin typeface="Segoe UI Semilight" panose="020B0402040204020203" pitchFamily="34" charset="0"/>
              <a:cs typeface="Segoe UI Semilight" panose="020B0402040204020203" pitchFamily="34" charset="0"/>
            </a:endParaRPr>
          </a:p>
          <a:p>
            <a:pPr indent="-457200">
              <a:spcBef>
                <a:spcPts val="0"/>
              </a:spcBef>
              <a:buSzPts val="252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What is Git?</a:t>
            </a:r>
          </a:p>
          <a:p>
            <a:pPr indent="-457200">
              <a:spcBef>
                <a:spcPts val="0"/>
              </a:spcBef>
              <a:buSzPts val="252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How Git works?</a:t>
            </a:r>
          </a:p>
          <a:p>
            <a:pPr indent="-457200">
              <a:spcBef>
                <a:spcPts val="0"/>
              </a:spcBef>
              <a:buSzPts val="252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Need of Git For developers?</a:t>
            </a:r>
          </a:p>
          <a:p>
            <a:pPr indent="-457200">
              <a:spcBef>
                <a:spcPts val="0"/>
              </a:spcBef>
              <a:buSzPts val="252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Basic Git commands.</a:t>
            </a:r>
          </a:p>
          <a:p>
            <a:pPr indent="-457200">
              <a:spcBef>
                <a:spcPts val="0"/>
              </a:spcBef>
              <a:buSzPts val="252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Are Git and GitHub same?</a:t>
            </a:r>
          </a:p>
        </p:txBody>
      </p:sp>
    </p:spTree>
    <p:extLst>
      <p:ext uri="{BB962C8B-B14F-4D97-AF65-F5344CB8AC3E}">
        <p14:creationId xmlns:p14="http://schemas.microsoft.com/office/powerpoint/2010/main" val="6994979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DB4CC-1B04-1284-96C2-9C6B7791A84D}"/>
              </a:ext>
            </a:extLst>
          </p:cNvPr>
          <p:cNvSpPr>
            <a:spLocks noGrp="1"/>
          </p:cNvSpPr>
          <p:nvPr>
            <p:ph type="title"/>
          </p:nvPr>
        </p:nvSpPr>
        <p:spPr/>
        <p:txBody>
          <a:bodyPr/>
          <a:lstStyle/>
          <a:p>
            <a:r>
              <a:rPr lang="en-US" dirty="0"/>
              <a:t> </a:t>
            </a:r>
            <a:endParaRPr lang="en-IN" dirty="0"/>
          </a:p>
        </p:txBody>
      </p:sp>
      <p:sp>
        <p:nvSpPr>
          <p:cNvPr id="3" name="Text Placeholder 2">
            <a:extLst>
              <a:ext uri="{FF2B5EF4-FFF2-40B4-BE49-F238E27FC236}">
                <a16:creationId xmlns:a16="http://schemas.microsoft.com/office/drawing/2014/main" id="{35654B16-5850-24B4-16EE-F03998CD5936}"/>
              </a:ext>
            </a:extLst>
          </p:cNvPr>
          <p:cNvSpPr>
            <a:spLocks noGrp="1"/>
          </p:cNvSpPr>
          <p:nvPr>
            <p:ph type="body" idx="1"/>
          </p:nvPr>
        </p:nvSpPr>
        <p:spPr>
          <a:xfrm>
            <a:off x="586390" y="1434370"/>
            <a:ext cx="11018400" cy="2169825"/>
          </a:xfrm>
        </p:spPr>
        <p:txBody>
          <a:bodyPr/>
          <a:lstStyle/>
          <a:p>
            <a:r>
              <a:rPr lang="en-US" dirty="0">
                <a:latin typeface="Segoe UI Semilight" panose="020B0402040204020203" pitchFamily="34" charset="0"/>
                <a:cs typeface="Segoe UI Semilight" panose="020B0402040204020203" pitchFamily="34" charset="0"/>
              </a:rPr>
              <a:t>Prerequisites:</a:t>
            </a:r>
          </a:p>
          <a:p>
            <a:endParaRPr lang="en-US" dirty="0">
              <a:latin typeface="Segoe UI Light" panose="020B0502040204020203" pitchFamily="34" charset="0"/>
              <a:cs typeface="Segoe UI Light" panose="020B0502040204020203" pitchFamily="34" charset="0"/>
            </a:endParaRPr>
          </a:p>
          <a:p>
            <a:pPr marL="685800" indent="-4572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Installation of Git</a:t>
            </a:r>
          </a:p>
          <a:p>
            <a:pPr marL="685800" indent="-4572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Installation of VS Code</a:t>
            </a:r>
          </a:p>
          <a:p>
            <a:pPr marL="685800" indent="-4572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A GitHub account</a:t>
            </a:r>
            <a:endParaRPr lang="en-IN" sz="20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400106418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74"/>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t> </a:t>
            </a:r>
            <a:endParaRPr dirty="0"/>
          </a:p>
        </p:txBody>
      </p:sp>
      <p:sp>
        <p:nvSpPr>
          <p:cNvPr id="377" name="Google Shape;377;p74"/>
          <p:cNvSpPr txBox="1">
            <a:spLocks noGrp="1"/>
          </p:cNvSpPr>
          <p:nvPr>
            <p:ph type="body" idx="1"/>
          </p:nvPr>
        </p:nvSpPr>
        <p:spPr>
          <a:xfrm>
            <a:off x="684362" y="1260198"/>
            <a:ext cx="11018400" cy="3170099"/>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dirty="0">
                <a:latin typeface="Segoe UI Semilight" panose="020B0402040204020203" pitchFamily="34" charset="0"/>
                <a:cs typeface="Segoe UI Semilight" panose="020B0402040204020203" pitchFamily="34" charset="0"/>
              </a:rPr>
              <a:t> What is version control system</a:t>
            </a:r>
          </a:p>
          <a:p>
            <a:pPr marL="0" lvl="0" indent="0" algn="l" rtl="0">
              <a:lnSpc>
                <a:spcPct val="100000"/>
              </a:lnSpc>
              <a:spcBef>
                <a:spcPts val="0"/>
              </a:spcBef>
              <a:spcAft>
                <a:spcPts val="0"/>
              </a:spcAft>
              <a:buClr>
                <a:schemeClr val="dk1"/>
              </a:buClr>
              <a:buSzPts val="2520"/>
              <a:buNone/>
            </a:pPr>
            <a:endParaRPr lang="en-US" dirty="0">
              <a:latin typeface="Segoe UI Semilight" panose="020B0402040204020203" pitchFamily="34" charset="0"/>
              <a:cs typeface="Segoe UI Semilight" panose="020B0402040204020203" pitchFamily="34" charset="0"/>
            </a:endParaRPr>
          </a:p>
          <a:p>
            <a:pPr marL="342900" lvl="0" indent="-342900" algn="l" rtl="0">
              <a:lnSpc>
                <a:spcPct val="150000"/>
              </a:lnSpc>
              <a:spcBef>
                <a:spcPts val="0"/>
              </a:spcBef>
              <a:spcAft>
                <a:spcPts val="0"/>
              </a:spcAft>
              <a:buClr>
                <a:schemeClr val="dk1"/>
              </a:buClr>
              <a:buSzPts val="2160"/>
              <a:buFont typeface="Arial" panose="020B0604020202020204" pitchFamily="34" charset="0"/>
              <a:buChar char="•"/>
            </a:pPr>
            <a:r>
              <a:rPr lang="en-IN" sz="2000" kern="0" dirty="0">
                <a:solidFill>
                  <a:srgbClr val="192C46"/>
                </a:solidFill>
                <a:effectLst/>
                <a:latin typeface="Segoe UI Semilight" panose="020B0402040204020203" pitchFamily="34" charset="0"/>
                <a:ea typeface="Times New Roman" panose="02020603050405020304" pitchFamily="18" charset="0"/>
                <a:cs typeface="Segoe UI Semilight" panose="020B0402040204020203" pitchFamily="34" charset="0"/>
              </a:rPr>
              <a:t>Track modifications</a:t>
            </a:r>
          </a:p>
          <a:p>
            <a:pPr marL="342900" lvl="0" indent="-342900" algn="l" rtl="0">
              <a:lnSpc>
                <a:spcPct val="150000"/>
              </a:lnSpc>
              <a:spcBef>
                <a:spcPts val="0"/>
              </a:spcBef>
              <a:spcAft>
                <a:spcPts val="0"/>
              </a:spcAft>
              <a:buClr>
                <a:schemeClr val="dk1"/>
              </a:buClr>
              <a:buSzPts val="2160"/>
              <a:buFont typeface="Arial" panose="020B0604020202020204" pitchFamily="34" charset="0"/>
              <a:buChar char="•"/>
            </a:pPr>
            <a:r>
              <a:rPr lang="en-IN" sz="2000" kern="0" dirty="0">
                <a:solidFill>
                  <a:srgbClr val="192C46"/>
                </a:solidFill>
                <a:effectLst/>
                <a:latin typeface="Segoe UI Semilight" panose="020B0402040204020203" pitchFamily="34" charset="0"/>
                <a:ea typeface="Times New Roman" panose="02020603050405020304" pitchFamily="18" charset="0"/>
                <a:cs typeface="Segoe UI Semilight" panose="020B0402040204020203" pitchFamily="34" charset="0"/>
              </a:rPr>
              <a:t>Revert files or projects back to previous versions</a:t>
            </a:r>
          </a:p>
          <a:p>
            <a:pPr marL="342900" lvl="0" indent="-342900" algn="l" rtl="0">
              <a:lnSpc>
                <a:spcPct val="150000"/>
              </a:lnSpc>
              <a:spcBef>
                <a:spcPts val="0"/>
              </a:spcBef>
              <a:spcAft>
                <a:spcPts val="0"/>
              </a:spcAft>
              <a:buClr>
                <a:schemeClr val="dk1"/>
              </a:buClr>
              <a:buSzPts val="2160"/>
              <a:buFont typeface="Arial" panose="020B0604020202020204" pitchFamily="34" charset="0"/>
              <a:buChar char="•"/>
            </a:pPr>
            <a:r>
              <a:rPr lang="en-IN" sz="2000" kern="0" dirty="0">
                <a:solidFill>
                  <a:srgbClr val="192C46"/>
                </a:solidFill>
                <a:effectLst/>
                <a:latin typeface="Segoe UI Semilight" panose="020B0402040204020203" pitchFamily="34" charset="0"/>
                <a:ea typeface="Times New Roman" panose="02020603050405020304" pitchFamily="18" charset="0"/>
                <a:cs typeface="Segoe UI Semilight" panose="020B0402040204020203" pitchFamily="34" charset="0"/>
              </a:rPr>
              <a:t>Concurrent modifications</a:t>
            </a:r>
          </a:p>
          <a:p>
            <a:pPr marL="342900" lvl="0" indent="-342900" algn="l" rtl="0">
              <a:lnSpc>
                <a:spcPct val="150000"/>
              </a:lnSpc>
              <a:spcBef>
                <a:spcPts val="0"/>
              </a:spcBef>
              <a:spcAft>
                <a:spcPts val="0"/>
              </a:spcAft>
              <a:buClr>
                <a:schemeClr val="dk1"/>
              </a:buClr>
              <a:buSzPts val="2160"/>
              <a:buFont typeface="Arial" panose="020B0604020202020204" pitchFamily="34" charset="0"/>
              <a:buChar char="•"/>
            </a:pPr>
            <a:r>
              <a:rPr lang="en-IN" sz="2000" dirty="0">
                <a:latin typeface="Segoe UI Semilight" panose="020B0402040204020203" pitchFamily="34" charset="0"/>
                <a:cs typeface="Segoe UI Semilight" panose="020B0402040204020203" pitchFamily="34" charset="0"/>
              </a:rPr>
              <a:t>Easy rollback to previous version</a:t>
            </a:r>
          </a:p>
          <a:p>
            <a:pPr marL="342900" lvl="0" indent="-342900" algn="l" rtl="0">
              <a:lnSpc>
                <a:spcPct val="150000"/>
              </a:lnSpc>
              <a:spcBef>
                <a:spcPts val="0"/>
              </a:spcBef>
              <a:spcAft>
                <a:spcPts val="0"/>
              </a:spcAft>
              <a:buClr>
                <a:schemeClr val="dk1"/>
              </a:buClr>
              <a:buSzPts val="2160"/>
              <a:buFont typeface="Arial" panose="020B0604020202020204" pitchFamily="34" charset="0"/>
              <a:buChar char="•"/>
            </a:pPr>
            <a:r>
              <a:rPr lang="en-IN" sz="2000" dirty="0">
                <a:latin typeface="Segoe UI Semilight" panose="020B0402040204020203" pitchFamily="34" charset="0"/>
                <a:cs typeface="Segoe UI Semilight" panose="020B0402040204020203" pitchFamily="34" charset="0"/>
              </a:rPr>
              <a:t>Easy to manage the codes and files</a:t>
            </a:r>
          </a:p>
        </p:txBody>
      </p:sp>
    </p:spTree>
    <p:extLst>
      <p:ext uri="{BB962C8B-B14F-4D97-AF65-F5344CB8AC3E}">
        <p14:creationId xmlns:p14="http://schemas.microsoft.com/office/powerpoint/2010/main" val="10019879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DB7D6-990D-77A3-B409-6BC78D82CBDE}"/>
              </a:ext>
            </a:extLst>
          </p:cNvPr>
          <p:cNvSpPr>
            <a:spLocks noGrp="1"/>
          </p:cNvSpPr>
          <p:nvPr>
            <p:ph type="title"/>
          </p:nvPr>
        </p:nvSpPr>
        <p:spPr/>
        <p:txBody>
          <a:bodyPr/>
          <a:lstStyle/>
          <a:p>
            <a:r>
              <a:rPr lang="en-US" dirty="0"/>
              <a:t> </a:t>
            </a:r>
            <a:endParaRPr lang="en-IN" dirty="0"/>
          </a:p>
        </p:txBody>
      </p:sp>
      <p:sp>
        <p:nvSpPr>
          <p:cNvPr id="3" name="Text Placeholder 2">
            <a:extLst>
              <a:ext uri="{FF2B5EF4-FFF2-40B4-BE49-F238E27FC236}">
                <a16:creationId xmlns:a16="http://schemas.microsoft.com/office/drawing/2014/main" id="{F66F413B-A198-8F2B-7FDE-25BB7B8255DC}"/>
              </a:ext>
            </a:extLst>
          </p:cNvPr>
          <p:cNvSpPr>
            <a:spLocks noGrp="1"/>
          </p:cNvSpPr>
          <p:nvPr>
            <p:ph type="body" idx="1"/>
          </p:nvPr>
        </p:nvSpPr>
        <p:spPr>
          <a:xfrm>
            <a:off x="586390" y="1434370"/>
            <a:ext cx="11018400" cy="1985159"/>
          </a:xfrm>
        </p:spPr>
        <p:txBody>
          <a:bodyPr/>
          <a:lstStyle/>
          <a:p>
            <a:pPr marL="0" lvl="0" indent="0" algn="l" rtl="0">
              <a:lnSpc>
                <a:spcPct val="100000"/>
              </a:lnSpc>
              <a:spcBef>
                <a:spcPts val="0"/>
              </a:spcBef>
              <a:spcAft>
                <a:spcPts val="0"/>
              </a:spcAft>
              <a:buClr>
                <a:schemeClr val="dk1"/>
              </a:buClr>
              <a:buSzPts val="2520"/>
              <a:buNone/>
            </a:pPr>
            <a:r>
              <a:rPr lang="en-US" dirty="0">
                <a:latin typeface="Segoe UI Semilight" panose="020B0402040204020203" pitchFamily="34" charset="0"/>
                <a:cs typeface="Segoe UI Semilight" panose="020B0402040204020203" pitchFamily="34" charset="0"/>
              </a:rPr>
              <a:t>Types of Version control System</a:t>
            </a:r>
          </a:p>
          <a:p>
            <a:pPr marL="0" lvl="0" indent="0" algn="l" rtl="0">
              <a:lnSpc>
                <a:spcPct val="100000"/>
              </a:lnSpc>
              <a:spcBef>
                <a:spcPts val="0"/>
              </a:spcBef>
              <a:spcAft>
                <a:spcPts val="0"/>
              </a:spcAft>
              <a:buClr>
                <a:schemeClr val="dk1"/>
              </a:buClr>
              <a:buSzPts val="2520"/>
              <a:buNone/>
            </a:pPr>
            <a:endParaRPr lang="en-US" dirty="0">
              <a:latin typeface="Segoe UI Semilight" panose="020B0402040204020203" pitchFamily="34" charset="0"/>
              <a:cs typeface="Segoe UI Semilight" panose="020B0402040204020203" pitchFamily="34" charset="0"/>
            </a:endParaRPr>
          </a:p>
          <a:p>
            <a:pPr lvl="0" indent="-457200" algn="l" rtl="0">
              <a:lnSpc>
                <a:spcPct val="100000"/>
              </a:lnSpc>
              <a:spcBef>
                <a:spcPts val="0"/>
              </a:spcBef>
              <a:spcAft>
                <a:spcPts val="0"/>
              </a:spcAft>
              <a:buClr>
                <a:schemeClr val="dk1"/>
              </a:buClr>
              <a:buSzPts val="252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Centralized VCS</a:t>
            </a:r>
          </a:p>
          <a:p>
            <a:pPr lvl="0" indent="-457200" algn="l" rtl="0">
              <a:lnSpc>
                <a:spcPct val="100000"/>
              </a:lnSpc>
              <a:spcBef>
                <a:spcPts val="0"/>
              </a:spcBef>
              <a:spcAft>
                <a:spcPts val="0"/>
              </a:spcAft>
              <a:buClr>
                <a:schemeClr val="dk1"/>
              </a:buClr>
              <a:buSzPts val="252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Distributed VCS</a:t>
            </a:r>
          </a:p>
          <a:p>
            <a:endParaRPr lang="en-IN"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72103651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06E4B-F129-1814-0308-8F0129C4F669}"/>
              </a:ext>
            </a:extLst>
          </p:cNvPr>
          <p:cNvSpPr>
            <a:spLocks noGrp="1"/>
          </p:cNvSpPr>
          <p:nvPr>
            <p:ph type="title"/>
          </p:nvPr>
        </p:nvSpPr>
        <p:spPr>
          <a:xfrm>
            <a:off x="2260147" y="405268"/>
            <a:ext cx="11018400" cy="553998"/>
          </a:xfrm>
        </p:spPr>
        <p:txBody>
          <a:bodyPr/>
          <a:lstStyle/>
          <a:p>
            <a:r>
              <a:rPr lang="en-US" dirty="0">
                <a:latin typeface="Quattrocento Sans" panose="020B0604020202020204" pitchFamily="34" charset="0"/>
                <a:cs typeface="Segoe UI Semilight" panose="020B0402040204020203" pitchFamily="34" charset="0"/>
              </a:rPr>
              <a:t>Centralized version control system</a:t>
            </a:r>
            <a:endParaRPr lang="en-IN" dirty="0">
              <a:latin typeface="Quattrocento Sans" panose="020B0604020202020204" pitchFamily="34" charset="0"/>
              <a:cs typeface="Segoe UI Semilight" panose="020B0402040204020203" pitchFamily="34" charset="0"/>
            </a:endParaRPr>
          </a:p>
        </p:txBody>
      </p:sp>
      <p:sp>
        <p:nvSpPr>
          <p:cNvPr id="3" name="Text Placeholder 2">
            <a:extLst>
              <a:ext uri="{FF2B5EF4-FFF2-40B4-BE49-F238E27FC236}">
                <a16:creationId xmlns:a16="http://schemas.microsoft.com/office/drawing/2014/main" id="{6D8C151A-80F3-7F63-7FB8-F5FC2943F492}"/>
              </a:ext>
            </a:extLst>
          </p:cNvPr>
          <p:cNvSpPr>
            <a:spLocks noGrp="1"/>
          </p:cNvSpPr>
          <p:nvPr>
            <p:ph type="body" idx="1"/>
          </p:nvPr>
        </p:nvSpPr>
        <p:spPr>
          <a:xfrm>
            <a:off x="586390" y="1434370"/>
            <a:ext cx="11018400" cy="507831"/>
          </a:xfrm>
        </p:spPr>
        <p:txBody>
          <a:bodyPr/>
          <a:lstStyle/>
          <a:p>
            <a:r>
              <a:rPr lang="en-US" dirty="0"/>
              <a:t> </a:t>
            </a:r>
            <a:endParaRPr lang="en-IN" dirty="0"/>
          </a:p>
        </p:txBody>
      </p:sp>
      <p:pic>
        <p:nvPicPr>
          <p:cNvPr id="4" name="Picture 6" descr="Centralized vs Distributed Version Control Systems | by Mateusz Lubański |  FAUN — Developer Community 🐾">
            <a:extLst>
              <a:ext uri="{FF2B5EF4-FFF2-40B4-BE49-F238E27FC236}">
                <a16:creationId xmlns:a16="http://schemas.microsoft.com/office/drawing/2014/main" id="{6B831282-83BD-725A-A623-02976CFF49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161" y="1499684"/>
            <a:ext cx="5932181" cy="2615074"/>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432;p79">
            <a:extLst>
              <a:ext uri="{FF2B5EF4-FFF2-40B4-BE49-F238E27FC236}">
                <a16:creationId xmlns:a16="http://schemas.microsoft.com/office/drawing/2014/main" id="{14C754F2-880C-C99E-BECE-F2E4C7D7A08A}"/>
              </a:ext>
            </a:extLst>
          </p:cNvPr>
          <p:cNvSpPr txBox="1">
            <a:spLocks/>
          </p:cNvSpPr>
          <p:nvPr/>
        </p:nvSpPr>
        <p:spPr>
          <a:xfrm>
            <a:off x="-1017527" y="995823"/>
            <a:ext cx="14227054"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560"/>
              </a:spcBef>
              <a:spcAft>
                <a:spcPts val="0"/>
              </a:spcAft>
              <a:buClr>
                <a:schemeClr val="dk1"/>
              </a:buClr>
              <a:buSzPts val="2520"/>
              <a:buFont typeface="Noto Sans Symbols"/>
              <a:buNone/>
              <a:defRPr sz="2800" b="0" i="0" u="none" strike="noStrike" cap="none">
                <a:gradFill>
                  <a:gsLst>
                    <a:gs pos="1250">
                      <a:srgbClr val="000000">
                        <a:alpha val="100000"/>
                      </a:srgbClr>
                    </a:gs>
                    <a:gs pos="100000">
                      <a:srgbClr val="000000">
                        <a:alpha val="100000"/>
                      </a:srgbClr>
                    </a:gs>
                  </a:gsLst>
                  <a:lin ang="5400000" scaled="0"/>
                </a:gradFill>
                <a:latin typeface="Quattrocento Sans"/>
                <a:ea typeface="Quattrocento Sans"/>
                <a:cs typeface="Quattrocento Sans"/>
                <a:sym typeface="Quattrocento Sans"/>
              </a:defRPr>
            </a:lvl1pPr>
            <a:lvl2pPr marL="914400" marR="0" lvl="1" indent="-228600" algn="l" rtl="0">
              <a:lnSpc>
                <a:spcPct val="100000"/>
              </a:lnSpc>
              <a:spcBef>
                <a:spcPts val="400"/>
              </a:spcBef>
              <a:spcAft>
                <a:spcPts val="0"/>
              </a:spcAft>
              <a:buClr>
                <a:schemeClr val="dk1"/>
              </a:buClr>
              <a:buSzPts val="1800"/>
              <a:buFont typeface="Noto Sans Symbols"/>
              <a:buNone/>
              <a:defRPr sz="2000" b="0" i="0" u="none" strike="noStrike" cap="none">
                <a:gradFill>
                  <a:gsLst>
                    <a:gs pos="1250">
                      <a:srgbClr val="000000">
                        <a:alpha val="100000"/>
                      </a:srgbClr>
                    </a:gs>
                    <a:gs pos="100000">
                      <a:srgbClr val="000000">
                        <a:alpha val="100000"/>
                      </a:srgbClr>
                    </a:gs>
                  </a:gsLst>
                  <a:lin ang="5400000" scaled="0"/>
                </a:gradFill>
                <a:latin typeface="Quattrocento Sans"/>
                <a:ea typeface="Quattrocento Sans"/>
                <a:cs typeface="Quattrocento Sans"/>
                <a:sym typeface="Quattrocento Sans"/>
              </a:defRPr>
            </a:lvl2pPr>
            <a:lvl3pPr marL="1371600" marR="0" lvl="2" indent="-228600" algn="l" rtl="0">
              <a:lnSpc>
                <a:spcPct val="100000"/>
              </a:lnSpc>
              <a:spcBef>
                <a:spcPts val="320"/>
              </a:spcBef>
              <a:spcAft>
                <a:spcPts val="0"/>
              </a:spcAft>
              <a:buClr>
                <a:schemeClr val="dk1"/>
              </a:buClr>
              <a:buSzPts val="1440"/>
              <a:buFont typeface="Noto Sans Symbols"/>
              <a:buNone/>
              <a:defRPr sz="1600" b="0" i="0" u="none" strike="noStrike" cap="none">
                <a:gradFill>
                  <a:gsLst>
                    <a:gs pos="1250">
                      <a:srgbClr val="000000">
                        <a:alpha val="100000"/>
                      </a:srgbClr>
                    </a:gs>
                    <a:gs pos="100000">
                      <a:srgbClr val="000000">
                        <a:alpha val="100000"/>
                      </a:srgbClr>
                    </a:gs>
                  </a:gsLst>
                  <a:lin ang="5400000" scaled="0"/>
                </a:gradFill>
                <a:latin typeface="Quattrocento Sans"/>
                <a:ea typeface="Quattrocento Sans"/>
                <a:cs typeface="Quattrocento Sans"/>
                <a:sym typeface="Quattrocento Sans"/>
              </a:defRPr>
            </a:lvl3pPr>
            <a:lvl4pPr marL="1828800" marR="0" lvl="3" indent="-228600" algn="l" rtl="0">
              <a:lnSpc>
                <a:spcPct val="100000"/>
              </a:lnSpc>
              <a:spcBef>
                <a:spcPts val="280"/>
              </a:spcBef>
              <a:spcAft>
                <a:spcPts val="0"/>
              </a:spcAft>
              <a:buClr>
                <a:schemeClr val="dk1"/>
              </a:buClr>
              <a:buSzPts val="1260"/>
              <a:buFont typeface="Noto Sans Symbols"/>
              <a:buNone/>
              <a:defRPr sz="1400" b="0" i="0" u="none" strike="noStrike" cap="none">
                <a:gradFill>
                  <a:gsLst>
                    <a:gs pos="1250">
                      <a:srgbClr val="000000">
                        <a:alpha val="100000"/>
                      </a:srgbClr>
                    </a:gs>
                    <a:gs pos="100000">
                      <a:srgbClr val="000000">
                        <a:alpha val="100000"/>
                      </a:srgbClr>
                    </a:gs>
                  </a:gsLst>
                  <a:lin ang="5400000" scaled="0"/>
                </a:gradFill>
                <a:latin typeface="Quattrocento Sans"/>
                <a:ea typeface="Quattrocento Sans"/>
                <a:cs typeface="Quattrocento Sans"/>
                <a:sym typeface="Quattrocento Sans"/>
              </a:defRPr>
            </a:lvl4pPr>
            <a:lvl5pPr marL="2286000" marR="0" lvl="4" indent="-228600" algn="l" rtl="0">
              <a:lnSpc>
                <a:spcPct val="100000"/>
              </a:lnSpc>
              <a:spcBef>
                <a:spcPts val="280"/>
              </a:spcBef>
              <a:spcAft>
                <a:spcPts val="0"/>
              </a:spcAft>
              <a:buClr>
                <a:schemeClr val="dk1"/>
              </a:buClr>
              <a:buSzPts val="1260"/>
              <a:buFont typeface="Noto Sans Symbols"/>
              <a:buNone/>
              <a:defRPr sz="1400" b="0" i="0" u="none" strike="noStrike" cap="none">
                <a:gradFill>
                  <a:gsLst>
                    <a:gs pos="1250">
                      <a:srgbClr val="000000">
                        <a:alpha val="100000"/>
                      </a:srgbClr>
                    </a:gs>
                    <a:gs pos="100000">
                      <a:srgbClr val="000000">
                        <a:alpha val="100000"/>
                      </a:srgbClr>
                    </a:gs>
                  </a:gsLst>
                  <a:lin ang="5400000" scaled="0"/>
                </a:gradFill>
                <a:latin typeface="Quattrocento Sans"/>
                <a:ea typeface="Quattrocento Sans"/>
                <a:cs typeface="Quattrocento Sans"/>
                <a:sym typeface="Quattrocento Sans"/>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pPr marL="0" indent="0">
              <a:spcBef>
                <a:spcPts val="0"/>
              </a:spcBef>
            </a:pPr>
            <a:r>
              <a:rPr lang="en-US"/>
              <a:t> </a:t>
            </a:r>
            <a:endParaRPr lang="en-US" dirty="0"/>
          </a:p>
        </p:txBody>
      </p:sp>
      <p:sp>
        <p:nvSpPr>
          <p:cNvPr id="8" name="TextBox 7">
            <a:extLst>
              <a:ext uri="{FF2B5EF4-FFF2-40B4-BE49-F238E27FC236}">
                <a16:creationId xmlns:a16="http://schemas.microsoft.com/office/drawing/2014/main" id="{4A933DEC-EE05-6F36-3CB8-EF1AFF549978}"/>
              </a:ext>
            </a:extLst>
          </p:cNvPr>
          <p:cNvSpPr txBox="1"/>
          <p:nvPr/>
        </p:nvSpPr>
        <p:spPr>
          <a:xfrm>
            <a:off x="4533900" y="4434094"/>
            <a:ext cx="3124200" cy="307777"/>
          </a:xfrm>
          <a:prstGeom prst="rect">
            <a:avLst/>
          </a:prstGeom>
          <a:noFill/>
        </p:spPr>
        <p:txBody>
          <a:bodyPr wrap="square" rtlCol="0">
            <a:spAutoFit/>
          </a:bodyPr>
          <a:lstStyle/>
          <a:p>
            <a:r>
              <a:rPr lang="en-US" dirty="0">
                <a:hlinkClick r:id="rId3"/>
              </a:rPr>
              <a:t>Image Source</a:t>
            </a:r>
            <a:endParaRPr lang="en-IN" dirty="0"/>
          </a:p>
        </p:txBody>
      </p:sp>
    </p:spTree>
    <p:extLst>
      <p:ext uri="{BB962C8B-B14F-4D97-AF65-F5344CB8AC3E}">
        <p14:creationId xmlns:p14="http://schemas.microsoft.com/office/powerpoint/2010/main" val="561584001"/>
      </p:ext>
    </p:extLst>
  </p:cSld>
  <p:clrMapOvr>
    <a:masterClrMapping/>
  </p:clrMapOvr>
  <p:transition>
    <p:fade/>
  </p:transition>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1551</TotalTime>
  <Words>474</Words>
  <Application>Microsoft Office PowerPoint</Application>
  <PresentationFormat>Widescreen</PresentationFormat>
  <Paragraphs>111</Paragraphs>
  <Slides>20</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Arial</vt:lpstr>
      <vt:lpstr>Calibri</vt:lpstr>
      <vt:lpstr>Noto Sans Symbols</vt:lpstr>
      <vt:lpstr>Quattrocento Sans</vt:lpstr>
      <vt:lpstr>Segoe UI Light</vt:lpstr>
      <vt:lpstr>Segoe UI Semibold</vt:lpstr>
      <vt:lpstr>Segoe UI Semilight</vt:lpstr>
      <vt:lpstr>WHITE TEMPLATE</vt:lpstr>
      <vt:lpstr>WHITE TEMPLATE</vt:lpstr>
      <vt:lpstr>PowerPoint Presentation</vt:lpstr>
      <vt:lpstr>Introduction to Git and GitHub</vt:lpstr>
      <vt:lpstr>Introduction to Git and GitHub</vt:lpstr>
      <vt:lpstr> </vt:lpstr>
      <vt:lpstr> </vt:lpstr>
      <vt:lpstr> </vt:lpstr>
      <vt:lpstr> </vt:lpstr>
      <vt:lpstr> </vt:lpstr>
      <vt:lpstr>Centralized version control system</vt:lpstr>
      <vt:lpstr>Distributed version control system</vt:lpstr>
      <vt:lpstr> </vt:lpstr>
      <vt:lpstr>Why Git?</vt:lpstr>
      <vt:lpstr>Git commands and stages</vt:lpstr>
      <vt:lpstr>Git Demonstration</vt:lpstr>
      <vt:lpstr>What is GitHub</vt:lpstr>
      <vt:lpstr>  </vt:lpstr>
      <vt:lpstr>GitHub Demonstration</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Mohit  Bishesh</cp:lastModifiedBy>
  <cp:revision>5</cp:revision>
  <dcterms:modified xsi:type="dcterms:W3CDTF">2023-06-29T11:11:23Z</dcterms:modified>
</cp:coreProperties>
</file>