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itG101rider/AI-Nutrition-and-Health-Agent-using-IBM-Watsonx-EDUNET-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462" y="1506841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Nutrition and health assistant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4048" y="922066"/>
            <a:ext cx="118060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024" y="3429000"/>
            <a:ext cx="1121195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Mohit Gautam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Mohit Gautam</a:t>
            </a:r>
          </a:p>
          <a:p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    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"/>
                <a:cs typeface="Arial"/>
              </a:rPr>
              <a:t>World College of Technology and Management, Gurgaon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4326-F808-467F-96DF-9F3898F4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02" y="702156"/>
            <a:ext cx="8568127" cy="2726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30B23-7DE1-42CE-A4D8-413610B9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9927"/>
            <a:ext cx="12192000" cy="28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245653" y="702156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44C75-0133-4316-B345-79EB4E54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232452"/>
            <a:ext cx="11915335" cy="51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/>
          <a:lstStyle/>
          <a:p>
            <a:pPr marL="305435" indent="-305435"/>
            <a:r>
              <a:rPr lang="en-GB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Developed an AI agent that provides personalized nutrition and health guidance using IBM Watsonx.ai.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GB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Ensures friendly, accurate, and goal-specific dietary recommendations for various user needs.</a:t>
            </a:r>
            <a:endParaRPr lang="en-IN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GB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Can be expanded into a full health companion with voice, fitness tracking, and broader datasets.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681854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Assistant Integration – enable conversational diet coaching.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GB" sz="2800" dirty="0">
                <a:latin typeface="Calibri"/>
                <a:ea typeface="+mn-lt"/>
                <a:cs typeface="+mn-lt"/>
              </a:rPr>
              <a:t>Expanded Dataset – include 200+ foods and regional meal plans.</a:t>
            </a:r>
          </a:p>
          <a:p>
            <a:pPr marL="305435" indent="-305435"/>
            <a:r>
              <a:rPr lang="en-GB" sz="2800" dirty="0">
                <a:latin typeface="Calibri"/>
                <a:ea typeface="+mn-lt"/>
                <a:cs typeface="+mn-lt"/>
              </a:rPr>
              <a:t>Fitness Tracking – integrate calorie counters and activity-based recommendations.</a:t>
            </a:r>
          </a:p>
          <a:p>
            <a:pPr marL="305435" indent="-305435"/>
            <a:r>
              <a:rPr lang="en-GB" sz="2800" dirty="0">
                <a:latin typeface="Calibri"/>
                <a:ea typeface="+mn-lt"/>
                <a:cs typeface="+mn-lt"/>
              </a:rPr>
              <a:t>Mobile App Deployment – real-time health companion for everyday users.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029430" cy="46733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C423E-B1B0-4C7A-8E32-B971BCB5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1" y="1232452"/>
            <a:ext cx="8975187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900" y="654457"/>
            <a:ext cx="4992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  <a:latin typeface="Arial Black" panose="020B0A04020102020204" pitchFamily="34" charset="0"/>
              </a:rPr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C515C-18FF-4576-83E9-B857C42F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0" y="1350499"/>
            <a:ext cx="9908718" cy="5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GitHub Link - </a:t>
            </a:r>
            <a:r>
              <a:rPr lang="en-GB" sz="2000" dirty="0">
                <a:hlinkClick r:id="rId2"/>
              </a:rPr>
              <a:t>MohitG101rider/AI-Nutrition-and-Health-Agent-using-IBM-</a:t>
            </a:r>
            <a:r>
              <a:rPr lang="en-GB" sz="2000" dirty="0" err="1">
                <a:hlinkClick r:id="rId2"/>
              </a:rPr>
              <a:t>Watsonx</a:t>
            </a:r>
            <a:r>
              <a:rPr lang="en-GB" sz="2000" dirty="0">
                <a:hlinkClick r:id="rId2"/>
              </a:rPr>
              <a:t>-EDUNET-: As Internship Project</a:t>
            </a:r>
            <a:endParaRPr lang="en-IN" sz="2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9" y="2611474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096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- 8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5681"/>
            <a:ext cx="11029615" cy="5402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Generative AI presents a </a:t>
            </a:r>
            <a:r>
              <a:rPr lang="en-GB" sz="2800" dirty="0" err="1"/>
              <a:t>groundbreaking</a:t>
            </a:r>
            <a:r>
              <a:rPr lang="en-GB" sz="2800" dirty="0"/>
              <a:t>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76" y="125079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5306"/>
            <a:ext cx="11188777" cy="530296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3600" dirty="0"/>
              <a:t>IBM Cloud Watsonx AI Studio</a:t>
            </a:r>
          </a:p>
          <a:p>
            <a:pPr marL="305435" indent="-305435"/>
            <a:r>
              <a:rPr lang="en-IN" sz="3600" dirty="0"/>
              <a:t>IBM Cloud </a:t>
            </a:r>
            <a:r>
              <a:rPr lang="en-IN" sz="3600" dirty="0" err="1"/>
              <a:t>Watsonx</a:t>
            </a:r>
            <a:r>
              <a:rPr lang="en-IN" sz="3600" dirty="0"/>
              <a:t> AI runtime</a:t>
            </a:r>
          </a:p>
          <a:p>
            <a:pPr marL="305435" indent="-305435"/>
            <a:r>
              <a:rPr lang="en-IN" sz="3600" dirty="0"/>
              <a:t>IBM Cloud Agent Lab</a:t>
            </a:r>
          </a:p>
          <a:p>
            <a:pPr marL="305435" indent="-305435"/>
            <a:r>
              <a:rPr lang="en-IN" sz="36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567"/>
            <a:ext cx="11029615" cy="53097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1. Personalized Diet + Health in One Agent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Combines dietician-level nutrition advice with general health tips (hydration, exercise, lifestyle).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2. Rich Structured Dataset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- 50 foods and 10 curated meal plans with calories, macros, diet types, and health benefits.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3. Friendly Conversational Style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Feels like talking to a supportive friend, not a robot — motivating and practical answers.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4. Versatile Use Cases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Supports weight loss, muscle gain, diabetic-friendly, vegan diets, and general wellness.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5. Built Entirely on IBM Watsonx.ai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Uses cutting-edge Agent Builder, Vector Index (RAG), and Cloud Object Storage — real-world tech exposure.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6. Scalable Future Scope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Can be extended with voice assistant, fitness tracker, and mobile integration.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Fitness Enthusiasts &amp; Athletes.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Individuals with health conditions.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Public seeking better lifestyle.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Healthcare &amp; wellness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startups</a:t>
            </a:r>
            <a:r>
              <a:rPr lang="en-IN" sz="2800" dirty="0">
                <a:latin typeface="Calibri"/>
                <a:ea typeface="+mn-lt"/>
                <a:cs typeface="+mn-lt"/>
              </a:rPr>
              <a:t>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AF9AE-D0BB-4801-9CB6-DA23B1803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232452"/>
            <a:ext cx="11859063" cy="51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C2DC8-E0AB-4720-8B23-E96D2C9D0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3" y="1336431"/>
            <a:ext cx="11887200" cy="508908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schemas.microsoft.com/office/2006/documentManagement/types"/>
    <ds:schemaRef ds:uri="http://schemas.openxmlformats.org/package/2006/metadata/core-properties"/>
    <ds:schemaRef ds:uri="b30265f8-c5e2-4918-b4a1-b977299ca3e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1269</TotalTime>
  <Words>509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Nutrition and health assistant</vt:lpstr>
      <vt:lpstr>OUTLINE</vt:lpstr>
      <vt:lpstr>Problem Statement - 8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Mohit Gautam</cp:lastModifiedBy>
  <cp:revision>151</cp:revision>
  <dcterms:created xsi:type="dcterms:W3CDTF">2021-05-26T16:50:10Z</dcterms:created>
  <dcterms:modified xsi:type="dcterms:W3CDTF">2025-08-02T10:13:26Z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