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58367" autoAdjust="0"/>
  </p:normalViewPr>
  <p:slideViewPr>
    <p:cSldViewPr snapToGrid="0">
      <p:cViewPr varScale="1">
        <p:scale>
          <a:sx n="48" d="100"/>
          <a:sy n="48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356-024-35528-4" TargetMode="External"/><Relationship Id="rId2" Type="http://schemas.openxmlformats.org/officeDocument/2006/relationships/hyperlink" Target="https://www.sciencedirect.com/science/article/pii/S0957582024015106" TargetMode="External"/><Relationship Id="rId1" Type="http://schemas.openxmlformats.org/officeDocument/2006/relationships/hyperlink" Target="https://www.mdpi.com/2071-1050/16/23/10418" TargetMode="External"/><Relationship Id="rId4" Type="http://schemas.openxmlformats.org/officeDocument/2006/relationships/hyperlink" Target="https://www.sciencedirect.com/science/article/pii/S0304389424032904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356-024-35528-4" TargetMode="External"/><Relationship Id="rId2" Type="http://schemas.openxmlformats.org/officeDocument/2006/relationships/hyperlink" Target="https://www.sciencedirect.com/science/article/pii/S0957582024015106" TargetMode="External"/><Relationship Id="rId1" Type="http://schemas.openxmlformats.org/officeDocument/2006/relationships/hyperlink" Target="https://www.mdpi.com/2071-1050/16/23/10418" TargetMode="External"/><Relationship Id="rId4" Type="http://schemas.openxmlformats.org/officeDocument/2006/relationships/hyperlink" Target="https://www.sciencedirect.com/science/article/pii/S030438942403290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1DF6D-2D39-4182-8465-F8F2269D13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B706A0-5627-49D6-92F1-692F77420D0B}">
      <dgm:prSet/>
      <dgm:spPr/>
      <dgm:t>
        <a:bodyPr/>
        <a:lstStyle/>
        <a:p>
          <a:r>
            <a:rPr lang="en-US" b="0" i="0" baseline="0"/>
            <a:t>Air pollution is a major global challenge affecting health and climate.</a:t>
          </a:r>
          <a:endParaRPr lang="en-US"/>
        </a:p>
      </dgm:t>
    </dgm:pt>
    <dgm:pt modelId="{BFB660FD-0C76-47DF-B0BB-CC2137B92220}" type="parTrans" cxnId="{D8C97164-48F8-4A7C-A6AE-5CDF90D96C13}">
      <dgm:prSet/>
      <dgm:spPr/>
      <dgm:t>
        <a:bodyPr/>
        <a:lstStyle/>
        <a:p>
          <a:endParaRPr lang="en-US"/>
        </a:p>
      </dgm:t>
    </dgm:pt>
    <dgm:pt modelId="{A582D61C-D43F-4DC3-B04F-F9F007EE6FCD}" type="sibTrans" cxnId="{D8C97164-48F8-4A7C-A6AE-5CDF90D96C13}">
      <dgm:prSet/>
      <dgm:spPr/>
      <dgm:t>
        <a:bodyPr/>
        <a:lstStyle/>
        <a:p>
          <a:endParaRPr lang="en-US"/>
        </a:p>
      </dgm:t>
    </dgm:pt>
    <dgm:pt modelId="{8F11D910-EAFC-44A8-BB15-74EB118632CE}">
      <dgm:prSet/>
      <dgm:spPr/>
      <dgm:t>
        <a:bodyPr/>
        <a:lstStyle/>
        <a:p>
          <a:r>
            <a:rPr lang="en-US" b="0" i="0" baseline="0" dirty="0"/>
            <a:t>PM2.5 is particularly harmful due to its deep respiratory penetration.</a:t>
          </a:r>
          <a:endParaRPr lang="en-US" dirty="0"/>
        </a:p>
      </dgm:t>
    </dgm:pt>
    <dgm:pt modelId="{04B57264-35A9-46B8-97D5-86234FCE90B2}" type="parTrans" cxnId="{AB237FF2-1D37-48A0-9424-22C2D9A81461}">
      <dgm:prSet/>
      <dgm:spPr/>
      <dgm:t>
        <a:bodyPr/>
        <a:lstStyle/>
        <a:p>
          <a:endParaRPr lang="en-US"/>
        </a:p>
      </dgm:t>
    </dgm:pt>
    <dgm:pt modelId="{F57E00F6-67B9-4E4D-B553-7AAB1DF07BA4}" type="sibTrans" cxnId="{AB237FF2-1D37-48A0-9424-22C2D9A81461}">
      <dgm:prSet/>
      <dgm:spPr/>
      <dgm:t>
        <a:bodyPr/>
        <a:lstStyle/>
        <a:p>
          <a:endParaRPr lang="en-US"/>
        </a:p>
      </dgm:t>
    </dgm:pt>
    <dgm:pt modelId="{83DFD0E3-5E82-4DF3-860D-2FA6F78E9CEE}">
      <dgm:prSet/>
      <dgm:spPr/>
      <dgm:t>
        <a:bodyPr/>
        <a:lstStyle/>
        <a:p>
          <a:r>
            <a:rPr lang="en-US" b="0" i="0" baseline="0"/>
            <a:t>Traditional air quality monitoring is expensive and limited in coverage.</a:t>
          </a:r>
          <a:endParaRPr lang="en-US"/>
        </a:p>
      </dgm:t>
    </dgm:pt>
    <dgm:pt modelId="{FBB90923-69CC-492D-9C50-2F1FC39F19CA}" type="parTrans" cxnId="{D92157C8-6328-4FC5-B60C-EF82F7133063}">
      <dgm:prSet/>
      <dgm:spPr/>
      <dgm:t>
        <a:bodyPr/>
        <a:lstStyle/>
        <a:p>
          <a:endParaRPr lang="en-US"/>
        </a:p>
      </dgm:t>
    </dgm:pt>
    <dgm:pt modelId="{E9943768-1D06-4615-B2E4-0FA02D01E5DE}" type="sibTrans" cxnId="{D92157C8-6328-4FC5-B60C-EF82F7133063}">
      <dgm:prSet/>
      <dgm:spPr/>
      <dgm:t>
        <a:bodyPr/>
        <a:lstStyle/>
        <a:p>
          <a:endParaRPr lang="en-US"/>
        </a:p>
      </dgm:t>
    </dgm:pt>
    <dgm:pt modelId="{6F0C8514-3A10-4957-97CA-5B00A4D461A1}">
      <dgm:prSet/>
      <dgm:spPr/>
      <dgm:t>
        <a:bodyPr/>
        <a:lstStyle/>
        <a:p>
          <a:r>
            <a:rPr lang="en-US" b="0" i="0" baseline="0"/>
            <a:t>Machine learning provides accurate, data-driven air quality predictions.</a:t>
          </a:r>
          <a:endParaRPr lang="en-US"/>
        </a:p>
      </dgm:t>
    </dgm:pt>
    <dgm:pt modelId="{B04115AD-3E7D-4D35-BBF6-942DF50786C0}" type="parTrans" cxnId="{FB23FA7E-CD8D-4A8D-923E-8560BE1BB5D6}">
      <dgm:prSet/>
      <dgm:spPr/>
      <dgm:t>
        <a:bodyPr/>
        <a:lstStyle/>
        <a:p>
          <a:endParaRPr lang="en-US"/>
        </a:p>
      </dgm:t>
    </dgm:pt>
    <dgm:pt modelId="{7E50568A-9DFB-475C-B128-17A1481D34A7}" type="sibTrans" cxnId="{FB23FA7E-CD8D-4A8D-923E-8560BE1BB5D6}">
      <dgm:prSet/>
      <dgm:spPr/>
      <dgm:t>
        <a:bodyPr/>
        <a:lstStyle/>
        <a:p>
          <a:endParaRPr lang="en-US"/>
        </a:p>
      </dgm:t>
    </dgm:pt>
    <dgm:pt modelId="{FBFFD177-87B4-4C4B-9F9A-627B34F13188}">
      <dgm:prSet/>
      <dgm:spPr/>
      <dgm:t>
        <a:bodyPr/>
        <a:lstStyle/>
        <a:p>
          <a:r>
            <a:rPr lang="en-US" b="0" i="0" baseline="0"/>
            <a:t>This study predicts PM2.5 levels using pollutant metrics and AQI data.</a:t>
          </a:r>
          <a:endParaRPr lang="en-US"/>
        </a:p>
      </dgm:t>
    </dgm:pt>
    <dgm:pt modelId="{27E428AC-8A15-4427-8644-16653AC75B67}" type="parTrans" cxnId="{646E3063-48FC-468F-B785-6AE4948B952D}">
      <dgm:prSet/>
      <dgm:spPr/>
      <dgm:t>
        <a:bodyPr/>
        <a:lstStyle/>
        <a:p>
          <a:endParaRPr lang="en-US"/>
        </a:p>
      </dgm:t>
    </dgm:pt>
    <dgm:pt modelId="{48845A1E-F6B3-42DA-8125-A17431E6815D}" type="sibTrans" cxnId="{646E3063-48FC-468F-B785-6AE4948B952D}">
      <dgm:prSet/>
      <dgm:spPr/>
      <dgm:t>
        <a:bodyPr/>
        <a:lstStyle/>
        <a:p>
          <a:endParaRPr lang="en-US"/>
        </a:p>
      </dgm:t>
    </dgm:pt>
    <dgm:pt modelId="{C34EAA0A-EF4A-4CA8-8D67-450651887A6C}">
      <dgm:prSet/>
      <dgm:spPr/>
      <dgm:t>
        <a:bodyPr/>
        <a:lstStyle/>
        <a:p>
          <a:r>
            <a:rPr lang="en-US" b="0" i="0" baseline="0"/>
            <a:t>It identifies pollution hotspots and visualizes global air quality trends.</a:t>
          </a:r>
          <a:endParaRPr lang="en-US"/>
        </a:p>
      </dgm:t>
    </dgm:pt>
    <dgm:pt modelId="{7CBEDCF2-7A6D-41FF-8843-77170812A1BD}" type="parTrans" cxnId="{627C6D8D-0831-4992-9B84-87FAD2177B96}">
      <dgm:prSet/>
      <dgm:spPr/>
      <dgm:t>
        <a:bodyPr/>
        <a:lstStyle/>
        <a:p>
          <a:endParaRPr lang="en-US"/>
        </a:p>
      </dgm:t>
    </dgm:pt>
    <dgm:pt modelId="{72E10C96-802F-44D0-B64F-A3043A6E9CA6}" type="sibTrans" cxnId="{627C6D8D-0831-4992-9B84-87FAD2177B96}">
      <dgm:prSet/>
      <dgm:spPr/>
      <dgm:t>
        <a:bodyPr/>
        <a:lstStyle/>
        <a:p>
          <a:endParaRPr lang="en-US"/>
        </a:p>
      </dgm:t>
    </dgm:pt>
    <dgm:pt modelId="{090ED9FF-4402-47CA-8B12-D1D880D5E6B7}">
      <dgm:prSet/>
      <dgm:spPr/>
      <dgm:t>
        <a:bodyPr/>
        <a:lstStyle/>
        <a:p>
          <a:r>
            <a:rPr lang="en-US" b="0" i="0" baseline="0"/>
            <a:t>Insights support policymakers in improving urban air quality. </a:t>
          </a:r>
          <a:endParaRPr lang="en-US"/>
        </a:p>
      </dgm:t>
    </dgm:pt>
    <dgm:pt modelId="{2CC246B1-CB3B-49CA-9FEF-250492C21A69}" type="parTrans" cxnId="{A4C2FD61-2207-4114-8F5C-882C6A3EF520}">
      <dgm:prSet/>
      <dgm:spPr/>
      <dgm:t>
        <a:bodyPr/>
        <a:lstStyle/>
        <a:p>
          <a:endParaRPr lang="en-US"/>
        </a:p>
      </dgm:t>
    </dgm:pt>
    <dgm:pt modelId="{B104DA53-26F2-4CFD-AC74-1F179312F783}" type="sibTrans" cxnId="{A4C2FD61-2207-4114-8F5C-882C6A3EF520}">
      <dgm:prSet/>
      <dgm:spPr/>
      <dgm:t>
        <a:bodyPr/>
        <a:lstStyle/>
        <a:p>
          <a:endParaRPr lang="en-US"/>
        </a:p>
      </dgm:t>
    </dgm:pt>
    <dgm:pt modelId="{95B8778B-AF54-456A-BED3-7DA401AF4712}" type="pres">
      <dgm:prSet presAssocID="{EBC1DF6D-2D39-4182-8465-F8F2269D1372}" presName="diagram" presStyleCnt="0">
        <dgm:presLayoutVars>
          <dgm:dir/>
          <dgm:resizeHandles val="exact"/>
        </dgm:presLayoutVars>
      </dgm:prSet>
      <dgm:spPr/>
    </dgm:pt>
    <dgm:pt modelId="{37D07BA6-0D30-4C52-9492-81F26FD37888}" type="pres">
      <dgm:prSet presAssocID="{08B706A0-5627-49D6-92F1-692F77420D0B}" presName="node" presStyleLbl="node1" presStyleIdx="0" presStyleCnt="7">
        <dgm:presLayoutVars>
          <dgm:bulletEnabled val="1"/>
        </dgm:presLayoutVars>
      </dgm:prSet>
      <dgm:spPr/>
    </dgm:pt>
    <dgm:pt modelId="{4656A1FD-E35A-493F-A8A6-65CB8D4931C3}" type="pres">
      <dgm:prSet presAssocID="{A582D61C-D43F-4DC3-B04F-F9F007EE6FCD}" presName="sibTrans" presStyleCnt="0"/>
      <dgm:spPr/>
    </dgm:pt>
    <dgm:pt modelId="{D33DD57D-FF1E-4C2B-9219-A15979F95D84}" type="pres">
      <dgm:prSet presAssocID="{8F11D910-EAFC-44A8-BB15-74EB118632CE}" presName="node" presStyleLbl="node1" presStyleIdx="1" presStyleCnt="7">
        <dgm:presLayoutVars>
          <dgm:bulletEnabled val="1"/>
        </dgm:presLayoutVars>
      </dgm:prSet>
      <dgm:spPr/>
    </dgm:pt>
    <dgm:pt modelId="{986CE532-771D-423B-B56E-983AD764CE2F}" type="pres">
      <dgm:prSet presAssocID="{F57E00F6-67B9-4E4D-B553-7AAB1DF07BA4}" presName="sibTrans" presStyleCnt="0"/>
      <dgm:spPr/>
    </dgm:pt>
    <dgm:pt modelId="{A06641A8-8CD3-463E-A0CA-E07A9553F92A}" type="pres">
      <dgm:prSet presAssocID="{83DFD0E3-5E82-4DF3-860D-2FA6F78E9CEE}" presName="node" presStyleLbl="node1" presStyleIdx="2" presStyleCnt="7">
        <dgm:presLayoutVars>
          <dgm:bulletEnabled val="1"/>
        </dgm:presLayoutVars>
      </dgm:prSet>
      <dgm:spPr/>
    </dgm:pt>
    <dgm:pt modelId="{5E0961E1-3A2A-47F8-8BA9-D4FD39148F31}" type="pres">
      <dgm:prSet presAssocID="{E9943768-1D06-4615-B2E4-0FA02D01E5DE}" presName="sibTrans" presStyleCnt="0"/>
      <dgm:spPr/>
    </dgm:pt>
    <dgm:pt modelId="{E382A26D-26CA-4347-925A-3561EF67AA05}" type="pres">
      <dgm:prSet presAssocID="{6F0C8514-3A10-4957-97CA-5B00A4D461A1}" presName="node" presStyleLbl="node1" presStyleIdx="3" presStyleCnt="7">
        <dgm:presLayoutVars>
          <dgm:bulletEnabled val="1"/>
        </dgm:presLayoutVars>
      </dgm:prSet>
      <dgm:spPr/>
    </dgm:pt>
    <dgm:pt modelId="{753E2C0E-A59B-44F5-96C9-BDF312E0419B}" type="pres">
      <dgm:prSet presAssocID="{7E50568A-9DFB-475C-B128-17A1481D34A7}" presName="sibTrans" presStyleCnt="0"/>
      <dgm:spPr/>
    </dgm:pt>
    <dgm:pt modelId="{DBC626A4-5358-4F8D-BD9A-41B009BD79D2}" type="pres">
      <dgm:prSet presAssocID="{FBFFD177-87B4-4C4B-9F9A-627B34F13188}" presName="node" presStyleLbl="node1" presStyleIdx="4" presStyleCnt="7">
        <dgm:presLayoutVars>
          <dgm:bulletEnabled val="1"/>
        </dgm:presLayoutVars>
      </dgm:prSet>
      <dgm:spPr/>
    </dgm:pt>
    <dgm:pt modelId="{51FDB580-0419-4FF1-83F5-51B88A22519D}" type="pres">
      <dgm:prSet presAssocID="{48845A1E-F6B3-42DA-8125-A17431E6815D}" presName="sibTrans" presStyleCnt="0"/>
      <dgm:spPr/>
    </dgm:pt>
    <dgm:pt modelId="{DB123466-7B57-45AC-BF97-BAC6F4903100}" type="pres">
      <dgm:prSet presAssocID="{C34EAA0A-EF4A-4CA8-8D67-450651887A6C}" presName="node" presStyleLbl="node1" presStyleIdx="5" presStyleCnt="7">
        <dgm:presLayoutVars>
          <dgm:bulletEnabled val="1"/>
        </dgm:presLayoutVars>
      </dgm:prSet>
      <dgm:spPr/>
    </dgm:pt>
    <dgm:pt modelId="{EF6ECC84-D68A-4CE7-AA65-BF1F8943A5EE}" type="pres">
      <dgm:prSet presAssocID="{72E10C96-802F-44D0-B64F-A3043A6E9CA6}" presName="sibTrans" presStyleCnt="0"/>
      <dgm:spPr/>
    </dgm:pt>
    <dgm:pt modelId="{3AE2818F-871F-436F-8ED6-3D559CC57435}" type="pres">
      <dgm:prSet presAssocID="{090ED9FF-4402-47CA-8B12-D1D880D5E6B7}" presName="node" presStyleLbl="node1" presStyleIdx="6" presStyleCnt="7">
        <dgm:presLayoutVars>
          <dgm:bulletEnabled val="1"/>
        </dgm:presLayoutVars>
      </dgm:prSet>
      <dgm:spPr/>
    </dgm:pt>
  </dgm:ptLst>
  <dgm:cxnLst>
    <dgm:cxn modelId="{8FC1561C-22FC-43DD-93E5-25DB3AB51E02}" type="presOf" srcId="{C34EAA0A-EF4A-4CA8-8D67-450651887A6C}" destId="{DB123466-7B57-45AC-BF97-BAC6F4903100}" srcOrd="0" destOrd="0" presId="urn:microsoft.com/office/officeart/2005/8/layout/default"/>
    <dgm:cxn modelId="{7CABC11C-35EF-4B94-90C1-1F90956DD84B}" type="presOf" srcId="{EBC1DF6D-2D39-4182-8465-F8F2269D1372}" destId="{95B8778B-AF54-456A-BED3-7DA401AF4712}" srcOrd="0" destOrd="0" presId="urn:microsoft.com/office/officeart/2005/8/layout/default"/>
    <dgm:cxn modelId="{49BC5360-9E37-4A1B-B908-B5AE980F0D2A}" type="presOf" srcId="{08B706A0-5627-49D6-92F1-692F77420D0B}" destId="{37D07BA6-0D30-4C52-9492-81F26FD37888}" srcOrd="0" destOrd="0" presId="urn:microsoft.com/office/officeart/2005/8/layout/default"/>
    <dgm:cxn modelId="{A4C2FD61-2207-4114-8F5C-882C6A3EF520}" srcId="{EBC1DF6D-2D39-4182-8465-F8F2269D1372}" destId="{090ED9FF-4402-47CA-8B12-D1D880D5E6B7}" srcOrd="6" destOrd="0" parTransId="{2CC246B1-CB3B-49CA-9FEF-250492C21A69}" sibTransId="{B104DA53-26F2-4CFD-AC74-1F179312F783}"/>
    <dgm:cxn modelId="{646E3063-48FC-468F-B785-6AE4948B952D}" srcId="{EBC1DF6D-2D39-4182-8465-F8F2269D1372}" destId="{FBFFD177-87B4-4C4B-9F9A-627B34F13188}" srcOrd="4" destOrd="0" parTransId="{27E428AC-8A15-4427-8644-16653AC75B67}" sibTransId="{48845A1E-F6B3-42DA-8125-A17431E6815D}"/>
    <dgm:cxn modelId="{D8C97164-48F8-4A7C-A6AE-5CDF90D96C13}" srcId="{EBC1DF6D-2D39-4182-8465-F8F2269D1372}" destId="{08B706A0-5627-49D6-92F1-692F77420D0B}" srcOrd="0" destOrd="0" parTransId="{BFB660FD-0C76-47DF-B0BB-CC2137B92220}" sibTransId="{A582D61C-D43F-4DC3-B04F-F9F007EE6FCD}"/>
    <dgm:cxn modelId="{54208E69-381B-4D20-8239-0C67D929440C}" type="presOf" srcId="{090ED9FF-4402-47CA-8B12-D1D880D5E6B7}" destId="{3AE2818F-871F-436F-8ED6-3D559CC57435}" srcOrd="0" destOrd="0" presId="urn:microsoft.com/office/officeart/2005/8/layout/default"/>
    <dgm:cxn modelId="{C1FCEC4B-D23F-445A-BF29-5BBE22A5E7F2}" type="presOf" srcId="{83DFD0E3-5E82-4DF3-860D-2FA6F78E9CEE}" destId="{A06641A8-8CD3-463E-A0CA-E07A9553F92A}" srcOrd="0" destOrd="0" presId="urn:microsoft.com/office/officeart/2005/8/layout/default"/>
    <dgm:cxn modelId="{8A77674C-2A34-446B-A5F6-E9F9D0753EF4}" type="presOf" srcId="{8F11D910-EAFC-44A8-BB15-74EB118632CE}" destId="{D33DD57D-FF1E-4C2B-9219-A15979F95D84}" srcOrd="0" destOrd="0" presId="urn:microsoft.com/office/officeart/2005/8/layout/default"/>
    <dgm:cxn modelId="{FB23FA7E-CD8D-4A8D-923E-8560BE1BB5D6}" srcId="{EBC1DF6D-2D39-4182-8465-F8F2269D1372}" destId="{6F0C8514-3A10-4957-97CA-5B00A4D461A1}" srcOrd="3" destOrd="0" parTransId="{B04115AD-3E7D-4D35-BBF6-942DF50786C0}" sibTransId="{7E50568A-9DFB-475C-B128-17A1481D34A7}"/>
    <dgm:cxn modelId="{627C6D8D-0831-4992-9B84-87FAD2177B96}" srcId="{EBC1DF6D-2D39-4182-8465-F8F2269D1372}" destId="{C34EAA0A-EF4A-4CA8-8D67-450651887A6C}" srcOrd="5" destOrd="0" parTransId="{7CBEDCF2-7A6D-41FF-8843-77170812A1BD}" sibTransId="{72E10C96-802F-44D0-B64F-A3043A6E9CA6}"/>
    <dgm:cxn modelId="{1E84FEC3-6333-4FE3-AE1D-4AE9A0FC57F1}" type="presOf" srcId="{6F0C8514-3A10-4957-97CA-5B00A4D461A1}" destId="{E382A26D-26CA-4347-925A-3561EF67AA05}" srcOrd="0" destOrd="0" presId="urn:microsoft.com/office/officeart/2005/8/layout/default"/>
    <dgm:cxn modelId="{D92157C8-6328-4FC5-B60C-EF82F7133063}" srcId="{EBC1DF6D-2D39-4182-8465-F8F2269D1372}" destId="{83DFD0E3-5E82-4DF3-860D-2FA6F78E9CEE}" srcOrd="2" destOrd="0" parTransId="{FBB90923-69CC-492D-9C50-2F1FC39F19CA}" sibTransId="{E9943768-1D06-4615-B2E4-0FA02D01E5DE}"/>
    <dgm:cxn modelId="{ACCDC1E0-5387-4358-BE4C-ECC7F580B185}" type="presOf" srcId="{FBFFD177-87B4-4C4B-9F9A-627B34F13188}" destId="{DBC626A4-5358-4F8D-BD9A-41B009BD79D2}" srcOrd="0" destOrd="0" presId="urn:microsoft.com/office/officeart/2005/8/layout/default"/>
    <dgm:cxn modelId="{AB237FF2-1D37-48A0-9424-22C2D9A81461}" srcId="{EBC1DF6D-2D39-4182-8465-F8F2269D1372}" destId="{8F11D910-EAFC-44A8-BB15-74EB118632CE}" srcOrd="1" destOrd="0" parTransId="{04B57264-35A9-46B8-97D5-86234FCE90B2}" sibTransId="{F57E00F6-67B9-4E4D-B553-7AAB1DF07BA4}"/>
    <dgm:cxn modelId="{5824AEB6-E5AC-4B31-9276-FB28549AD9F8}" type="presParOf" srcId="{95B8778B-AF54-456A-BED3-7DA401AF4712}" destId="{37D07BA6-0D30-4C52-9492-81F26FD37888}" srcOrd="0" destOrd="0" presId="urn:microsoft.com/office/officeart/2005/8/layout/default"/>
    <dgm:cxn modelId="{37A6EEB7-1021-45AB-9441-A4501087A47A}" type="presParOf" srcId="{95B8778B-AF54-456A-BED3-7DA401AF4712}" destId="{4656A1FD-E35A-493F-A8A6-65CB8D4931C3}" srcOrd="1" destOrd="0" presId="urn:microsoft.com/office/officeart/2005/8/layout/default"/>
    <dgm:cxn modelId="{A1D98173-18A3-423B-8AD3-B025181D8822}" type="presParOf" srcId="{95B8778B-AF54-456A-BED3-7DA401AF4712}" destId="{D33DD57D-FF1E-4C2B-9219-A15979F95D84}" srcOrd="2" destOrd="0" presId="urn:microsoft.com/office/officeart/2005/8/layout/default"/>
    <dgm:cxn modelId="{072612AB-E880-4F34-BFD1-064E22FCED80}" type="presParOf" srcId="{95B8778B-AF54-456A-BED3-7DA401AF4712}" destId="{986CE532-771D-423B-B56E-983AD764CE2F}" srcOrd="3" destOrd="0" presId="urn:microsoft.com/office/officeart/2005/8/layout/default"/>
    <dgm:cxn modelId="{19BEE324-EC20-4EFD-BAF2-D45F6D128917}" type="presParOf" srcId="{95B8778B-AF54-456A-BED3-7DA401AF4712}" destId="{A06641A8-8CD3-463E-A0CA-E07A9553F92A}" srcOrd="4" destOrd="0" presId="urn:microsoft.com/office/officeart/2005/8/layout/default"/>
    <dgm:cxn modelId="{64F21FF1-33F1-4472-B46B-8194BB5CB043}" type="presParOf" srcId="{95B8778B-AF54-456A-BED3-7DA401AF4712}" destId="{5E0961E1-3A2A-47F8-8BA9-D4FD39148F31}" srcOrd="5" destOrd="0" presId="urn:microsoft.com/office/officeart/2005/8/layout/default"/>
    <dgm:cxn modelId="{59694D01-5E84-4452-A3C6-9524C4E42FBD}" type="presParOf" srcId="{95B8778B-AF54-456A-BED3-7DA401AF4712}" destId="{E382A26D-26CA-4347-925A-3561EF67AA05}" srcOrd="6" destOrd="0" presId="urn:microsoft.com/office/officeart/2005/8/layout/default"/>
    <dgm:cxn modelId="{B98ABEB4-EAE2-4220-B3B0-84534AA2ABDF}" type="presParOf" srcId="{95B8778B-AF54-456A-BED3-7DA401AF4712}" destId="{753E2C0E-A59B-44F5-96C9-BDF312E0419B}" srcOrd="7" destOrd="0" presId="urn:microsoft.com/office/officeart/2005/8/layout/default"/>
    <dgm:cxn modelId="{AAFB9DAE-5517-4566-B9F6-B4BAD5C9662D}" type="presParOf" srcId="{95B8778B-AF54-456A-BED3-7DA401AF4712}" destId="{DBC626A4-5358-4F8D-BD9A-41B009BD79D2}" srcOrd="8" destOrd="0" presId="urn:microsoft.com/office/officeart/2005/8/layout/default"/>
    <dgm:cxn modelId="{83133247-FD4B-43B3-95B2-954EC77A4CAC}" type="presParOf" srcId="{95B8778B-AF54-456A-BED3-7DA401AF4712}" destId="{51FDB580-0419-4FF1-83F5-51B88A22519D}" srcOrd="9" destOrd="0" presId="urn:microsoft.com/office/officeart/2005/8/layout/default"/>
    <dgm:cxn modelId="{125D8993-CE11-49E7-90CF-07A4024901E6}" type="presParOf" srcId="{95B8778B-AF54-456A-BED3-7DA401AF4712}" destId="{DB123466-7B57-45AC-BF97-BAC6F4903100}" srcOrd="10" destOrd="0" presId="urn:microsoft.com/office/officeart/2005/8/layout/default"/>
    <dgm:cxn modelId="{A3EC6AB3-F2B6-417F-B886-16AA6DBD9F81}" type="presParOf" srcId="{95B8778B-AF54-456A-BED3-7DA401AF4712}" destId="{EF6ECC84-D68A-4CE7-AA65-BF1F8943A5EE}" srcOrd="11" destOrd="0" presId="urn:microsoft.com/office/officeart/2005/8/layout/default"/>
    <dgm:cxn modelId="{651F8951-5BAC-4FCE-ABAA-86739FD7DEFD}" type="presParOf" srcId="{95B8778B-AF54-456A-BED3-7DA401AF4712}" destId="{3AE2818F-871F-436F-8ED6-3D559CC574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CC930A-485C-4D65-AAF4-EF0BB154F89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13C02-1A23-4251-A544-5014641A5D1D}">
      <dgm:prSet/>
      <dgm:spPr/>
      <dgm:t>
        <a:bodyPr/>
        <a:lstStyle/>
        <a:p>
          <a:r>
            <a:rPr lang="en-US" b="1" i="0" baseline="0"/>
            <a:t>Dataset Name:</a:t>
          </a:r>
          <a:r>
            <a:rPr lang="en-US" b="0" i="0" baseline="0"/>
            <a:t> Global Air Pollution Data (2024).</a:t>
          </a:r>
          <a:endParaRPr lang="en-US"/>
        </a:p>
      </dgm:t>
    </dgm:pt>
    <dgm:pt modelId="{63D129F1-FEF4-4F5F-AD82-945E5DF8E11F}" type="parTrans" cxnId="{AE408B7A-5D75-4FA5-B0D7-5D39A06E052C}">
      <dgm:prSet/>
      <dgm:spPr/>
      <dgm:t>
        <a:bodyPr/>
        <a:lstStyle/>
        <a:p>
          <a:endParaRPr lang="en-US"/>
        </a:p>
      </dgm:t>
    </dgm:pt>
    <dgm:pt modelId="{1FA23EA2-29E9-493C-B3AD-FCDB54CB7CFB}" type="sibTrans" cxnId="{AE408B7A-5D75-4FA5-B0D7-5D39A06E052C}">
      <dgm:prSet/>
      <dgm:spPr/>
      <dgm:t>
        <a:bodyPr/>
        <a:lstStyle/>
        <a:p>
          <a:endParaRPr lang="en-US"/>
        </a:p>
      </dgm:t>
    </dgm:pt>
    <dgm:pt modelId="{C32EBA08-B8BC-434F-8864-80355FA27669}">
      <dgm:prSet/>
      <dgm:spPr/>
      <dgm:t>
        <a:bodyPr/>
        <a:lstStyle/>
        <a:p>
          <a:r>
            <a:rPr lang="en-US" b="1" i="0" baseline="0"/>
            <a:t>Scope:</a:t>
          </a:r>
          <a:r>
            <a:rPr lang="en-US" b="0" i="0" baseline="0"/>
            <a:t> Covers 170 countries and 300 cities globally.</a:t>
          </a:r>
          <a:endParaRPr lang="en-US"/>
        </a:p>
      </dgm:t>
    </dgm:pt>
    <dgm:pt modelId="{4DCFC549-3FC1-4CD1-AAB8-AB141EBD80B6}" type="parTrans" cxnId="{4FE4209A-DDB1-4683-8BBF-CD962DED60AA}">
      <dgm:prSet/>
      <dgm:spPr/>
      <dgm:t>
        <a:bodyPr/>
        <a:lstStyle/>
        <a:p>
          <a:endParaRPr lang="en-US"/>
        </a:p>
      </dgm:t>
    </dgm:pt>
    <dgm:pt modelId="{BB413B2B-30C6-47F0-9937-CCF398CFE71C}" type="sibTrans" cxnId="{4FE4209A-DDB1-4683-8BBF-CD962DED60AA}">
      <dgm:prSet/>
      <dgm:spPr/>
      <dgm:t>
        <a:bodyPr/>
        <a:lstStyle/>
        <a:p>
          <a:endParaRPr lang="en-US"/>
        </a:p>
      </dgm:t>
    </dgm:pt>
    <dgm:pt modelId="{CAE42A49-A4D9-4CD0-923E-5D5CBFE3A71D}">
      <dgm:prSet/>
      <dgm:spPr/>
      <dgm:t>
        <a:bodyPr/>
        <a:lstStyle/>
        <a:p>
          <a:r>
            <a:rPr lang="en-US" b="1" i="0" baseline="0"/>
            <a:t>Size:</a:t>
          </a:r>
          <a:r>
            <a:rPr lang="en-US" b="0" i="0" baseline="0"/>
            <a:t> Over 20,000 records of air quality data.</a:t>
          </a:r>
          <a:endParaRPr lang="en-US"/>
        </a:p>
      </dgm:t>
    </dgm:pt>
    <dgm:pt modelId="{BD27F663-C70D-476D-B88D-4D85AC18FFE9}" type="parTrans" cxnId="{71509BFB-C91E-4DA5-9BEF-7103025B3796}">
      <dgm:prSet/>
      <dgm:spPr/>
      <dgm:t>
        <a:bodyPr/>
        <a:lstStyle/>
        <a:p>
          <a:endParaRPr lang="en-US"/>
        </a:p>
      </dgm:t>
    </dgm:pt>
    <dgm:pt modelId="{8F1AA25D-E4F0-42ED-916F-17722E44E5C8}" type="sibTrans" cxnId="{71509BFB-C91E-4DA5-9BEF-7103025B3796}">
      <dgm:prSet/>
      <dgm:spPr/>
      <dgm:t>
        <a:bodyPr/>
        <a:lstStyle/>
        <a:p>
          <a:endParaRPr lang="en-US"/>
        </a:p>
      </dgm:t>
    </dgm:pt>
    <dgm:pt modelId="{E3F3DFCE-6412-4EB2-AC33-06321273C82E}">
      <dgm:prSet/>
      <dgm:spPr/>
      <dgm:t>
        <a:bodyPr/>
        <a:lstStyle/>
        <a:p>
          <a:r>
            <a:rPr lang="en-US" b="1" i="0" baseline="0"/>
            <a:t>Key Features:</a:t>
          </a:r>
          <a:endParaRPr lang="en-US"/>
        </a:p>
      </dgm:t>
    </dgm:pt>
    <dgm:pt modelId="{A6AD4602-53FB-43E2-BB91-0BA2E992F66E}" type="parTrans" cxnId="{EB2B8D67-D4A1-4083-AA37-80D6C9168CE6}">
      <dgm:prSet/>
      <dgm:spPr/>
      <dgm:t>
        <a:bodyPr/>
        <a:lstStyle/>
        <a:p>
          <a:endParaRPr lang="en-US"/>
        </a:p>
      </dgm:t>
    </dgm:pt>
    <dgm:pt modelId="{4FB09A10-6880-4CAE-8375-7F363110C868}" type="sibTrans" cxnId="{EB2B8D67-D4A1-4083-AA37-80D6C9168CE6}">
      <dgm:prSet/>
      <dgm:spPr/>
      <dgm:t>
        <a:bodyPr/>
        <a:lstStyle/>
        <a:p>
          <a:endParaRPr lang="en-US"/>
        </a:p>
      </dgm:t>
    </dgm:pt>
    <dgm:pt modelId="{740B157A-87B9-4308-A20A-232EAF10A500}">
      <dgm:prSet/>
      <dgm:spPr/>
      <dgm:t>
        <a:bodyPr/>
        <a:lstStyle/>
        <a:p>
          <a:r>
            <a:rPr lang="en-US" b="0" i="0" baseline="0" dirty="0"/>
            <a:t>Country and City for geographic details.</a:t>
          </a:r>
          <a:endParaRPr lang="en-US" dirty="0"/>
        </a:p>
      </dgm:t>
    </dgm:pt>
    <dgm:pt modelId="{0297EA24-BF8F-40B8-A051-CB04CBC5F9B1}" type="parTrans" cxnId="{049D5446-4798-475C-9070-8CF967C64C3E}">
      <dgm:prSet/>
      <dgm:spPr/>
      <dgm:t>
        <a:bodyPr/>
        <a:lstStyle/>
        <a:p>
          <a:endParaRPr lang="en-US"/>
        </a:p>
      </dgm:t>
    </dgm:pt>
    <dgm:pt modelId="{627CD81A-9042-4C7D-99E4-5581C7DFFD3B}" type="sibTrans" cxnId="{049D5446-4798-475C-9070-8CF967C64C3E}">
      <dgm:prSet/>
      <dgm:spPr/>
      <dgm:t>
        <a:bodyPr/>
        <a:lstStyle/>
        <a:p>
          <a:endParaRPr lang="en-US"/>
        </a:p>
      </dgm:t>
    </dgm:pt>
    <dgm:pt modelId="{315EAB40-84BC-435A-AB5A-09C187D7998F}">
      <dgm:prSet/>
      <dgm:spPr/>
      <dgm:t>
        <a:bodyPr/>
        <a:lstStyle/>
        <a:p>
          <a:r>
            <a:rPr lang="en-US" b="0" i="0" baseline="0" dirty="0"/>
            <a:t>PM2.5 AQI Value and other pollutant AQI values (CO, NO2, Ozone).</a:t>
          </a:r>
          <a:endParaRPr lang="en-US" dirty="0"/>
        </a:p>
      </dgm:t>
    </dgm:pt>
    <dgm:pt modelId="{7386C381-97F8-4B22-9DC1-375F1B94C62D}" type="parTrans" cxnId="{97F59C79-BB86-41E2-AA27-7736DD4BD601}">
      <dgm:prSet/>
      <dgm:spPr/>
      <dgm:t>
        <a:bodyPr/>
        <a:lstStyle/>
        <a:p>
          <a:endParaRPr lang="en-US"/>
        </a:p>
      </dgm:t>
    </dgm:pt>
    <dgm:pt modelId="{F9B7446B-E8B3-4FF2-9B45-E6919B466C44}" type="sibTrans" cxnId="{97F59C79-BB86-41E2-AA27-7736DD4BD601}">
      <dgm:prSet/>
      <dgm:spPr/>
      <dgm:t>
        <a:bodyPr/>
        <a:lstStyle/>
        <a:p>
          <a:endParaRPr lang="en-US"/>
        </a:p>
      </dgm:t>
    </dgm:pt>
    <dgm:pt modelId="{8333310C-326B-4428-AFD1-751C90C4E307}">
      <dgm:prSet/>
      <dgm:spPr/>
      <dgm:t>
        <a:bodyPr/>
        <a:lstStyle/>
        <a:p>
          <a:r>
            <a:rPr lang="en-US" b="0" i="0" baseline="0" dirty="0"/>
            <a:t>AQI Value and AQI Category (e.g., Good, Moderate, Unhealthy).</a:t>
          </a:r>
          <a:endParaRPr lang="en-US" dirty="0"/>
        </a:p>
      </dgm:t>
    </dgm:pt>
    <dgm:pt modelId="{FBC7A6C8-CE54-4B51-A842-12BCA180F87B}" type="parTrans" cxnId="{35F918F9-D838-4EA2-AF32-84F4331ADE16}">
      <dgm:prSet/>
      <dgm:spPr/>
      <dgm:t>
        <a:bodyPr/>
        <a:lstStyle/>
        <a:p>
          <a:endParaRPr lang="en-US"/>
        </a:p>
      </dgm:t>
    </dgm:pt>
    <dgm:pt modelId="{8E752395-C032-4BEC-8FFB-422E9B73A217}" type="sibTrans" cxnId="{35F918F9-D838-4EA2-AF32-84F4331ADE16}">
      <dgm:prSet/>
      <dgm:spPr/>
      <dgm:t>
        <a:bodyPr/>
        <a:lstStyle/>
        <a:p>
          <a:endParaRPr lang="en-US"/>
        </a:p>
      </dgm:t>
    </dgm:pt>
    <dgm:pt modelId="{1B0315C5-46BE-45C1-A423-BA19AB8A5798}">
      <dgm:prSet/>
      <dgm:spPr/>
      <dgm:t>
        <a:bodyPr/>
        <a:lstStyle/>
        <a:p>
          <a:r>
            <a:rPr lang="en-US" b="1" i="0" baseline="0" dirty="0"/>
            <a:t>Data Quality:</a:t>
          </a:r>
          <a:endParaRPr lang="en-US" dirty="0"/>
        </a:p>
      </dgm:t>
    </dgm:pt>
    <dgm:pt modelId="{6CBF8420-4E37-410D-98B3-388DAC7366B9}" type="parTrans" cxnId="{34BC9DB2-642F-4C37-989E-F149CC0DD3A7}">
      <dgm:prSet/>
      <dgm:spPr/>
      <dgm:t>
        <a:bodyPr/>
        <a:lstStyle/>
        <a:p>
          <a:endParaRPr lang="en-US"/>
        </a:p>
      </dgm:t>
    </dgm:pt>
    <dgm:pt modelId="{3E9E99F7-09FA-4D98-BEA5-AC80111789ED}" type="sibTrans" cxnId="{34BC9DB2-642F-4C37-989E-F149CC0DD3A7}">
      <dgm:prSet/>
      <dgm:spPr/>
      <dgm:t>
        <a:bodyPr/>
        <a:lstStyle/>
        <a:p>
          <a:endParaRPr lang="en-US"/>
        </a:p>
      </dgm:t>
    </dgm:pt>
    <dgm:pt modelId="{8F93C0A0-EFAB-4B64-B618-BCDF326C07E4}">
      <dgm:prSet/>
      <dgm:spPr/>
      <dgm:t>
        <a:bodyPr/>
        <a:lstStyle/>
        <a:p>
          <a:r>
            <a:rPr lang="en-US" b="0" i="0" baseline="0" dirty="0"/>
            <a:t>Missing values in numeric columns filled with the median.</a:t>
          </a:r>
          <a:endParaRPr lang="en-US" dirty="0"/>
        </a:p>
      </dgm:t>
    </dgm:pt>
    <dgm:pt modelId="{F785635D-7933-4107-B328-2F8E78499D13}" type="parTrans" cxnId="{EB8A4CB9-102D-4C04-B972-0D5EA624DF4B}">
      <dgm:prSet/>
      <dgm:spPr/>
      <dgm:t>
        <a:bodyPr/>
        <a:lstStyle/>
        <a:p>
          <a:endParaRPr lang="en-US"/>
        </a:p>
      </dgm:t>
    </dgm:pt>
    <dgm:pt modelId="{E8B73861-0324-4270-B7F8-3D7D85E6870F}" type="sibTrans" cxnId="{EB8A4CB9-102D-4C04-B972-0D5EA624DF4B}">
      <dgm:prSet/>
      <dgm:spPr/>
      <dgm:t>
        <a:bodyPr/>
        <a:lstStyle/>
        <a:p>
          <a:endParaRPr lang="en-US"/>
        </a:p>
      </dgm:t>
    </dgm:pt>
    <dgm:pt modelId="{C2535436-7DE9-4026-8D26-6099EF8C724D}">
      <dgm:prSet/>
      <dgm:spPr/>
      <dgm:t>
        <a:bodyPr/>
        <a:lstStyle/>
        <a:p>
          <a:r>
            <a:rPr lang="en-US" b="0" i="0" baseline="0" dirty="0"/>
            <a:t>Categorical columns filled with the most frequent value.</a:t>
          </a:r>
          <a:endParaRPr lang="en-US" dirty="0"/>
        </a:p>
      </dgm:t>
    </dgm:pt>
    <dgm:pt modelId="{6F57DA8A-F7F4-457C-AC84-6F391FD3A428}" type="parTrans" cxnId="{7168239F-3016-475D-996E-C8F90ED147B8}">
      <dgm:prSet/>
      <dgm:spPr/>
      <dgm:t>
        <a:bodyPr/>
        <a:lstStyle/>
        <a:p>
          <a:endParaRPr lang="en-US"/>
        </a:p>
      </dgm:t>
    </dgm:pt>
    <dgm:pt modelId="{CCBDBEE7-1E0D-4C8F-93F5-53276A64B5E3}" type="sibTrans" cxnId="{7168239F-3016-475D-996E-C8F90ED147B8}">
      <dgm:prSet/>
      <dgm:spPr/>
      <dgm:t>
        <a:bodyPr/>
        <a:lstStyle/>
        <a:p>
          <a:endParaRPr lang="en-US"/>
        </a:p>
      </dgm:t>
    </dgm:pt>
    <dgm:pt modelId="{1900BAE6-FC63-4CDA-B9BD-9198D330EDF6}">
      <dgm:prSet/>
      <dgm:spPr/>
      <dgm:t>
        <a:bodyPr/>
        <a:lstStyle/>
        <a:p>
          <a:r>
            <a:rPr lang="en-US" b="1" i="0" baseline="0" dirty="0"/>
            <a:t>Feature Engineering:</a:t>
          </a:r>
          <a:endParaRPr lang="en-US" dirty="0"/>
        </a:p>
      </dgm:t>
    </dgm:pt>
    <dgm:pt modelId="{C58F0BC9-1F4E-438B-AF41-66899D72C757}" type="parTrans" cxnId="{8D5CEA48-915B-44D7-80D1-C736C892C145}">
      <dgm:prSet/>
      <dgm:spPr/>
      <dgm:t>
        <a:bodyPr/>
        <a:lstStyle/>
        <a:p>
          <a:endParaRPr lang="en-US"/>
        </a:p>
      </dgm:t>
    </dgm:pt>
    <dgm:pt modelId="{5D8BA9D8-CC9F-4D6C-BF12-D8A12149D761}" type="sibTrans" cxnId="{8D5CEA48-915B-44D7-80D1-C736C892C145}">
      <dgm:prSet/>
      <dgm:spPr/>
      <dgm:t>
        <a:bodyPr/>
        <a:lstStyle/>
        <a:p>
          <a:endParaRPr lang="en-US"/>
        </a:p>
      </dgm:t>
    </dgm:pt>
    <dgm:pt modelId="{8EF26B95-BD05-41B2-876C-613EAAB6AB4F}">
      <dgm:prSet/>
      <dgm:spPr/>
      <dgm:t>
        <a:bodyPr/>
        <a:lstStyle/>
        <a:p>
          <a:r>
            <a:rPr lang="en-US" b="0" i="0" baseline="0" dirty="0"/>
            <a:t>Added </a:t>
          </a:r>
          <a:r>
            <a:rPr lang="en-US" b="0" i="0" baseline="0" dirty="0" err="1"/>
            <a:t>pollutant_sum</a:t>
          </a:r>
          <a:r>
            <a:rPr lang="en-US" b="0" i="0" baseline="0" dirty="0"/>
            <a:t> to aggregate pollutant levels.</a:t>
          </a:r>
          <a:endParaRPr lang="en-US" dirty="0"/>
        </a:p>
      </dgm:t>
    </dgm:pt>
    <dgm:pt modelId="{04AF138F-29F5-4758-AAE6-426935F8DFAF}" type="parTrans" cxnId="{6DFC9D7E-1633-4904-826C-53DFB7B41DA1}">
      <dgm:prSet/>
      <dgm:spPr/>
      <dgm:t>
        <a:bodyPr/>
        <a:lstStyle/>
        <a:p>
          <a:endParaRPr lang="en-US"/>
        </a:p>
      </dgm:t>
    </dgm:pt>
    <dgm:pt modelId="{2A3031AC-6BB7-43F9-BF67-E903013E658C}" type="sibTrans" cxnId="{6DFC9D7E-1633-4904-826C-53DFB7B41DA1}">
      <dgm:prSet/>
      <dgm:spPr/>
      <dgm:t>
        <a:bodyPr/>
        <a:lstStyle/>
        <a:p>
          <a:endParaRPr lang="en-US"/>
        </a:p>
      </dgm:t>
    </dgm:pt>
    <dgm:pt modelId="{ED30932A-42D1-4155-96BE-6301CB8718E8}">
      <dgm:prSet/>
      <dgm:spPr/>
      <dgm:t>
        <a:bodyPr/>
        <a:lstStyle/>
        <a:p>
          <a:r>
            <a:rPr lang="en-US" b="0" i="0" baseline="0" dirty="0"/>
            <a:t>Added </a:t>
          </a:r>
          <a:r>
            <a:rPr lang="en-US" b="0" i="0" baseline="0" dirty="0" err="1"/>
            <a:t>pollutant_avg</a:t>
          </a:r>
          <a:r>
            <a:rPr lang="en-US" b="0" i="0" baseline="0" dirty="0"/>
            <a:t> for average pollutant load per record.</a:t>
          </a:r>
          <a:endParaRPr lang="en-US" dirty="0"/>
        </a:p>
      </dgm:t>
    </dgm:pt>
    <dgm:pt modelId="{EEA9BFA5-C29B-4318-87FA-996E8122B577}" type="parTrans" cxnId="{64E15106-3C1C-4DE7-BF9B-EE61E8B1AB53}">
      <dgm:prSet/>
      <dgm:spPr/>
      <dgm:t>
        <a:bodyPr/>
        <a:lstStyle/>
        <a:p>
          <a:endParaRPr lang="en-US"/>
        </a:p>
      </dgm:t>
    </dgm:pt>
    <dgm:pt modelId="{33E15E5F-BCF1-41DD-A081-23A510219868}" type="sibTrans" cxnId="{64E15106-3C1C-4DE7-BF9B-EE61E8B1AB53}">
      <dgm:prSet/>
      <dgm:spPr/>
      <dgm:t>
        <a:bodyPr/>
        <a:lstStyle/>
        <a:p>
          <a:endParaRPr lang="en-US"/>
        </a:p>
      </dgm:t>
    </dgm:pt>
    <dgm:pt modelId="{9B070328-B9F6-43DE-829E-5FFEF2F1B5C7}">
      <dgm:prSet/>
      <dgm:spPr/>
      <dgm:t>
        <a:bodyPr/>
        <a:lstStyle/>
        <a:p>
          <a:r>
            <a:rPr lang="en-US" b="1" i="0" baseline="0" dirty="0"/>
            <a:t>Utility:</a:t>
          </a:r>
          <a:endParaRPr lang="en-US" dirty="0"/>
        </a:p>
      </dgm:t>
    </dgm:pt>
    <dgm:pt modelId="{E6BEC929-0797-4DE1-846D-173BAB99CE6F}" type="parTrans" cxnId="{DDA29F52-7FED-4B56-95C2-987FC53D1749}">
      <dgm:prSet/>
      <dgm:spPr/>
      <dgm:t>
        <a:bodyPr/>
        <a:lstStyle/>
        <a:p>
          <a:endParaRPr lang="en-US"/>
        </a:p>
      </dgm:t>
    </dgm:pt>
    <dgm:pt modelId="{D7F04B8B-5F2F-4FDA-ACF4-2CFDD8D56DEA}" type="sibTrans" cxnId="{DDA29F52-7FED-4B56-95C2-987FC53D1749}">
      <dgm:prSet/>
      <dgm:spPr/>
      <dgm:t>
        <a:bodyPr/>
        <a:lstStyle/>
        <a:p>
          <a:endParaRPr lang="en-US"/>
        </a:p>
      </dgm:t>
    </dgm:pt>
    <dgm:pt modelId="{A27878C5-138E-4EFB-BF3A-D7A25DA3BF55}">
      <dgm:prSet/>
      <dgm:spPr/>
      <dgm:t>
        <a:bodyPr/>
        <a:lstStyle/>
        <a:p>
          <a:r>
            <a:rPr lang="en-US" b="0" i="0" baseline="0" dirty="0"/>
            <a:t>Enables analysis of global air pollution trends.</a:t>
          </a:r>
          <a:endParaRPr lang="en-US" dirty="0"/>
        </a:p>
      </dgm:t>
    </dgm:pt>
    <dgm:pt modelId="{3F76658B-AFEB-41B6-AF6F-3A7EDEA75383}" type="parTrans" cxnId="{11A36FF1-4E59-47D9-95CD-4253FDDC826C}">
      <dgm:prSet/>
      <dgm:spPr/>
      <dgm:t>
        <a:bodyPr/>
        <a:lstStyle/>
        <a:p>
          <a:endParaRPr lang="en-US"/>
        </a:p>
      </dgm:t>
    </dgm:pt>
    <dgm:pt modelId="{1D430EA0-5073-44A5-B673-B5C7A7AF558E}" type="sibTrans" cxnId="{11A36FF1-4E59-47D9-95CD-4253FDDC826C}">
      <dgm:prSet/>
      <dgm:spPr/>
      <dgm:t>
        <a:bodyPr/>
        <a:lstStyle/>
        <a:p>
          <a:endParaRPr lang="en-US"/>
        </a:p>
      </dgm:t>
    </dgm:pt>
    <dgm:pt modelId="{F9CC5C8B-A9AC-4DFD-9C85-594098800C55}">
      <dgm:prSet/>
      <dgm:spPr/>
      <dgm:t>
        <a:bodyPr/>
        <a:lstStyle/>
        <a:p>
          <a:r>
            <a:rPr lang="en-US" b="0" i="0" baseline="0" dirty="0"/>
            <a:t>Suitable for building predictive models to forecast PM2.5 levels.</a:t>
          </a:r>
          <a:endParaRPr lang="en-US" dirty="0"/>
        </a:p>
      </dgm:t>
    </dgm:pt>
    <dgm:pt modelId="{E2B591A2-BFF3-4E34-81C8-E1D5F49AEE14}" type="parTrans" cxnId="{53F4EDC0-6558-4E2E-8FEB-7C7CAA900130}">
      <dgm:prSet/>
      <dgm:spPr/>
      <dgm:t>
        <a:bodyPr/>
        <a:lstStyle/>
        <a:p>
          <a:endParaRPr lang="en-US"/>
        </a:p>
      </dgm:t>
    </dgm:pt>
    <dgm:pt modelId="{CBF9780B-502A-410B-885A-5D21F34F4EB9}" type="sibTrans" cxnId="{53F4EDC0-6558-4E2E-8FEB-7C7CAA900130}">
      <dgm:prSet/>
      <dgm:spPr/>
      <dgm:t>
        <a:bodyPr/>
        <a:lstStyle/>
        <a:p>
          <a:endParaRPr lang="en-US"/>
        </a:p>
      </dgm:t>
    </dgm:pt>
    <dgm:pt modelId="{B8746AE5-5A33-4506-B2ED-9AB13A48B7BB}">
      <dgm:prSet/>
      <dgm:spPr/>
      <dgm:t>
        <a:bodyPr/>
        <a:lstStyle/>
        <a:p>
          <a:r>
            <a:rPr lang="en-US" b="1" i="0" baseline="0" dirty="0"/>
            <a:t>Tools Used:</a:t>
          </a:r>
          <a:r>
            <a:rPr lang="en-US" b="0" i="0" baseline="0" dirty="0"/>
            <a:t> Preprocessed using Python libraries like Pandas and NumPy.</a:t>
          </a:r>
          <a:endParaRPr lang="en-US" dirty="0"/>
        </a:p>
      </dgm:t>
    </dgm:pt>
    <dgm:pt modelId="{EE578E8A-90D8-4225-A3EF-62BFC294E53B}" type="parTrans" cxnId="{D302889D-BFFB-4700-A586-DFC5DC5F2A9E}">
      <dgm:prSet/>
      <dgm:spPr/>
      <dgm:t>
        <a:bodyPr/>
        <a:lstStyle/>
        <a:p>
          <a:endParaRPr lang="en-US"/>
        </a:p>
      </dgm:t>
    </dgm:pt>
    <dgm:pt modelId="{60D2C8AC-38D6-45CC-95A8-B380BB339424}" type="sibTrans" cxnId="{D302889D-BFFB-4700-A586-DFC5DC5F2A9E}">
      <dgm:prSet/>
      <dgm:spPr/>
      <dgm:t>
        <a:bodyPr/>
        <a:lstStyle/>
        <a:p>
          <a:endParaRPr lang="en-US"/>
        </a:p>
      </dgm:t>
    </dgm:pt>
    <dgm:pt modelId="{C5041231-7366-47B7-810A-2BF73243CFBA}" type="pres">
      <dgm:prSet presAssocID="{0BCC930A-485C-4D65-AAF4-EF0BB154F89E}" presName="linear" presStyleCnt="0">
        <dgm:presLayoutVars>
          <dgm:dir/>
          <dgm:animLvl val="lvl"/>
          <dgm:resizeHandles val="exact"/>
        </dgm:presLayoutVars>
      </dgm:prSet>
      <dgm:spPr/>
    </dgm:pt>
    <dgm:pt modelId="{8911EE1B-8005-48B4-AD4F-0763D42C3850}" type="pres">
      <dgm:prSet presAssocID="{31013C02-1A23-4251-A544-5014641A5D1D}" presName="parentLin" presStyleCnt="0"/>
      <dgm:spPr/>
    </dgm:pt>
    <dgm:pt modelId="{CB2C1DC9-ADDC-44E5-8585-2C124EC3885C}" type="pres">
      <dgm:prSet presAssocID="{31013C02-1A23-4251-A544-5014641A5D1D}" presName="parentLeftMargin" presStyleLbl="node1" presStyleIdx="0" presStyleCnt="7"/>
      <dgm:spPr/>
    </dgm:pt>
    <dgm:pt modelId="{AA2748DA-F124-4BD4-9642-F25CF0695448}" type="pres">
      <dgm:prSet presAssocID="{31013C02-1A23-4251-A544-5014641A5D1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2D09F10-6059-43A1-BBEC-A497696AA235}" type="pres">
      <dgm:prSet presAssocID="{31013C02-1A23-4251-A544-5014641A5D1D}" presName="negativeSpace" presStyleCnt="0"/>
      <dgm:spPr/>
    </dgm:pt>
    <dgm:pt modelId="{944942F3-311C-409A-A2D7-0047105150CC}" type="pres">
      <dgm:prSet presAssocID="{31013C02-1A23-4251-A544-5014641A5D1D}" presName="childText" presStyleLbl="conFgAcc1" presStyleIdx="0" presStyleCnt="7">
        <dgm:presLayoutVars>
          <dgm:bulletEnabled val="1"/>
        </dgm:presLayoutVars>
      </dgm:prSet>
      <dgm:spPr/>
    </dgm:pt>
    <dgm:pt modelId="{0A14D15A-39D5-4DBF-9C8F-575F5A44E357}" type="pres">
      <dgm:prSet presAssocID="{1FA23EA2-29E9-493C-B3AD-FCDB54CB7CFB}" presName="spaceBetweenRectangles" presStyleCnt="0"/>
      <dgm:spPr/>
    </dgm:pt>
    <dgm:pt modelId="{C6D82299-9CA8-4423-94B4-BCBC70F352DD}" type="pres">
      <dgm:prSet presAssocID="{C32EBA08-B8BC-434F-8864-80355FA27669}" presName="parentLin" presStyleCnt="0"/>
      <dgm:spPr/>
    </dgm:pt>
    <dgm:pt modelId="{8A1A082B-5830-472A-B2D2-094D7AC41C02}" type="pres">
      <dgm:prSet presAssocID="{C32EBA08-B8BC-434F-8864-80355FA27669}" presName="parentLeftMargin" presStyleLbl="node1" presStyleIdx="0" presStyleCnt="7"/>
      <dgm:spPr/>
    </dgm:pt>
    <dgm:pt modelId="{10EF4E5F-A4E6-4F95-8E64-9EB2EDFE45F8}" type="pres">
      <dgm:prSet presAssocID="{C32EBA08-B8BC-434F-8864-80355FA2766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69A7F43-0EED-4D10-9E75-E006E63CA6B6}" type="pres">
      <dgm:prSet presAssocID="{C32EBA08-B8BC-434F-8864-80355FA27669}" presName="negativeSpace" presStyleCnt="0"/>
      <dgm:spPr/>
    </dgm:pt>
    <dgm:pt modelId="{38AAD954-1C51-4553-920B-732C0D5AF2A4}" type="pres">
      <dgm:prSet presAssocID="{C32EBA08-B8BC-434F-8864-80355FA27669}" presName="childText" presStyleLbl="conFgAcc1" presStyleIdx="1" presStyleCnt="7">
        <dgm:presLayoutVars>
          <dgm:bulletEnabled val="1"/>
        </dgm:presLayoutVars>
      </dgm:prSet>
      <dgm:spPr/>
    </dgm:pt>
    <dgm:pt modelId="{A76484E7-BDFB-4590-9C02-E5D1E82109C3}" type="pres">
      <dgm:prSet presAssocID="{BB413B2B-30C6-47F0-9937-CCF398CFE71C}" presName="spaceBetweenRectangles" presStyleCnt="0"/>
      <dgm:spPr/>
    </dgm:pt>
    <dgm:pt modelId="{315E0950-1F29-4110-A7B7-2D576E68032B}" type="pres">
      <dgm:prSet presAssocID="{CAE42A49-A4D9-4CD0-923E-5D5CBFE3A71D}" presName="parentLin" presStyleCnt="0"/>
      <dgm:spPr/>
    </dgm:pt>
    <dgm:pt modelId="{E3DAF71B-0C06-42B4-B648-0730A1A46C77}" type="pres">
      <dgm:prSet presAssocID="{CAE42A49-A4D9-4CD0-923E-5D5CBFE3A71D}" presName="parentLeftMargin" presStyleLbl="node1" presStyleIdx="1" presStyleCnt="7"/>
      <dgm:spPr/>
    </dgm:pt>
    <dgm:pt modelId="{504FF271-5511-4465-A8FB-C1C5F52EFB0D}" type="pres">
      <dgm:prSet presAssocID="{CAE42A49-A4D9-4CD0-923E-5D5CBFE3A71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4446F56-771D-481B-B6E6-3743C2A11A8A}" type="pres">
      <dgm:prSet presAssocID="{CAE42A49-A4D9-4CD0-923E-5D5CBFE3A71D}" presName="negativeSpace" presStyleCnt="0"/>
      <dgm:spPr/>
    </dgm:pt>
    <dgm:pt modelId="{A6FD8102-79D7-45DD-B752-2E0B7866FB16}" type="pres">
      <dgm:prSet presAssocID="{CAE42A49-A4D9-4CD0-923E-5D5CBFE3A71D}" presName="childText" presStyleLbl="conFgAcc1" presStyleIdx="2" presStyleCnt="7">
        <dgm:presLayoutVars>
          <dgm:bulletEnabled val="1"/>
        </dgm:presLayoutVars>
      </dgm:prSet>
      <dgm:spPr/>
    </dgm:pt>
    <dgm:pt modelId="{1B229BF0-2EF9-4237-890F-9BE188A1D0D9}" type="pres">
      <dgm:prSet presAssocID="{8F1AA25D-E4F0-42ED-916F-17722E44E5C8}" presName="spaceBetweenRectangles" presStyleCnt="0"/>
      <dgm:spPr/>
    </dgm:pt>
    <dgm:pt modelId="{4D2ED545-D3FE-4B6B-B392-21EE1BD0EDF9}" type="pres">
      <dgm:prSet presAssocID="{E3F3DFCE-6412-4EB2-AC33-06321273C82E}" presName="parentLin" presStyleCnt="0"/>
      <dgm:spPr/>
    </dgm:pt>
    <dgm:pt modelId="{640631BE-9404-459D-8969-4B11EBA8D0FA}" type="pres">
      <dgm:prSet presAssocID="{E3F3DFCE-6412-4EB2-AC33-06321273C82E}" presName="parentLeftMargin" presStyleLbl="node1" presStyleIdx="2" presStyleCnt="7"/>
      <dgm:spPr/>
    </dgm:pt>
    <dgm:pt modelId="{8BBB9B05-C4DA-43A6-B4F2-B1EE53F6B1E6}" type="pres">
      <dgm:prSet presAssocID="{E3F3DFCE-6412-4EB2-AC33-06321273C82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AD6E49D-EAB1-45D1-830A-4CF556AA6A10}" type="pres">
      <dgm:prSet presAssocID="{E3F3DFCE-6412-4EB2-AC33-06321273C82E}" presName="negativeSpace" presStyleCnt="0"/>
      <dgm:spPr/>
    </dgm:pt>
    <dgm:pt modelId="{2D9A86C8-522D-4454-8FC7-3D160B886C5F}" type="pres">
      <dgm:prSet presAssocID="{E3F3DFCE-6412-4EB2-AC33-06321273C82E}" presName="childText" presStyleLbl="conFgAcc1" presStyleIdx="3" presStyleCnt="7">
        <dgm:presLayoutVars>
          <dgm:bulletEnabled val="1"/>
        </dgm:presLayoutVars>
      </dgm:prSet>
      <dgm:spPr/>
    </dgm:pt>
    <dgm:pt modelId="{293B9612-3DF6-47EF-A292-C568EB29BCC9}" type="pres">
      <dgm:prSet presAssocID="{4FB09A10-6880-4CAE-8375-7F363110C868}" presName="spaceBetweenRectangles" presStyleCnt="0"/>
      <dgm:spPr/>
    </dgm:pt>
    <dgm:pt modelId="{52BC1C89-4496-4D17-9332-7BD3A3822345}" type="pres">
      <dgm:prSet presAssocID="{1B0315C5-46BE-45C1-A423-BA19AB8A5798}" presName="parentLin" presStyleCnt="0"/>
      <dgm:spPr/>
    </dgm:pt>
    <dgm:pt modelId="{128770BB-07CD-4C27-8D4E-B11A0279563C}" type="pres">
      <dgm:prSet presAssocID="{1B0315C5-46BE-45C1-A423-BA19AB8A5798}" presName="parentLeftMargin" presStyleLbl="node1" presStyleIdx="3" presStyleCnt="7"/>
      <dgm:spPr/>
    </dgm:pt>
    <dgm:pt modelId="{61172F7D-9D99-4D03-A4B6-3BFDAAD29DA3}" type="pres">
      <dgm:prSet presAssocID="{1B0315C5-46BE-45C1-A423-BA19AB8A579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69017F8-F4BC-4FB3-8E79-516F0A1EC208}" type="pres">
      <dgm:prSet presAssocID="{1B0315C5-46BE-45C1-A423-BA19AB8A5798}" presName="negativeSpace" presStyleCnt="0"/>
      <dgm:spPr/>
    </dgm:pt>
    <dgm:pt modelId="{F2FCE1FE-7ADC-449B-A1D4-8DC687727421}" type="pres">
      <dgm:prSet presAssocID="{1B0315C5-46BE-45C1-A423-BA19AB8A5798}" presName="childText" presStyleLbl="conFgAcc1" presStyleIdx="4" presStyleCnt="7">
        <dgm:presLayoutVars>
          <dgm:bulletEnabled val="1"/>
        </dgm:presLayoutVars>
      </dgm:prSet>
      <dgm:spPr/>
    </dgm:pt>
    <dgm:pt modelId="{7BBBBF8A-65C6-4999-AA69-A537D2E173B2}" type="pres">
      <dgm:prSet presAssocID="{3E9E99F7-09FA-4D98-BEA5-AC80111789ED}" presName="spaceBetweenRectangles" presStyleCnt="0"/>
      <dgm:spPr/>
    </dgm:pt>
    <dgm:pt modelId="{46012E08-D3C4-426C-8583-0FCD474684C6}" type="pres">
      <dgm:prSet presAssocID="{1900BAE6-FC63-4CDA-B9BD-9198D330EDF6}" presName="parentLin" presStyleCnt="0"/>
      <dgm:spPr/>
    </dgm:pt>
    <dgm:pt modelId="{6EF12CF2-BB26-46E6-835A-9A01543D5C66}" type="pres">
      <dgm:prSet presAssocID="{1900BAE6-FC63-4CDA-B9BD-9198D330EDF6}" presName="parentLeftMargin" presStyleLbl="node1" presStyleIdx="4" presStyleCnt="7"/>
      <dgm:spPr/>
    </dgm:pt>
    <dgm:pt modelId="{CD0F8DF9-0E00-4220-9E46-BEA7C8984E31}" type="pres">
      <dgm:prSet presAssocID="{1900BAE6-FC63-4CDA-B9BD-9198D330EDF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1E01EAA-8EFE-4E23-9988-9245C8FE4C7D}" type="pres">
      <dgm:prSet presAssocID="{1900BAE6-FC63-4CDA-B9BD-9198D330EDF6}" presName="negativeSpace" presStyleCnt="0"/>
      <dgm:spPr/>
    </dgm:pt>
    <dgm:pt modelId="{CC7565DC-065B-4077-BED0-A83D2A95FABF}" type="pres">
      <dgm:prSet presAssocID="{1900BAE6-FC63-4CDA-B9BD-9198D330EDF6}" presName="childText" presStyleLbl="conFgAcc1" presStyleIdx="5" presStyleCnt="7">
        <dgm:presLayoutVars>
          <dgm:bulletEnabled val="1"/>
        </dgm:presLayoutVars>
      </dgm:prSet>
      <dgm:spPr/>
    </dgm:pt>
    <dgm:pt modelId="{2584BFA2-0768-47F4-AB97-C9DFD0516552}" type="pres">
      <dgm:prSet presAssocID="{5D8BA9D8-CC9F-4D6C-BF12-D8A12149D761}" presName="spaceBetweenRectangles" presStyleCnt="0"/>
      <dgm:spPr/>
    </dgm:pt>
    <dgm:pt modelId="{7D8293BD-521A-4188-B531-DC1AAB4CF233}" type="pres">
      <dgm:prSet presAssocID="{9B070328-B9F6-43DE-829E-5FFEF2F1B5C7}" presName="parentLin" presStyleCnt="0"/>
      <dgm:spPr/>
    </dgm:pt>
    <dgm:pt modelId="{61F57CBA-F63C-41BC-A2F0-6705FD2894B7}" type="pres">
      <dgm:prSet presAssocID="{9B070328-B9F6-43DE-829E-5FFEF2F1B5C7}" presName="parentLeftMargin" presStyleLbl="node1" presStyleIdx="5" presStyleCnt="7"/>
      <dgm:spPr/>
    </dgm:pt>
    <dgm:pt modelId="{41FD5D2B-66B8-4585-8BEF-4AB42707D7F2}" type="pres">
      <dgm:prSet presAssocID="{9B070328-B9F6-43DE-829E-5FFEF2F1B5C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A6B657E-82ED-4A1A-AC45-A70F467738E6}" type="pres">
      <dgm:prSet presAssocID="{9B070328-B9F6-43DE-829E-5FFEF2F1B5C7}" presName="negativeSpace" presStyleCnt="0"/>
      <dgm:spPr/>
    </dgm:pt>
    <dgm:pt modelId="{3D8A7905-C7D4-4D05-972A-DA6CD7949E8E}" type="pres">
      <dgm:prSet presAssocID="{9B070328-B9F6-43DE-829E-5FFEF2F1B5C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4E15106-3C1C-4DE7-BF9B-EE61E8B1AB53}" srcId="{1900BAE6-FC63-4CDA-B9BD-9198D330EDF6}" destId="{ED30932A-42D1-4155-96BE-6301CB8718E8}" srcOrd="1" destOrd="0" parTransId="{EEA9BFA5-C29B-4318-87FA-996E8122B577}" sibTransId="{33E15E5F-BCF1-41DD-A081-23A510219868}"/>
    <dgm:cxn modelId="{30C6E41E-F20B-48BE-BD9D-967022C0A378}" type="presOf" srcId="{1900BAE6-FC63-4CDA-B9BD-9198D330EDF6}" destId="{CD0F8DF9-0E00-4220-9E46-BEA7C8984E31}" srcOrd="1" destOrd="0" presId="urn:microsoft.com/office/officeart/2005/8/layout/list1"/>
    <dgm:cxn modelId="{AEBE0027-7211-4B52-B9F1-BF19CD05562C}" type="presOf" srcId="{31013C02-1A23-4251-A544-5014641A5D1D}" destId="{CB2C1DC9-ADDC-44E5-8585-2C124EC3885C}" srcOrd="0" destOrd="0" presId="urn:microsoft.com/office/officeart/2005/8/layout/list1"/>
    <dgm:cxn modelId="{049D5446-4798-475C-9070-8CF967C64C3E}" srcId="{E3F3DFCE-6412-4EB2-AC33-06321273C82E}" destId="{740B157A-87B9-4308-A20A-232EAF10A500}" srcOrd="0" destOrd="0" parTransId="{0297EA24-BF8F-40B8-A051-CB04CBC5F9B1}" sibTransId="{627CD81A-9042-4C7D-99E4-5581C7DFFD3B}"/>
    <dgm:cxn modelId="{EB2B8D67-D4A1-4083-AA37-80D6C9168CE6}" srcId="{0BCC930A-485C-4D65-AAF4-EF0BB154F89E}" destId="{E3F3DFCE-6412-4EB2-AC33-06321273C82E}" srcOrd="3" destOrd="0" parTransId="{A6AD4602-53FB-43E2-BB91-0BA2E992F66E}" sibTransId="{4FB09A10-6880-4CAE-8375-7F363110C868}"/>
    <dgm:cxn modelId="{8D5CEA48-915B-44D7-80D1-C736C892C145}" srcId="{0BCC930A-485C-4D65-AAF4-EF0BB154F89E}" destId="{1900BAE6-FC63-4CDA-B9BD-9198D330EDF6}" srcOrd="5" destOrd="0" parTransId="{C58F0BC9-1F4E-438B-AF41-66899D72C757}" sibTransId="{5D8BA9D8-CC9F-4D6C-BF12-D8A12149D761}"/>
    <dgm:cxn modelId="{D6C8126B-1C35-41EA-925B-499378805A3E}" type="presOf" srcId="{9B070328-B9F6-43DE-829E-5FFEF2F1B5C7}" destId="{41FD5D2B-66B8-4585-8BEF-4AB42707D7F2}" srcOrd="1" destOrd="0" presId="urn:microsoft.com/office/officeart/2005/8/layout/list1"/>
    <dgm:cxn modelId="{D51A3651-83E9-4D59-9FDF-978CCFA8454B}" type="presOf" srcId="{315EAB40-84BC-435A-AB5A-09C187D7998F}" destId="{2D9A86C8-522D-4454-8FC7-3D160B886C5F}" srcOrd="0" destOrd="1" presId="urn:microsoft.com/office/officeart/2005/8/layout/list1"/>
    <dgm:cxn modelId="{DDA29F52-7FED-4B56-95C2-987FC53D1749}" srcId="{0BCC930A-485C-4D65-AAF4-EF0BB154F89E}" destId="{9B070328-B9F6-43DE-829E-5FFEF2F1B5C7}" srcOrd="6" destOrd="0" parTransId="{E6BEC929-0797-4DE1-846D-173BAB99CE6F}" sibTransId="{D7F04B8B-5F2F-4FDA-ACF4-2CFDD8D56DEA}"/>
    <dgm:cxn modelId="{7C0B6F79-11C8-47D1-AD55-26FFEE031397}" type="presOf" srcId="{1900BAE6-FC63-4CDA-B9BD-9198D330EDF6}" destId="{6EF12CF2-BB26-46E6-835A-9A01543D5C66}" srcOrd="0" destOrd="0" presId="urn:microsoft.com/office/officeart/2005/8/layout/list1"/>
    <dgm:cxn modelId="{97F59C79-BB86-41E2-AA27-7736DD4BD601}" srcId="{E3F3DFCE-6412-4EB2-AC33-06321273C82E}" destId="{315EAB40-84BC-435A-AB5A-09C187D7998F}" srcOrd="1" destOrd="0" parTransId="{7386C381-97F8-4B22-9DC1-375F1B94C62D}" sibTransId="{F9B7446B-E8B3-4FF2-9B45-E6919B466C44}"/>
    <dgm:cxn modelId="{AE408B7A-5D75-4FA5-B0D7-5D39A06E052C}" srcId="{0BCC930A-485C-4D65-AAF4-EF0BB154F89E}" destId="{31013C02-1A23-4251-A544-5014641A5D1D}" srcOrd="0" destOrd="0" parTransId="{63D129F1-FEF4-4F5F-AD82-945E5DF8E11F}" sibTransId="{1FA23EA2-29E9-493C-B3AD-FCDB54CB7CFB}"/>
    <dgm:cxn modelId="{3B03AA7B-B406-41DA-A5C6-4E1564EF1549}" type="presOf" srcId="{E3F3DFCE-6412-4EB2-AC33-06321273C82E}" destId="{640631BE-9404-459D-8969-4B11EBA8D0FA}" srcOrd="0" destOrd="0" presId="urn:microsoft.com/office/officeart/2005/8/layout/list1"/>
    <dgm:cxn modelId="{6DFC9D7E-1633-4904-826C-53DFB7B41DA1}" srcId="{1900BAE6-FC63-4CDA-B9BD-9198D330EDF6}" destId="{8EF26B95-BD05-41B2-876C-613EAAB6AB4F}" srcOrd="0" destOrd="0" parTransId="{04AF138F-29F5-4758-AAE6-426935F8DFAF}" sibTransId="{2A3031AC-6BB7-43F9-BF67-E903013E658C}"/>
    <dgm:cxn modelId="{521F3983-80A2-4BBA-AB8F-291344C04DF2}" type="presOf" srcId="{E3F3DFCE-6412-4EB2-AC33-06321273C82E}" destId="{8BBB9B05-C4DA-43A6-B4F2-B1EE53F6B1E6}" srcOrd="1" destOrd="0" presId="urn:microsoft.com/office/officeart/2005/8/layout/list1"/>
    <dgm:cxn modelId="{D895F284-FB2D-4199-A0EC-881F5B9A7D55}" type="presOf" srcId="{C2535436-7DE9-4026-8D26-6099EF8C724D}" destId="{F2FCE1FE-7ADC-449B-A1D4-8DC687727421}" srcOrd="0" destOrd="1" presId="urn:microsoft.com/office/officeart/2005/8/layout/list1"/>
    <dgm:cxn modelId="{0E012586-9731-4E47-B80C-B7129C1EC4C2}" type="presOf" srcId="{31013C02-1A23-4251-A544-5014641A5D1D}" destId="{AA2748DA-F124-4BD4-9642-F25CF0695448}" srcOrd="1" destOrd="0" presId="urn:microsoft.com/office/officeart/2005/8/layout/list1"/>
    <dgm:cxn modelId="{AA828886-0A8B-452E-A36B-D6CC95336D24}" type="presOf" srcId="{1B0315C5-46BE-45C1-A423-BA19AB8A5798}" destId="{128770BB-07CD-4C27-8D4E-B11A0279563C}" srcOrd="0" destOrd="0" presId="urn:microsoft.com/office/officeart/2005/8/layout/list1"/>
    <dgm:cxn modelId="{1D8B0B8A-675E-4004-B357-4177BFCFF6F7}" type="presOf" srcId="{C32EBA08-B8BC-434F-8864-80355FA27669}" destId="{10EF4E5F-A4E6-4F95-8E64-9EB2EDFE45F8}" srcOrd="1" destOrd="0" presId="urn:microsoft.com/office/officeart/2005/8/layout/list1"/>
    <dgm:cxn modelId="{70D78F8D-3BAD-49FD-A6FF-4D5A4CD91DF8}" type="presOf" srcId="{CAE42A49-A4D9-4CD0-923E-5D5CBFE3A71D}" destId="{E3DAF71B-0C06-42B4-B648-0730A1A46C77}" srcOrd="0" destOrd="0" presId="urn:microsoft.com/office/officeart/2005/8/layout/list1"/>
    <dgm:cxn modelId="{4FE4209A-DDB1-4683-8BBF-CD962DED60AA}" srcId="{0BCC930A-485C-4D65-AAF4-EF0BB154F89E}" destId="{C32EBA08-B8BC-434F-8864-80355FA27669}" srcOrd="1" destOrd="0" parTransId="{4DCFC549-3FC1-4CD1-AAB8-AB141EBD80B6}" sibTransId="{BB413B2B-30C6-47F0-9937-CCF398CFE71C}"/>
    <dgm:cxn modelId="{D302889D-BFFB-4700-A586-DFC5DC5F2A9E}" srcId="{9B070328-B9F6-43DE-829E-5FFEF2F1B5C7}" destId="{B8746AE5-5A33-4506-B2ED-9AB13A48B7BB}" srcOrd="2" destOrd="0" parTransId="{EE578E8A-90D8-4225-A3EF-62BFC294E53B}" sibTransId="{60D2C8AC-38D6-45CC-95A8-B380BB339424}"/>
    <dgm:cxn modelId="{7168239F-3016-475D-996E-C8F90ED147B8}" srcId="{1B0315C5-46BE-45C1-A423-BA19AB8A5798}" destId="{C2535436-7DE9-4026-8D26-6099EF8C724D}" srcOrd="1" destOrd="0" parTransId="{6F57DA8A-F7F4-457C-AC84-6F391FD3A428}" sibTransId="{CCBDBEE7-1E0D-4C8F-93F5-53276A64B5E3}"/>
    <dgm:cxn modelId="{A22399A0-5484-4C9A-BA29-0B4FA21238B8}" type="presOf" srcId="{CAE42A49-A4D9-4CD0-923E-5D5CBFE3A71D}" destId="{504FF271-5511-4465-A8FB-C1C5F52EFB0D}" srcOrd="1" destOrd="0" presId="urn:microsoft.com/office/officeart/2005/8/layout/list1"/>
    <dgm:cxn modelId="{2190D0A4-997F-425F-A565-97DBB0E76DA8}" type="presOf" srcId="{0BCC930A-485C-4D65-AAF4-EF0BB154F89E}" destId="{C5041231-7366-47B7-810A-2BF73243CFBA}" srcOrd="0" destOrd="0" presId="urn:microsoft.com/office/officeart/2005/8/layout/list1"/>
    <dgm:cxn modelId="{032D6FAA-DA9E-4849-9187-468EE1E637BB}" type="presOf" srcId="{C32EBA08-B8BC-434F-8864-80355FA27669}" destId="{8A1A082B-5830-472A-B2D2-094D7AC41C02}" srcOrd="0" destOrd="0" presId="urn:microsoft.com/office/officeart/2005/8/layout/list1"/>
    <dgm:cxn modelId="{CCC76BAC-D0A6-4E35-A2FA-548533C44AB2}" type="presOf" srcId="{9B070328-B9F6-43DE-829E-5FFEF2F1B5C7}" destId="{61F57CBA-F63C-41BC-A2F0-6705FD2894B7}" srcOrd="0" destOrd="0" presId="urn:microsoft.com/office/officeart/2005/8/layout/list1"/>
    <dgm:cxn modelId="{DFAC83AD-90E1-4F3C-8888-E9A4B6B4C49A}" type="presOf" srcId="{740B157A-87B9-4308-A20A-232EAF10A500}" destId="{2D9A86C8-522D-4454-8FC7-3D160B886C5F}" srcOrd="0" destOrd="0" presId="urn:microsoft.com/office/officeart/2005/8/layout/list1"/>
    <dgm:cxn modelId="{400B5BAE-6835-4836-9D5E-4F092FDB4694}" type="presOf" srcId="{A27878C5-138E-4EFB-BF3A-D7A25DA3BF55}" destId="{3D8A7905-C7D4-4D05-972A-DA6CD7949E8E}" srcOrd="0" destOrd="0" presId="urn:microsoft.com/office/officeart/2005/8/layout/list1"/>
    <dgm:cxn modelId="{34BC9DB2-642F-4C37-989E-F149CC0DD3A7}" srcId="{0BCC930A-485C-4D65-AAF4-EF0BB154F89E}" destId="{1B0315C5-46BE-45C1-A423-BA19AB8A5798}" srcOrd="4" destOrd="0" parTransId="{6CBF8420-4E37-410D-98B3-388DAC7366B9}" sibTransId="{3E9E99F7-09FA-4D98-BEA5-AC80111789ED}"/>
    <dgm:cxn modelId="{EB8A4CB9-102D-4C04-B972-0D5EA624DF4B}" srcId="{1B0315C5-46BE-45C1-A423-BA19AB8A5798}" destId="{8F93C0A0-EFAB-4B64-B618-BCDF326C07E4}" srcOrd="0" destOrd="0" parTransId="{F785635D-7933-4107-B328-2F8E78499D13}" sibTransId="{E8B73861-0324-4270-B7F8-3D7D85E6870F}"/>
    <dgm:cxn modelId="{1E92DBBA-C5CB-40D3-AC0E-317EBF17EAE3}" type="presOf" srcId="{ED30932A-42D1-4155-96BE-6301CB8718E8}" destId="{CC7565DC-065B-4077-BED0-A83D2A95FABF}" srcOrd="0" destOrd="1" presId="urn:microsoft.com/office/officeart/2005/8/layout/list1"/>
    <dgm:cxn modelId="{E94047BF-337D-4477-AB93-AD6E7D6E7D84}" type="presOf" srcId="{8F93C0A0-EFAB-4B64-B618-BCDF326C07E4}" destId="{F2FCE1FE-7ADC-449B-A1D4-8DC687727421}" srcOrd="0" destOrd="0" presId="urn:microsoft.com/office/officeart/2005/8/layout/list1"/>
    <dgm:cxn modelId="{53F4EDC0-6558-4E2E-8FEB-7C7CAA900130}" srcId="{9B070328-B9F6-43DE-829E-5FFEF2F1B5C7}" destId="{F9CC5C8B-A9AC-4DFD-9C85-594098800C55}" srcOrd="1" destOrd="0" parTransId="{E2B591A2-BFF3-4E34-81C8-E1D5F49AEE14}" sibTransId="{CBF9780B-502A-410B-885A-5D21F34F4EB9}"/>
    <dgm:cxn modelId="{9118EDD7-2D7F-4309-A6A8-A92760B36EBF}" type="presOf" srcId="{8333310C-326B-4428-AFD1-751C90C4E307}" destId="{2D9A86C8-522D-4454-8FC7-3D160B886C5F}" srcOrd="0" destOrd="2" presId="urn:microsoft.com/office/officeart/2005/8/layout/list1"/>
    <dgm:cxn modelId="{7B06AEDA-1BD9-4664-97FC-A5B58D9956ED}" type="presOf" srcId="{1B0315C5-46BE-45C1-A423-BA19AB8A5798}" destId="{61172F7D-9D99-4D03-A4B6-3BFDAAD29DA3}" srcOrd="1" destOrd="0" presId="urn:microsoft.com/office/officeart/2005/8/layout/list1"/>
    <dgm:cxn modelId="{ED99F5DB-E182-4CC8-969B-71F6C1EC0C0F}" type="presOf" srcId="{8EF26B95-BD05-41B2-876C-613EAAB6AB4F}" destId="{CC7565DC-065B-4077-BED0-A83D2A95FABF}" srcOrd="0" destOrd="0" presId="urn:microsoft.com/office/officeart/2005/8/layout/list1"/>
    <dgm:cxn modelId="{01873AE2-8E3A-4A4E-A00C-6EF66A3D601F}" type="presOf" srcId="{F9CC5C8B-A9AC-4DFD-9C85-594098800C55}" destId="{3D8A7905-C7D4-4D05-972A-DA6CD7949E8E}" srcOrd="0" destOrd="1" presId="urn:microsoft.com/office/officeart/2005/8/layout/list1"/>
    <dgm:cxn modelId="{38C191E4-9D35-4AA6-BC56-7B914BDDC52D}" type="presOf" srcId="{B8746AE5-5A33-4506-B2ED-9AB13A48B7BB}" destId="{3D8A7905-C7D4-4D05-972A-DA6CD7949E8E}" srcOrd="0" destOrd="2" presId="urn:microsoft.com/office/officeart/2005/8/layout/list1"/>
    <dgm:cxn modelId="{11A36FF1-4E59-47D9-95CD-4253FDDC826C}" srcId="{9B070328-B9F6-43DE-829E-5FFEF2F1B5C7}" destId="{A27878C5-138E-4EFB-BF3A-D7A25DA3BF55}" srcOrd="0" destOrd="0" parTransId="{3F76658B-AFEB-41B6-AF6F-3A7EDEA75383}" sibTransId="{1D430EA0-5073-44A5-B673-B5C7A7AF558E}"/>
    <dgm:cxn modelId="{35F918F9-D838-4EA2-AF32-84F4331ADE16}" srcId="{E3F3DFCE-6412-4EB2-AC33-06321273C82E}" destId="{8333310C-326B-4428-AFD1-751C90C4E307}" srcOrd="2" destOrd="0" parTransId="{FBC7A6C8-CE54-4B51-A842-12BCA180F87B}" sibTransId="{8E752395-C032-4BEC-8FFB-422E9B73A217}"/>
    <dgm:cxn modelId="{71509BFB-C91E-4DA5-9BEF-7103025B3796}" srcId="{0BCC930A-485C-4D65-AAF4-EF0BB154F89E}" destId="{CAE42A49-A4D9-4CD0-923E-5D5CBFE3A71D}" srcOrd="2" destOrd="0" parTransId="{BD27F663-C70D-476D-B88D-4D85AC18FFE9}" sibTransId="{8F1AA25D-E4F0-42ED-916F-17722E44E5C8}"/>
    <dgm:cxn modelId="{FA2D5075-A3B8-4CB1-8B92-15A59694A9F2}" type="presParOf" srcId="{C5041231-7366-47B7-810A-2BF73243CFBA}" destId="{8911EE1B-8005-48B4-AD4F-0763D42C3850}" srcOrd="0" destOrd="0" presId="urn:microsoft.com/office/officeart/2005/8/layout/list1"/>
    <dgm:cxn modelId="{899C8012-58DD-4CC0-9F85-4F5A38A4AD21}" type="presParOf" srcId="{8911EE1B-8005-48B4-AD4F-0763D42C3850}" destId="{CB2C1DC9-ADDC-44E5-8585-2C124EC3885C}" srcOrd="0" destOrd="0" presId="urn:microsoft.com/office/officeart/2005/8/layout/list1"/>
    <dgm:cxn modelId="{541D4B2D-17E2-4C19-81AB-A26783D02110}" type="presParOf" srcId="{8911EE1B-8005-48B4-AD4F-0763D42C3850}" destId="{AA2748DA-F124-4BD4-9642-F25CF0695448}" srcOrd="1" destOrd="0" presId="urn:microsoft.com/office/officeart/2005/8/layout/list1"/>
    <dgm:cxn modelId="{8FBED56E-FDD7-45AD-992E-0531ECFD26F2}" type="presParOf" srcId="{C5041231-7366-47B7-810A-2BF73243CFBA}" destId="{F2D09F10-6059-43A1-BBEC-A497696AA235}" srcOrd="1" destOrd="0" presId="urn:microsoft.com/office/officeart/2005/8/layout/list1"/>
    <dgm:cxn modelId="{980023AB-A25A-4DAA-8918-008174475C07}" type="presParOf" srcId="{C5041231-7366-47B7-810A-2BF73243CFBA}" destId="{944942F3-311C-409A-A2D7-0047105150CC}" srcOrd="2" destOrd="0" presId="urn:microsoft.com/office/officeart/2005/8/layout/list1"/>
    <dgm:cxn modelId="{CDD8E09F-FE3E-475A-A57F-85E635D2727B}" type="presParOf" srcId="{C5041231-7366-47B7-810A-2BF73243CFBA}" destId="{0A14D15A-39D5-4DBF-9C8F-575F5A44E357}" srcOrd="3" destOrd="0" presId="urn:microsoft.com/office/officeart/2005/8/layout/list1"/>
    <dgm:cxn modelId="{150CBAF0-1804-40E3-BD2A-24BB1056794F}" type="presParOf" srcId="{C5041231-7366-47B7-810A-2BF73243CFBA}" destId="{C6D82299-9CA8-4423-94B4-BCBC70F352DD}" srcOrd="4" destOrd="0" presId="urn:microsoft.com/office/officeart/2005/8/layout/list1"/>
    <dgm:cxn modelId="{A8F5863F-82C3-40C5-B27E-FF044BC143FD}" type="presParOf" srcId="{C6D82299-9CA8-4423-94B4-BCBC70F352DD}" destId="{8A1A082B-5830-472A-B2D2-094D7AC41C02}" srcOrd="0" destOrd="0" presId="urn:microsoft.com/office/officeart/2005/8/layout/list1"/>
    <dgm:cxn modelId="{1FFF8D50-001C-4CA8-851E-FBCC691BD342}" type="presParOf" srcId="{C6D82299-9CA8-4423-94B4-BCBC70F352DD}" destId="{10EF4E5F-A4E6-4F95-8E64-9EB2EDFE45F8}" srcOrd="1" destOrd="0" presId="urn:microsoft.com/office/officeart/2005/8/layout/list1"/>
    <dgm:cxn modelId="{47F61183-FF1A-475D-B73D-5C7824033BFF}" type="presParOf" srcId="{C5041231-7366-47B7-810A-2BF73243CFBA}" destId="{069A7F43-0EED-4D10-9E75-E006E63CA6B6}" srcOrd="5" destOrd="0" presId="urn:microsoft.com/office/officeart/2005/8/layout/list1"/>
    <dgm:cxn modelId="{8CD1B4A1-D5EE-46DA-8116-0030C788581F}" type="presParOf" srcId="{C5041231-7366-47B7-810A-2BF73243CFBA}" destId="{38AAD954-1C51-4553-920B-732C0D5AF2A4}" srcOrd="6" destOrd="0" presId="urn:microsoft.com/office/officeart/2005/8/layout/list1"/>
    <dgm:cxn modelId="{B08E4FAA-74DB-4F52-A568-B68C32CB992C}" type="presParOf" srcId="{C5041231-7366-47B7-810A-2BF73243CFBA}" destId="{A76484E7-BDFB-4590-9C02-E5D1E82109C3}" srcOrd="7" destOrd="0" presId="urn:microsoft.com/office/officeart/2005/8/layout/list1"/>
    <dgm:cxn modelId="{D3FA4856-9B04-4E7E-82E8-A00ABB825849}" type="presParOf" srcId="{C5041231-7366-47B7-810A-2BF73243CFBA}" destId="{315E0950-1F29-4110-A7B7-2D576E68032B}" srcOrd="8" destOrd="0" presId="urn:microsoft.com/office/officeart/2005/8/layout/list1"/>
    <dgm:cxn modelId="{3C0A95E6-F6AA-4739-B072-5A7E31AF5A97}" type="presParOf" srcId="{315E0950-1F29-4110-A7B7-2D576E68032B}" destId="{E3DAF71B-0C06-42B4-B648-0730A1A46C77}" srcOrd="0" destOrd="0" presId="urn:microsoft.com/office/officeart/2005/8/layout/list1"/>
    <dgm:cxn modelId="{B56B91E1-A429-4877-8AF0-AD043CADE086}" type="presParOf" srcId="{315E0950-1F29-4110-A7B7-2D576E68032B}" destId="{504FF271-5511-4465-A8FB-C1C5F52EFB0D}" srcOrd="1" destOrd="0" presId="urn:microsoft.com/office/officeart/2005/8/layout/list1"/>
    <dgm:cxn modelId="{8776D715-9B1B-45F5-8B7A-7332ABDC7747}" type="presParOf" srcId="{C5041231-7366-47B7-810A-2BF73243CFBA}" destId="{54446F56-771D-481B-B6E6-3743C2A11A8A}" srcOrd="9" destOrd="0" presId="urn:microsoft.com/office/officeart/2005/8/layout/list1"/>
    <dgm:cxn modelId="{6729374B-23CD-4300-8D66-525F792C7C2F}" type="presParOf" srcId="{C5041231-7366-47B7-810A-2BF73243CFBA}" destId="{A6FD8102-79D7-45DD-B752-2E0B7866FB16}" srcOrd="10" destOrd="0" presId="urn:microsoft.com/office/officeart/2005/8/layout/list1"/>
    <dgm:cxn modelId="{613516B3-C045-4332-BA70-B51CBDEA361E}" type="presParOf" srcId="{C5041231-7366-47B7-810A-2BF73243CFBA}" destId="{1B229BF0-2EF9-4237-890F-9BE188A1D0D9}" srcOrd="11" destOrd="0" presId="urn:microsoft.com/office/officeart/2005/8/layout/list1"/>
    <dgm:cxn modelId="{8E24FA71-66EC-4F92-A1E3-FC3F5E05AD61}" type="presParOf" srcId="{C5041231-7366-47B7-810A-2BF73243CFBA}" destId="{4D2ED545-D3FE-4B6B-B392-21EE1BD0EDF9}" srcOrd="12" destOrd="0" presId="urn:microsoft.com/office/officeart/2005/8/layout/list1"/>
    <dgm:cxn modelId="{17EDC32E-C330-4D4F-8001-276E38044B0B}" type="presParOf" srcId="{4D2ED545-D3FE-4B6B-B392-21EE1BD0EDF9}" destId="{640631BE-9404-459D-8969-4B11EBA8D0FA}" srcOrd="0" destOrd="0" presId="urn:microsoft.com/office/officeart/2005/8/layout/list1"/>
    <dgm:cxn modelId="{C133E701-4BF2-4AAC-BB5A-B562E959E309}" type="presParOf" srcId="{4D2ED545-D3FE-4B6B-B392-21EE1BD0EDF9}" destId="{8BBB9B05-C4DA-43A6-B4F2-B1EE53F6B1E6}" srcOrd="1" destOrd="0" presId="urn:microsoft.com/office/officeart/2005/8/layout/list1"/>
    <dgm:cxn modelId="{4CA7AD70-945D-4E6E-BEA8-71E0D4C9734F}" type="presParOf" srcId="{C5041231-7366-47B7-810A-2BF73243CFBA}" destId="{1AD6E49D-EAB1-45D1-830A-4CF556AA6A10}" srcOrd="13" destOrd="0" presId="urn:microsoft.com/office/officeart/2005/8/layout/list1"/>
    <dgm:cxn modelId="{E5E4D8C8-B0BE-4CA2-881E-D21A4B046D82}" type="presParOf" srcId="{C5041231-7366-47B7-810A-2BF73243CFBA}" destId="{2D9A86C8-522D-4454-8FC7-3D160B886C5F}" srcOrd="14" destOrd="0" presId="urn:microsoft.com/office/officeart/2005/8/layout/list1"/>
    <dgm:cxn modelId="{ABBB3EB4-888B-4F46-923D-CB9A7A2CA8A9}" type="presParOf" srcId="{C5041231-7366-47B7-810A-2BF73243CFBA}" destId="{293B9612-3DF6-47EF-A292-C568EB29BCC9}" srcOrd="15" destOrd="0" presId="urn:microsoft.com/office/officeart/2005/8/layout/list1"/>
    <dgm:cxn modelId="{C755BD8C-DAD5-41F1-A204-27E2C89D179F}" type="presParOf" srcId="{C5041231-7366-47B7-810A-2BF73243CFBA}" destId="{52BC1C89-4496-4D17-9332-7BD3A3822345}" srcOrd="16" destOrd="0" presId="urn:microsoft.com/office/officeart/2005/8/layout/list1"/>
    <dgm:cxn modelId="{251AA160-1529-4A7C-B47F-A33CD6403EB5}" type="presParOf" srcId="{52BC1C89-4496-4D17-9332-7BD3A3822345}" destId="{128770BB-07CD-4C27-8D4E-B11A0279563C}" srcOrd="0" destOrd="0" presId="urn:microsoft.com/office/officeart/2005/8/layout/list1"/>
    <dgm:cxn modelId="{46584AE6-1F8B-47A5-973E-230E18B1DA34}" type="presParOf" srcId="{52BC1C89-4496-4D17-9332-7BD3A3822345}" destId="{61172F7D-9D99-4D03-A4B6-3BFDAAD29DA3}" srcOrd="1" destOrd="0" presId="urn:microsoft.com/office/officeart/2005/8/layout/list1"/>
    <dgm:cxn modelId="{F8CDA43A-C66A-48BF-9F59-0C234F5C88F6}" type="presParOf" srcId="{C5041231-7366-47B7-810A-2BF73243CFBA}" destId="{C69017F8-F4BC-4FB3-8E79-516F0A1EC208}" srcOrd="17" destOrd="0" presId="urn:microsoft.com/office/officeart/2005/8/layout/list1"/>
    <dgm:cxn modelId="{DA7E0752-A1F1-4C7B-B597-E3641B103320}" type="presParOf" srcId="{C5041231-7366-47B7-810A-2BF73243CFBA}" destId="{F2FCE1FE-7ADC-449B-A1D4-8DC687727421}" srcOrd="18" destOrd="0" presId="urn:microsoft.com/office/officeart/2005/8/layout/list1"/>
    <dgm:cxn modelId="{DF576860-DC60-4817-B396-D260374A6693}" type="presParOf" srcId="{C5041231-7366-47B7-810A-2BF73243CFBA}" destId="{7BBBBF8A-65C6-4999-AA69-A537D2E173B2}" srcOrd="19" destOrd="0" presId="urn:microsoft.com/office/officeart/2005/8/layout/list1"/>
    <dgm:cxn modelId="{54086B1D-32E4-47B7-B9D2-120A62D6103B}" type="presParOf" srcId="{C5041231-7366-47B7-810A-2BF73243CFBA}" destId="{46012E08-D3C4-426C-8583-0FCD474684C6}" srcOrd="20" destOrd="0" presId="urn:microsoft.com/office/officeart/2005/8/layout/list1"/>
    <dgm:cxn modelId="{66034EF2-238B-49AD-81AD-5A86CE0F6929}" type="presParOf" srcId="{46012E08-D3C4-426C-8583-0FCD474684C6}" destId="{6EF12CF2-BB26-46E6-835A-9A01543D5C66}" srcOrd="0" destOrd="0" presId="urn:microsoft.com/office/officeart/2005/8/layout/list1"/>
    <dgm:cxn modelId="{8DE9EEBD-4C11-4572-AF86-D1358E492A46}" type="presParOf" srcId="{46012E08-D3C4-426C-8583-0FCD474684C6}" destId="{CD0F8DF9-0E00-4220-9E46-BEA7C8984E31}" srcOrd="1" destOrd="0" presId="urn:microsoft.com/office/officeart/2005/8/layout/list1"/>
    <dgm:cxn modelId="{9FB266AC-EF50-435E-8A3E-2B8719AD33F4}" type="presParOf" srcId="{C5041231-7366-47B7-810A-2BF73243CFBA}" destId="{91E01EAA-8EFE-4E23-9988-9245C8FE4C7D}" srcOrd="21" destOrd="0" presId="urn:microsoft.com/office/officeart/2005/8/layout/list1"/>
    <dgm:cxn modelId="{C177BA3F-DDEE-47CA-97A9-3792580C31FB}" type="presParOf" srcId="{C5041231-7366-47B7-810A-2BF73243CFBA}" destId="{CC7565DC-065B-4077-BED0-A83D2A95FABF}" srcOrd="22" destOrd="0" presId="urn:microsoft.com/office/officeart/2005/8/layout/list1"/>
    <dgm:cxn modelId="{E9572CE2-0A26-493A-A1A2-C2705F291B37}" type="presParOf" srcId="{C5041231-7366-47B7-810A-2BF73243CFBA}" destId="{2584BFA2-0768-47F4-AB97-C9DFD0516552}" srcOrd="23" destOrd="0" presId="urn:microsoft.com/office/officeart/2005/8/layout/list1"/>
    <dgm:cxn modelId="{48EAEA1B-3229-4099-8233-2E6104811441}" type="presParOf" srcId="{C5041231-7366-47B7-810A-2BF73243CFBA}" destId="{7D8293BD-521A-4188-B531-DC1AAB4CF233}" srcOrd="24" destOrd="0" presId="urn:microsoft.com/office/officeart/2005/8/layout/list1"/>
    <dgm:cxn modelId="{B55A9794-BADA-4409-8070-E3392B4F48C0}" type="presParOf" srcId="{7D8293BD-521A-4188-B531-DC1AAB4CF233}" destId="{61F57CBA-F63C-41BC-A2F0-6705FD2894B7}" srcOrd="0" destOrd="0" presId="urn:microsoft.com/office/officeart/2005/8/layout/list1"/>
    <dgm:cxn modelId="{E80A2386-E19D-4E2B-9448-80465F42F368}" type="presParOf" srcId="{7D8293BD-521A-4188-B531-DC1AAB4CF233}" destId="{41FD5D2B-66B8-4585-8BEF-4AB42707D7F2}" srcOrd="1" destOrd="0" presId="urn:microsoft.com/office/officeart/2005/8/layout/list1"/>
    <dgm:cxn modelId="{AAF29752-2240-46F3-9723-9EB8522B85FA}" type="presParOf" srcId="{C5041231-7366-47B7-810A-2BF73243CFBA}" destId="{BA6B657E-82ED-4A1A-AC45-A70F467738E6}" srcOrd="25" destOrd="0" presId="urn:microsoft.com/office/officeart/2005/8/layout/list1"/>
    <dgm:cxn modelId="{114E7875-2950-47C4-BEEB-5A4F7A9F90BF}" type="presParOf" srcId="{C5041231-7366-47B7-810A-2BF73243CFBA}" destId="{3D8A7905-C7D4-4D05-972A-DA6CD7949E8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21C88-B151-4081-BC11-6BCA018D53B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B5497D-EF01-4225-AAF5-1E36469229F2}">
      <dgm:prSet/>
      <dgm:spPr/>
      <dgm:t>
        <a:bodyPr/>
        <a:lstStyle/>
        <a:p>
          <a:r>
            <a:rPr lang="en-US" b="1" i="0" baseline="0"/>
            <a:t>Data Preprocessing:</a:t>
          </a:r>
          <a:endParaRPr lang="en-US"/>
        </a:p>
      </dgm:t>
    </dgm:pt>
    <dgm:pt modelId="{0CEA383A-6428-456A-8CEF-EE99141DBA27}" type="parTrans" cxnId="{28526EC3-552F-4825-91B9-C5D63E9E29EE}">
      <dgm:prSet/>
      <dgm:spPr/>
      <dgm:t>
        <a:bodyPr/>
        <a:lstStyle/>
        <a:p>
          <a:endParaRPr lang="en-US"/>
        </a:p>
      </dgm:t>
    </dgm:pt>
    <dgm:pt modelId="{5B430DA5-75D0-45E8-AC76-5D7A3B48C5E7}" type="sibTrans" cxnId="{28526EC3-552F-4825-91B9-C5D63E9E29EE}">
      <dgm:prSet phldrT="1"/>
      <dgm:spPr/>
      <dgm:t>
        <a:bodyPr/>
        <a:lstStyle/>
        <a:p>
          <a:endParaRPr lang="en-US"/>
        </a:p>
      </dgm:t>
    </dgm:pt>
    <dgm:pt modelId="{D2ED1D66-617D-461D-BEF4-C6A8B9DB0386}">
      <dgm:prSet/>
      <dgm:spPr/>
      <dgm:t>
        <a:bodyPr/>
        <a:lstStyle/>
        <a:p>
          <a:r>
            <a:rPr lang="en-US" b="0" i="0" baseline="0"/>
            <a:t>Cleaned missing values:</a:t>
          </a:r>
          <a:endParaRPr lang="en-US"/>
        </a:p>
      </dgm:t>
    </dgm:pt>
    <dgm:pt modelId="{FFED4094-72BD-4CD4-8427-C5C6546A80D5}" type="parTrans" cxnId="{7A822866-E29F-471C-A047-286E7855B761}">
      <dgm:prSet/>
      <dgm:spPr/>
      <dgm:t>
        <a:bodyPr/>
        <a:lstStyle/>
        <a:p>
          <a:endParaRPr lang="en-US"/>
        </a:p>
      </dgm:t>
    </dgm:pt>
    <dgm:pt modelId="{D55C1BEA-71F6-491B-BFF4-DFCD9F655189}" type="sibTrans" cxnId="{7A822866-E29F-471C-A047-286E7855B761}">
      <dgm:prSet phldrT="2"/>
      <dgm:spPr/>
      <dgm:t>
        <a:bodyPr/>
        <a:lstStyle/>
        <a:p>
          <a:endParaRPr lang="en-US"/>
        </a:p>
      </dgm:t>
    </dgm:pt>
    <dgm:pt modelId="{65436EC7-70F8-4C3D-B757-FE6B4ED996DC}">
      <dgm:prSet/>
      <dgm:spPr/>
      <dgm:t>
        <a:bodyPr/>
        <a:lstStyle/>
        <a:p>
          <a:r>
            <a:rPr lang="en-US" b="0" i="0" baseline="0"/>
            <a:t>Numeric columns filled with median values.</a:t>
          </a:r>
          <a:endParaRPr lang="en-US"/>
        </a:p>
      </dgm:t>
    </dgm:pt>
    <dgm:pt modelId="{E2773A1D-5567-41B6-8BEE-8A751AD602BD}" type="parTrans" cxnId="{DFBE1859-370F-4DA7-92AC-3FF9F00EFAC3}">
      <dgm:prSet/>
      <dgm:spPr/>
      <dgm:t>
        <a:bodyPr/>
        <a:lstStyle/>
        <a:p>
          <a:endParaRPr lang="en-US"/>
        </a:p>
      </dgm:t>
    </dgm:pt>
    <dgm:pt modelId="{47AC696D-0B8F-4863-9891-E35EB8A4709D}" type="sibTrans" cxnId="{DFBE1859-370F-4DA7-92AC-3FF9F00EFAC3}">
      <dgm:prSet/>
      <dgm:spPr/>
      <dgm:t>
        <a:bodyPr/>
        <a:lstStyle/>
        <a:p>
          <a:endParaRPr lang="en-US"/>
        </a:p>
      </dgm:t>
    </dgm:pt>
    <dgm:pt modelId="{2744565D-1777-450F-913A-CD2FDABAF478}">
      <dgm:prSet/>
      <dgm:spPr/>
      <dgm:t>
        <a:bodyPr/>
        <a:lstStyle/>
        <a:p>
          <a:r>
            <a:rPr lang="en-US" b="0" i="0" baseline="0"/>
            <a:t>Categorical columns filled with mode.</a:t>
          </a:r>
          <a:endParaRPr lang="en-US"/>
        </a:p>
      </dgm:t>
    </dgm:pt>
    <dgm:pt modelId="{A87A2C0D-C59D-4A82-96B0-8DA351F66FF0}" type="parTrans" cxnId="{96DDE5A1-61D5-46AE-947F-F60CAE29894F}">
      <dgm:prSet/>
      <dgm:spPr/>
      <dgm:t>
        <a:bodyPr/>
        <a:lstStyle/>
        <a:p>
          <a:endParaRPr lang="en-US"/>
        </a:p>
      </dgm:t>
    </dgm:pt>
    <dgm:pt modelId="{3A033FCD-EE37-45DF-82C2-5818ABAB14FA}" type="sibTrans" cxnId="{96DDE5A1-61D5-46AE-947F-F60CAE29894F}">
      <dgm:prSet/>
      <dgm:spPr/>
      <dgm:t>
        <a:bodyPr/>
        <a:lstStyle/>
        <a:p>
          <a:endParaRPr lang="en-US"/>
        </a:p>
      </dgm:t>
    </dgm:pt>
    <dgm:pt modelId="{BC71A59F-1B3C-4407-B65E-7609E39117F9}">
      <dgm:prSet/>
      <dgm:spPr/>
      <dgm:t>
        <a:bodyPr/>
        <a:lstStyle/>
        <a:p>
          <a:r>
            <a:rPr lang="en-US" b="0" i="0" baseline="0"/>
            <a:t>Encoded categorical variables (e.g., Country, City) using label encoding.</a:t>
          </a:r>
          <a:endParaRPr lang="en-US"/>
        </a:p>
      </dgm:t>
    </dgm:pt>
    <dgm:pt modelId="{80620877-C448-40CF-A2EC-FA23BB5083CE}" type="parTrans" cxnId="{77C1A0B7-98D7-4216-974C-C9FDF1100F0A}">
      <dgm:prSet/>
      <dgm:spPr/>
      <dgm:t>
        <a:bodyPr/>
        <a:lstStyle/>
        <a:p>
          <a:endParaRPr lang="en-US"/>
        </a:p>
      </dgm:t>
    </dgm:pt>
    <dgm:pt modelId="{3642130A-19CE-4B01-9283-DCBDC62F98E3}" type="sibTrans" cxnId="{77C1A0B7-98D7-4216-974C-C9FDF1100F0A}">
      <dgm:prSet phldrT="3"/>
      <dgm:spPr/>
      <dgm:t>
        <a:bodyPr/>
        <a:lstStyle/>
        <a:p>
          <a:endParaRPr lang="en-US"/>
        </a:p>
      </dgm:t>
    </dgm:pt>
    <dgm:pt modelId="{9AE41A26-5012-4A94-91F5-BA98A7A951F2}">
      <dgm:prSet/>
      <dgm:spPr/>
      <dgm:t>
        <a:bodyPr/>
        <a:lstStyle/>
        <a:p>
          <a:r>
            <a:rPr lang="en-US" b="1" i="0" baseline="0"/>
            <a:t>Feature Engineering:</a:t>
          </a:r>
          <a:endParaRPr lang="en-US"/>
        </a:p>
      </dgm:t>
    </dgm:pt>
    <dgm:pt modelId="{F1787F57-280F-4072-9CB7-42AD712C26AB}" type="parTrans" cxnId="{09D0BE1A-8034-4631-80F3-77CEF4B0889C}">
      <dgm:prSet/>
      <dgm:spPr/>
      <dgm:t>
        <a:bodyPr/>
        <a:lstStyle/>
        <a:p>
          <a:endParaRPr lang="en-US"/>
        </a:p>
      </dgm:t>
    </dgm:pt>
    <dgm:pt modelId="{CE45BB0C-55DB-4D07-941E-74C2684A7960}" type="sibTrans" cxnId="{09D0BE1A-8034-4631-80F3-77CEF4B0889C}">
      <dgm:prSet phldrT="4"/>
      <dgm:spPr/>
      <dgm:t>
        <a:bodyPr/>
        <a:lstStyle/>
        <a:p>
          <a:endParaRPr lang="en-US"/>
        </a:p>
      </dgm:t>
    </dgm:pt>
    <dgm:pt modelId="{77C05CE3-F844-4450-865A-9D660F95EC7F}">
      <dgm:prSet/>
      <dgm:spPr/>
      <dgm:t>
        <a:bodyPr/>
        <a:lstStyle/>
        <a:p>
          <a:r>
            <a:rPr lang="en-US" b="0" i="0" baseline="0"/>
            <a:t>Created new features:</a:t>
          </a:r>
          <a:endParaRPr lang="en-US"/>
        </a:p>
      </dgm:t>
    </dgm:pt>
    <dgm:pt modelId="{1002C05E-1E9E-4967-B442-9B2372B11FF9}" type="parTrans" cxnId="{8F75F281-9B3B-4803-BBE3-2CBA74D0AB89}">
      <dgm:prSet/>
      <dgm:spPr/>
      <dgm:t>
        <a:bodyPr/>
        <a:lstStyle/>
        <a:p>
          <a:endParaRPr lang="en-US"/>
        </a:p>
      </dgm:t>
    </dgm:pt>
    <dgm:pt modelId="{6299A403-9AB8-4A27-978B-004AEE85FAE1}" type="sibTrans" cxnId="{8F75F281-9B3B-4803-BBE3-2CBA74D0AB89}">
      <dgm:prSet phldrT="5"/>
      <dgm:spPr/>
      <dgm:t>
        <a:bodyPr/>
        <a:lstStyle/>
        <a:p>
          <a:endParaRPr lang="en-US"/>
        </a:p>
      </dgm:t>
    </dgm:pt>
    <dgm:pt modelId="{74D8CDE0-5D8D-4825-BFF1-44C05F46FF1C}">
      <dgm:prSet/>
      <dgm:spPr/>
      <dgm:t>
        <a:bodyPr/>
        <a:lstStyle/>
        <a:p>
          <a:r>
            <a:rPr lang="en-US" b="0" i="0" baseline="0" dirty="0" err="1"/>
            <a:t>pollutant_sum</a:t>
          </a:r>
          <a:r>
            <a:rPr lang="en-US" b="0" i="0" baseline="0" dirty="0"/>
            <a:t>: Aggregate of pollutant metrics.</a:t>
          </a:r>
          <a:endParaRPr lang="en-US" dirty="0"/>
        </a:p>
      </dgm:t>
    </dgm:pt>
    <dgm:pt modelId="{1CDF4740-B4CD-453F-8295-06992EEC550A}" type="parTrans" cxnId="{4D76B7DF-53E1-4736-8519-BD4A4BA24DE4}">
      <dgm:prSet/>
      <dgm:spPr/>
      <dgm:t>
        <a:bodyPr/>
        <a:lstStyle/>
        <a:p>
          <a:endParaRPr lang="en-US"/>
        </a:p>
      </dgm:t>
    </dgm:pt>
    <dgm:pt modelId="{32AEFD11-2CDB-4965-A648-8C5708868ECD}" type="sibTrans" cxnId="{4D76B7DF-53E1-4736-8519-BD4A4BA24DE4}">
      <dgm:prSet/>
      <dgm:spPr/>
      <dgm:t>
        <a:bodyPr/>
        <a:lstStyle/>
        <a:p>
          <a:endParaRPr lang="en-US"/>
        </a:p>
      </dgm:t>
    </dgm:pt>
    <dgm:pt modelId="{CDACD14C-945B-40B5-AF1F-AED150335EA6}">
      <dgm:prSet/>
      <dgm:spPr/>
      <dgm:t>
        <a:bodyPr/>
        <a:lstStyle/>
        <a:p>
          <a:r>
            <a:rPr lang="en-US" b="0" i="0" baseline="0"/>
            <a:t>pollutant_avg: Average pollutant level per record.</a:t>
          </a:r>
          <a:endParaRPr lang="en-US"/>
        </a:p>
      </dgm:t>
    </dgm:pt>
    <dgm:pt modelId="{1B344675-E632-4B53-A293-0C0B341392A2}" type="parTrans" cxnId="{8905040F-9E57-49DF-9A0B-994566B5DF24}">
      <dgm:prSet/>
      <dgm:spPr/>
      <dgm:t>
        <a:bodyPr/>
        <a:lstStyle/>
        <a:p>
          <a:endParaRPr lang="en-US"/>
        </a:p>
      </dgm:t>
    </dgm:pt>
    <dgm:pt modelId="{807BC971-6F5F-4E41-8570-DC2A162ADE61}" type="sibTrans" cxnId="{8905040F-9E57-49DF-9A0B-994566B5DF24}">
      <dgm:prSet/>
      <dgm:spPr/>
      <dgm:t>
        <a:bodyPr/>
        <a:lstStyle/>
        <a:p>
          <a:endParaRPr lang="en-US"/>
        </a:p>
      </dgm:t>
    </dgm:pt>
    <dgm:pt modelId="{D379568D-EEC5-481F-9601-1AA343BC0C20}">
      <dgm:prSet/>
      <dgm:spPr/>
      <dgm:t>
        <a:bodyPr/>
        <a:lstStyle/>
        <a:p>
          <a:r>
            <a:rPr lang="en-US" b="1" i="0" baseline="0"/>
            <a:t>Exploratory Data Analysis (EDA):</a:t>
          </a:r>
          <a:endParaRPr lang="en-US"/>
        </a:p>
      </dgm:t>
    </dgm:pt>
    <dgm:pt modelId="{1D259CE9-DCAF-43E5-860F-40996D198B77}" type="parTrans" cxnId="{97BB2F21-8916-4964-878A-236716F62F16}">
      <dgm:prSet/>
      <dgm:spPr/>
      <dgm:t>
        <a:bodyPr/>
        <a:lstStyle/>
        <a:p>
          <a:endParaRPr lang="en-US"/>
        </a:p>
      </dgm:t>
    </dgm:pt>
    <dgm:pt modelId="{C6603650-A59F-486E-A209-E1DBAE5791D3}" type="sibTrans" cxnId="{97BB2F21-8916-4964-878A-236716F62F16}">
      <dgm:prSet phldrT="6"/>
      <dgm:spPr/>
      <dgm:t>
        <a:bodyPr/>
        <a:lstStyle/>
        <a:p>
          <a:endParaRPr lang="en-US"/>
        </a:p>
      </dgm:t>
    </dgm:pt>
    <dgm:pt modelId="{745211FB-7EFB-4AB6-A8E2-59DA6F0EC4B1}">
      <dgm:prSet/>
      <dgm:spPr/>
      <dgm:t>
        <a:bodyPr/>
        <a:lstStyle/>
        <a:p>
          <a:r>
            <a:rPr lang="en-US" b="0" i="0" baseline="0"/>
            <a:t>Visualized PM2.5 distribution across countries and cities.</a:t>
          </a:r>
          <a:endParaRPr lang="en-US"/>
        </a:p>
      </dgm:t>
    </dgm:pt>
    <dgm:pt modelId="{19062424-AF0E-44C5-8680-DD745029B0A1}" type="parTrans" cxnId="{07A21411-D769-4163-A4C9-63EE65E16C4C}">
      <dgm:prSet/>
      <dgm:spPr/>
      <dgm:t>
        <a:bodyPr/>
        <a:lstStyle/>
        <a:p>
          <a:endParaRPr lang="en-US"/>
        </a:p>
      </dgm:t>
    </dgm:pt>
    <dgm:pt modelId="{D612E6A2-C4CB-4DAB-B453-EA75260AB7E9}" type="sibTrans" cxnId="{07A21411-D769-4163-A4C9-63EE65E16C4C}">
      <dgm:prSet phldrT="7"/>
      <dgm:spPr/>
      <dgm:t>
        <a:bodyPr/>
        <a:lstStyle/>
        <a:p>
          <a:endParaRPr lang="en-US"/>
        </a:p>
      </dgm:t>
    </dgm:pt>
    <dgm:pt modelId="{D0218B94-C214-4399-B1AC-B037AA332E01}">
      <dgm:prSet/>
      <dgm:spPr/>
      <dgm:t>
        <a:bodyPr/>
        <a:lstStyle/>
        <a:p>
          <a:r>
            <a:rPr lang="en-US" b="0" i="0" baseline="0"/>
            <a:t>Used correlation heatmaps to find relationships between pollutants.</a:t>
          </a:r>
          <a:endParaRPr lang="en-US"/>
        </a:p>
      </dgm:t>
    </dgm:pt>
    <dgm:pt modelId="{956E81BF-954F-4179-96E6-932094414382}" type="parTrans" cxnId="{9C27A64E-2920-45FC-A86B-14223C373B17}">
      <dgm:prSet/>
      <dgm:spPr/>
      <dgm:t>
        <a:bodyPr/>
        <a:lstStyle/>
        <a:p>
          <a:endParaRPr lang="en-US"/>
        </a:p>
      </dgm:t>
    </dgm:pt>
    <dgm:pt modelId="{49C24949-2D8E-4B1F-9D4D-83EFDE3DB772}" type="sibTrans" cxnId="{9C27A64E-2920-45FC-A86B-14223C373B17}">
      <dgm:prSet phldrT="8"/>
      <dgm:spPr/>
      <dgm:t>
        <a:bodyPr/>
        <a:lstStyle/>
        <a:p>
          <a:endParaRPr lang="en-US"/>
        </a:p>
      </dgm:t>
    </dgm:pt>
    <dgm:pt modelId="{0079E13B-31EE-4840-B9E4-12EC02708127}">
      <dgm:prSet/>
      <dgm:spPr/>
      <dgm:t>
        <a:bodyPr/>
        <a:lstStyle/>
        <a:p>
          <a:r>
            <a:rPr lang="en-US" b="0" i="0" baseline="0"/>
            <a:t>Generated scatterplots and bar plots to understand pollutant patterns.</a:t>
          </a:r>
          <a:endParaRPr lang="en-US"/>
        </a:p>
      </dgm:t>
    </dgm:pt>
    <dgm:pt modelId="{1C1C6951-F292-4FFC-8B2B-C095062E956D}" type="parTrans" cxnId="{76AA88B1-F131-49FD-A7C4-1CCB23A4BFAB}">
      <dgm:prSet/>
      <dgm:spPr/>
      <dgm:t>
        <a:bodyPr/>
        <a:lstStyle/>
        <a:p>
          <a:endParaRPr lang="en-US"/>
        </a:p>
      </dgm:t>
    </dgm:pt>
    <dgm:pt modelId="{4EBA8113-261A-4D56-9369-FF1F869C33A9}" type="sibTrans" cxnId="{76AA88B1-F131-49FD-A7C4-1CCB23A4BFAB}">
      <dgm:prSet phldrT="9"/>
      <dgm:spPr/>
      <dgm:t>
        <a:bodyPr/>
        <a:lstStyle/>
        <a:p>
          <a:endParaRPr lang="en-US"/>
        </a:p>
      </dgm:t>
    </dgm:pt>
    <dgm:pt modelId="{7EA27671-C44F-4DC6-9F22-1976F2DB7724}">
      <dgm:prSet/>
      <dgm:spPr/>
      <dgm:t>
        <a:bodyPr/>
        <a:lstStyle/>
        <a:p>
          <a:r>
            <a:rPr lang="en-US" b="1" i="0" baseline="0"/>
            <a:t>Model Training:</a:t>
          </a:r>
          <a:endParaRPr lang="en-US"/>
        </a:p>
      </dgm:t>
    </dgm:pt>
    <dgm:pt modelId="{58EE70E8-FF60-462B-9CAB-B46D5ECCB7C4}" type="parTrans" cxnId="{55E552F3-CA7D-4191-AA2C-69F66C846A04}">
      <dgm:prSet/>
      <dgm:spPr/>
      <dgm:t>
        <a:bodyPr/>
        <a:lstStyle/>
        <a:p>
          <a:endParaRPr lang="en-US"/>
        </a:p>
      </dgm:t>
    </dgm:pt>
    <dgm:pt modelId="{5E25EE6F-634E-4C34-A254-842D7377D433}" type="sibTrans" cxnId="{55E552F3-CA7D-4191-AA2C-69F66C846A04}">
      <dgm:prSet phldrT="10"/>
      <dgm:spPr/>
      <dgm:t>
        <a:bodyPr/>
        <a:lstStyle/>
        <a:p>
          <a:endParaRPr lang="en-US"/>
        </a:p>
      </dgm:t>
    </dgm:pt>
    <dgm:pt modelId="{E2CD094B-2A90-4243-AE65-2EBCCF3B98FC}">
      <dgm:prSet/>
      <dgm:spPr/>
      <dgm:t>
        <a:bodyPr/>
        <a:lstStyle/>
        <a:p>
          <a:r>
            <a:rPr lang="en-US" b="0" i="0" baseline="0"/>
            <a:t>Split data into 80% training and 20% testing sets.</a:t>
          </a:r>
          <a:endParaRPr lang="en-US"/>
        </a:p>
      </dgm:t>
    </dgm:pt>
    <dgm:pt modelId="{994D1F7A-AE09-4279-820D-A88D6AF8866E}" type="parTrans" cxnId="{66BBEAE6-8034-40EF-BA02-1C76A1B12590}">
      <dgm:prSet/>
      <dgm:spPr/>
      <dgm:t>
        <a:bodyPr/>
        <a:lstStyle/>
        <a:p>
          <a:endParaRPr lang="en-US"/>
        </a:p>
      </dgm:t>
    </dgm:pt>
    <dgm:pt modelId="{18A72DCD-3E40-4697-8A49-39BDCE90048C}" type="sibTrans" cxnId="{66BBEAE6-8034-40EF-BA02-1C76A1B12590}">
      <dgm:prSet phldrT="11"/>
      <dgm:spPr/>
      <dgm:t>
        <a:bodyPr/>
        <a:lstStyle/>
        <a:p>
          <a:endParaRPr lang="en-US"/>
        </a:p>
      </dgm:t>
    </dgm:pt>
    <dgm:pt modelId="{AF32B7C9-F378-487E-9F88-3488C58D9C45}">
      <dgm:prSet/>
      <dgm:spPr/>
      <dgm:t>
        <a:bodyPr/>
        <a:lstStyle/>
        <a:p>
          <a:r>
            <a:rPr lang="en-US" b="0" i="0" baseline="0"/>
            <a:t>Trained a </a:t>
          </a:r>
          <a:r>
            <a:rPr lang="en-US" b="1" i="0" baseline="0"/>
            <a:t>Random Forest Regressor</a:t>
          </a:r>
          <a:r>
            <a:rPr lang="en-US" b="0" i="0" baseline="0"/>
            <a:t> to predict PM2.5 AQI values.</a:t>
          </a:r>
          <a:endParaRPr lang="en-US"/>
        </a:p>
      </dgm:t>
    </dgm:pt>
    <dgm:pt modelId="{FB319A86-7DA9-4EB1-9571-260427A2C806}" type="parTrans" cxnId="{F1D0BDB0-C41A-476E-85D8-0EA5960C24AD}">
      <dgm:prSet/>
      <dgm:spPr/>
      <dgm:t>
        <a:bodyPr/>
        <a:lstStyle/>
        <a:p>
          <a:endParaRPr lang="en-US"/>
        </a:p>
      </dgm:t>
    </dgm:pt>
    <dgm:pt modelId="{3931F44F-5339-4811-80B6-D99D72643752}" type="sibTrans" cxnId="{F1D0BDB0-C41A-476E-85D8-0EA5960C24AD}">
      <dgm:prSet phldrT="12"/>
      <dgm:spPr/>
      <dgm:t>
        <a:bodyPr/>
        <a:lstStyle/>
        <a:p>
          <a:endParaRPr lang="en-US"/>
        </a:p>
      </dgm:t>
    </dgm:pt>
    <dgm:pt modelId="{9D93C56D-7458-4338-9019-0DCDBE16DE2C}">
      <dgm:prSet/>
      <dgm:spPr/>
      <dgm:t>
        <a:bodyPr/>
        <a:lstStyle/>
        <a:p>
          <a:r>
            <a:rPr lang="en-US" b="0" i="0" baseline="0"/>
            <a:t>Used pollutant_sum, pollutant_avg, and individual AQI metrics as features.</a:t>
          </a:r>
          <a:endParaRPr lang="en-US"/>
        </a:p>
      </dgm:t>
    </dgm:pt>
    <dgm:pt modelId="{D02E1103-ADB7-41FB-9AC6-51C18D230E0A}" type="parTrans" cxnId="{43DF1F17-11CC-4293-A0F7-BF066BC1166C}">
      <dgm:prSet/>
      <dgm:spPr/>
      <dgm:t>
        <a:bodyPr/>
        <a:lstStyle/>
        <a:p>
          <a:endParaRPr lang="en-US"/>
        </a:p>
      </dgm:t>
    </dgm:pt>
    <dgm:pt modelId="{C963C174-DFFA-4F7E-877B-5AFDAE612FBE}" type="sibTrans" cxnId="{43DF1F17-11CC-4293-A0F7-BF066BC1166C}">
      <dgm:prSet phldrT="13"/>
      <dgm:spPr/>
      <dgm:t>
        <a:bodyPr/>
        <a:lstStyle/>
        <a:p>
          <a:endParaRPr lang="en-US"/>
        </a:p>
      </dgm:t>
    </dgm:pt>
    <dgm:pt modelId="{08AE3BCD-0E11-491B-994C-90927E9B4470}">
      <dgm:prSet/>
      <dgm:spPr/>
      <dgm:t>
        <a:bodyPr/>
        <a:lstStyle/>
        <a:p>
          <a:r>
            <a:rPr lang="en-US" b="1" i="0" baseline="0"/>
            <a:t>Evaluation Metrics:</a:t>
          </a:r>
          <a:endParaRPr lang="en-US"/>
        </a:p>
      </dgm:t>
    </dgm:pt>
    <dgm:pt modelId="{CEDE234E-B3C3-45B3-A15C-7F7DC4BBEC0C}" type="parTrans" cxnId="{72FBB033-F05A-4CF4-B610-6549E08880FF}">
      <dgm:prSet/>
      <dgm:spPr/>
      <dgm:t>
        <a:bodyPr/>
        <a:lstStyle/>
        <a:p>
          <a:endParaRPr lang="en-US"/>
        </a:p>
      </dgm:t>
    </dgm:pt>
    <dgm:pt modelId="{634A7708-E64E-497A-9AB2-8A3BD6DDFC8D}" type="sibTrans" cxnId="{72FBB033-F05A-4CF4-B610-6549E08880FF}">
      <dgm:prSet phldrT="14"/>
      <dgm:spPr/>
      <dgm:t>
        <a:bodyPr/>
        <a:lstStyle/>
        <a:p>
          <a:endParaRPr lang="en-US"/>
        </a:p>
      </dgm:t>
    </dgm:pt>
    <dgm:pt modelId="{F6B83C45-2225-4EB5-90AB-3D493B599832}">
      <dgm:prSet/>
      <dgm:spPr/>
      <dgm:t>
        <a:bodyPr/>
        <a:lstStyle/>
        <a:p>
          <a:r>
            <a:rPr lang="en-US" b="1" i="0" baseline="0"/>
            <a:t>Mean Squared Error (MSE):</a:t>
          </a:r>
          <a:r>
            <a:rPr lang="en-US" b="0" i="0" baseline="0"/>
            <a:t> Measured prediction accuracy.</a:t>
          </a:r>
          <a:endParaRPr lang="en-US"/>
        </a:p>
      </dgm:t>
    </dgm:pt>
    <dgm:pt modelId="{8A4DCE68-2780-4807-8842-F4B0427ABB76}" type="parTrans" cxnId="{5C3B9D3C-796E-4EB2-BAD5-63BBFB0E277E}">
      <dgm:prSet/>
      <dgm:spPr/>
      <dgm:t>
        <a:bodyPr/>
        <a:lstStyle/>
        <a:p>
          <a:endParaRPr lang="en-US"/>
        </a:p>
      </dgm:t>
    </dgm:pt>
    <dgm:pt modelId="{2414916A-971E-492D-BAF8-2384806D40CB}" type="sibTrans" cxnId="{5C3B9D3C-796E-4EB2-BAD5-63BBFB0E277E}">
      <dgm:prSet phldrT="15"/>
      <dgm:spPr/>
      <dgm:t>
        <a:bodyPr/>
        <a:lstStyle/>
        <a:p>
          <a:endParaRPr lang="en-US"/>
        </a:p>
      </dgm:t>
    </dgm:pt>
    <dgm:pt modelId="{85065311-C0F7-41B5-989F-91D5564DAE37}">
      <dgm:prSet/>
      <dgm:spPr/>
      <dgm:t>
        <a:bodyPr/>
        <a:lstStyle/>
        <a:p>
          <a:r>
            <a:rPr lang="en-US" b="1" i="0" baseline="0"/>
            <a:t>R-squared (R²):</a:t>
          </a:r>
          <a:r>
            <a:rPr lang="en-US" b="0" i="0" baseline="0"/>
            <a:t> Assessed model variance explained.</a:t>
          </a:r>
          <a:endParaRPr lang="en-US"/>
        </a:p>
      </dgm:t>
    </dgm:pt>
    <dgm:pt modelId="{E8DF7CE3-7EAB-467F-8115-7F91EE696F6F}" type="parTrans" cxnId="{D68222B1-88B0-4649-866B-7BDA0423DAD2}">
      <dgm:prSet/>
      <dgm:spPr/>
      <dgm:t>
        <a:bodyPr/>
        <a:lstStyle/>
        <a:p>
          <a:endParaRPr lang="en-US"/>
        </a:p>
      </dgm:t>
    </dgm:pt>
    <dgm:pt modelId="{4DBC0D5A-4D28-491C-B32C-53F535CB5F0C}" type="sibTrans" cxnId="{D68222B1-88B0-4649-866B-7BDA0423DAD2}">
      <dgm:prSet phldrT="16"/>
      <dgm:spPr/>
      <dgm:t>
        <a:bodyPr/>
        <a:lstStyle/>
        <a:p>
          <a:endParaRPr lang="en-US"/>
        </a:p>
      </dgm:t>
    </dgm:pt>
    <dgm:pt modelId="{89E6E94F-F216-438F-B678-002ACEF6EE5A}" type="pres">
      <dgm:prSet presAssocID="{37121C88-B151-4081-BC11-6BCA018D53B0}" presName="diagram" presStyleCnt="0">
        <dgm:presLayoutVars>
          <dgm:dir/>
          <dgm:resizeHandles val="exact"/>
        </dgm:presLayoutVars>
      </dgm:prSet>
      <dgm:spPr/>
    </dgm:pt>
    <dgm:pt modelId="{433C98BB-E1C6-4F5A-BAF7-78BAA82CDB2F}" type="pres">
      <dgm:prSet presAssocID="{64B5497D-EF01-4225-AAF5-1E36469229F2}" presName="node" presStyleLbl="node1" presStyleIdx="0" presStyleCnt="16">
        <dgm:presLayoutVars>
          <dgm:bulletEnabled val="1"/>
        </dgm:presLayoutVars>
      </dgm:prSet>
      <dgm:spPr/>
    </dgm:pt>
    <dgm:pt modelId="{4BC33F5B-3612-4F1C-B998-D60078C1D4CC}" type="pres">
      <dgm:prSet presAssocID="{5B430DA5-75D0-45E8-AC76-5D7A3B48C5E7}" presName="sibTrans" presStyleCnt="0"/>
      <dgm:spPr/>
    </dgm:pt>
    <dgm:pt modelId="{21AE59A1-5CA4-4087-8E6A-F314AF6DDD18}" type="pres">
      <dgm:prSet presAssocID="{D2ED1D66-617D-461D-BEF4-C6A8B9DB0386}" presName="node" presStyleLbl="node1" presStyleIdx="1" presStyleCnt="16">
        <dgm:presLayoutVars>
          <dgm:bulletEnabled val="1"/>
        </dgm:presLayoutVars>
      </dgm:prSet>
      <dgm:spPr/>
    </dgm:pt>
    <dgm:pt modelId="{328C2B78-A616-4A2B-BCF2-CFDE9454F40A}" type="pres">
      <dgm:prSet presAssocID="{D55C1BEA-71F6-491B-BFF4-DFCD9F655189}" presName="sibTrans" presStyleCnt="0"/>
      <dgm:spPr/>
    </dgm:pt>
    <dgm:pt modelId="{494466DD-D0C3-4AC0-9BEB-2EF18D289533}" type="pres">
      <dgm:prSet presAssocID="{BC71A59F-1B3C-4407-B65E-7609E39117F9}" presName="node" presStyleLbl="node1" presStyleIdx="2" presStyleCnt="16">
        <dgm:presLayoutVars>
          <dgm:bulletEnabled val="1"/>
        </dgm:presLayoutVars>
      </dgm:prSet>
      <dgm:spPr/>
    </dgm:pt>
    <dgm:pt modelId="{687B96D5-79B3-4A26-9239-30E33478E191}" type="pres">
      <dgm:prSet presAssocID="{3642130A-19CE-4B01-9283-DCBDC62F98E3}" presName="sibTrans" presStyleCnt="0"/>
      <dgm:spPr/>
    </dgm:pt>
    <dgm:pt modelId="{A2C80E17-D785-4246-B44F-64C70029C5F2}" type="pres">
      <dgm:prSet presAssocID="{9AE41A26-5012-4A94-91F5-BA98A7A951F2}" presName="node" presStyleLbl="node1" presStyleIdx="3" presStyleCnt="16">
        <dgm:presLayoutVars>
          <dgm:bulletEnabled val="1"/>
        </dgm:presLayoutVars>
      </dgm:prSet>
      <dgm:spPr/>
    </dgm:pt>
    <dgm:pt modelId="{44BF1AD8-CF90-467F-99B3-647A3939CFB5}" type="pres">
      <dgm:prSet presAssocID="{CE45BB0C-55DB-4D07-941E-74C2684A7960}" presName="sibTrans" presStyleCnt="0"/>
      <dgm:spPr/>
    </dgm:pt>
    <dgm:pt modelId="{485929A8-6443-4499-A9C1-8C4ABAD6EF30}" type="pres">
      <dgm:prSet presAssocID="{77C05CE3-F844-4450-865A-9D660F95EC7F}" presName="node" presStyleLbl="node1" presStyleIdx="4" presStyleCnt="16">
        <dgm:presLayoutVars>
          <dgm:bulletEnabled val="1"/>
        </dgm:presLayoutVars>
      </dgm:prSet>
      <dgm:spPr/>
    </dgm:pt>
    <dgm:pt modelId="{DCFCA437-7340-47A7-87E9-A7AD86F95396}" type="pres">
      <dgm:prSet presAssocID="{6299A403-9AB8-4A27-978B-004AEE85FAE1}" presName="sibTrans" presStyleCnt="0"/>
      <dgm:spPr/>
    </dgm:pt>
    <dgm:pt modelId="{62B50F86-3AAF-4BF2-85CC-269DDC22EC2E}" type="pres">
      <dgm:prSet presAssocID="{D379568D-EEC5-481F-9601-1AA343BC0C20}" presName="node" presStyleLbl="node1" presStyleIdx="5" presStyleCnt="16">
        <dgm:presLayoutVars>
          <dgm:bulletEnabled val="1"/>
        </dgm:presLayoutVars>
      </dgm:prSet>
      <dgm:spPr/>
    </dgm:pt>
    <dgm:pt modelId="{D8B732DA-8CF9-4825-BD5D-DEAFE724CA03}" type="pres">
      <dgm:prSet presAssocID="{C6603650-A59F-486E-A209-E1DBAE5791D3}" presName="sibTrans" presStyleCnt="0"/>
      <dgm:spPr/>
    </dgm:pt>
    <dgm:pt modelId="{4B2F7892-F245-4071-86F6-52D1368626CA}" type="pres">
      <dgm:prSet presAssocID="{745211FB-7EFB-4AB6-A8E2-59DA6F0EC4B1}" presName="node" presStyleLbl="node1" presStyleIdx="6" presStyleCnt="16">
        <dgm:presLayoutVars>
          <dgm:bulletEnabled val="1"/>
        </dgm:presLayoutVars>
      </dgm:prSet>
      <dgm:spPr/>
    </dgm:pt>
    <dgm:pt modelId="{56491718-C4AC-448E-8E24-351558749D57}" type="pres">
      <dgm:prSet presAssocID="{D612E6A2-C4CB-4DAB-B453-EA75260AB7E9}" presName="sibTrans" presStyleCnt="0"/>
      <dgm:spPr/>
    </dgm:pt>
    <dgm:pt modelId="{61A4B036-E40D-4D24-9314-ED227283E79E}" type="pres">
      <dgm:prSet presAssocID="{D0218B94-C214-4399-B1AC-B037AA332E01}" presName="node" presStyleLbl="node1" presStyleIdx="7" presStyleCnt="16">
        <dgm:presLayoutVars>
          <dgm:bulletEnabled val="1"/>
        </dgm:presLayoutVars>
      </dgm:prSet>
      <dgm:spPr/>
    </dgm:pt>
    <dgm:pt modelId="{4951589F-9AE3-4062-AEE2-52E3AD24059F}" type="pres">
      <dgm:prSet presAssocID="{49C24949-2D8E-4B1F-9D4D-83EFDE3DB772}" presName="sibTrans" presStyleCnt="0"/>
      <dgm:spPr/>
    </dgm:pt>
    <dgm:pt modelId="{92F85A40-BC76-4D97-9245-3C5E6A51F565}" type="pres">
      <dgm:prSet presAssocID="{0079E13B-31EE-4840-B9E4-12EC02708127}" presName="node" presStyleLbl="node1" presStyleIdx="8" presStyleCnt="16">
        <dgm:presLayoutVars>
          <dgm:bulletEnabled val="1"/>
        </dgm:presLayoutVars>
      </dgm:prSet>
      <dgm:spPr/>
    </dgm:pt>
    <dgm:pt modelId="{ED8092F4-EA15-4378-BB6A-369E5C0C6852}" type="pres">
      <dgm:prSet presAssocID="{4EBA8113-261A-4D56-9369-FF1F869C33A9}" presName="sibTrans" presStyleCnt="0"/>
      <dgm:spPr/>
    </dgm:pt>
    <dgm:pt modelId="{3ED60D10-847C-434E-9A15-E9DA1EC6AF2F}" type="pres">
      <dgm:prSet presAssocID="{7EA27671-C44F-4DC6-9F22-1976F2DB7724}" presName="node" presStyleLbl="node1" presStyleIdx="9" presStyleCnt="16">
        <dgm:presLayoutVars>
          <dgm:bulletEnabled val="1"/>
        </dgm:presLayoutVars>
      </dgm:prSet>
      <dgm:spPr/>
    </dgm:pt>
    <dgm:pt modelId="{87D09C0C-BCC6-4698-A611-3B38F444FF4C}" type="pres">
      <dgm:prSet presAssocID="{5E25EE6F-634E-4C34-A254-842D7377D433}" presName="sibTrans" presStyleCnt="0"/>
      <dgm:spPr/>
    </dgm:pt>
    <dgm:pt modelId="{50E27616-9B71-42DF-A76B-4D19772B6090}" type="pres">
      <dgm:prSet presAssocID="{E2CD094B-2A90-4243-AE65-2EBCCF3B98FC}" presName="node" presStyleLbl="node1" presStyleIdx="10" presStyleCnt="16">
        <dgm:presLayoutVars>
          <dgm:bulletEnabled val="1"/>
        </dgm:presLayoutVars>
      </dgm:prSet>
      <dgm:spPr/>
    </dgm:pt>
    <dgm:pt modelId="{0629B518-C066-47A0-94CF-E5C3703D073A}" type="pres">
      <dgm:prSet presAssocID="{18A72DCD-3E40-4697-8A49-39BDCE90048C}" presName="sibTrans" presStyleCnt="0"/>
      <dgm:spPr/>
    </dgm:pt>
    <dgm:pt modelId="{62F7C7AA-A7EE-46A4-800A-5D44260E9248}" type="pres">
      <dgm:prSet presAssocID="{AF32B7C9-F378-487E-9F88-3488C58D9C45}" presName="node" presStyleLbl="node1" presStyleIdx="11" presStyleCnt="16">
        <dgm:presLayoutVars>
          <dgm:bulletEnabled val="1"/>
        </dgm:presLayoutVars>
      </dgm:prSet>
      <dgm:spPr/>
    </dgm:pt>
    <dgm:pt modelId="{C7282869-593A-48E8-99BB-855070FC7F60}" type="pres">
      <dgm:prSet presAssocID="{3931F44F-5339-4811-80B6-D99D72643752}" presName="sibTrans" presStyleCnt="0"/>
      <dgm:spPr/>
    </dgm:pt>
    <dgm:pt modelId="{45187A4B-081F-43B9-97C7-0D37CBF95979}" type="pres">
      <dgm:prSet presAssocID="{9D93C56D-7458-4338-9019-0DCDBE16DE2C}" presName="node" presStyleLbl="node1" presStyleIdx="12" presStyleCnt="16">
        <dgm:presLayoutVars>
          <dgm:bulletEnabled val="1"/>
        </dgm:presLayoutVars>
      </dgm:prSet>
      <dgm:spPr/>
    </dgm:pt>
    <dgm:pt modelId="{5729801E-77AB-4D63-BFC0-AC3837F053A5}" type="pres">
      <dgm:prSet presAssocID="{C963C174-DFFA-4F7E-877B-5AFDAE612FBE}" presName="sibTrans" presStyleCnt="0"/>
      <dgm:spPr/>
    </dgm:pt>
    <dgm:pt modelId="{1CE50868-8C4B-4056-96BE-ACB4945C586D}" type="pres">
      <dgm:prSet presAssocID="{08AE3BCD-0E11-491B-994C-90927E9B4470}" presName="node" presStyleLbl="node1" presStyleIdx="13" presStyleCnt="16">
        <dgm:presLayoutVars>
          <dgm:bulletEnabled val="1"/>
        </dgm:presLayoutVars>
      </dgm:prSet>
      <dgm:spPr/>
    </dgm:pt>
    <dgm:pt modelId="{08DB9D78-D218-4BF0-8390-BB258F52EF69}" type="pres">
      <dgm:prSet presAssocID="{634A7708-E64E-497A-9AB2-8A3BD6DDFC8D}" presName="sibTrans" presStyleCnt="0"/>
      <dgm:spPr/>
    </dgm:pt>
    <dgm:pt modelId="{577039B3-3999-4068-BFE7-5D4C48783A6A}" type="pres">
      <dgm:prSet presAssocID="{F6B83C45-2225-4EB5-90AB-3D493B599832}" presName="node" presStyleLbl="node1" presStyleIdx="14" presStyleCnt="16">
        <dgm:presLayoutVars>
          <dgm:bulletEnabled val="1"/>
        </dgm:presLayoutVars>
      </dgm:prSet>
      <dgm:spPr/>
    </dgm:pt>
    <dgm:pt modelId="{4C0D015B-25E8-4285-9FF0-F168E5FF03BE}" type="pres">
      <dgm:prSet presAssocID="{2414916A-971E-492D-BAF8-2384806D40CB}" presName="sibTrans" presStyleCnt="0"/>
      <dgm:spPr/>
    </dgm:pt>
    <dgm:pt modelId="{E7909240-D651-4770-A9F0-4E2E966B8FAA}" type="pres">
      <dgm:prSet presAssocID="{85065311-C0F7-41B5-989F-91D5564DAE37}" presName="node" presStyleLbl="node1" presStyleIdx="15" presStyleCnt="16">
        <dgm:presLayoutVars>
          <dgm:bulletEnabled val="1"/>
        </dgm:presLayoutVars>
      </dgm:prSet>
      <dgm:spPr/>
    </dgm:pt>
  </dgm:ptLst>
  <dgm:cxnLst>
    <dgm:cxn modelId="{1F223A02-989E-415E-81F2-D2740AAB74A1}" type="presOf" srcId="{85065311-C0F7-41B5-989F-91D5564DAE37}" destId="{E7909240-D651-4770-A9F0-4E2E966B8FAA}" srcOrd="0" destOrd="0" presId="urn:microsoft.com/office/officeart/2005/8/layout/default"/>
    <dgm:cxn modelId="{440B1704-0CD6-4EC4-9DCA-15C8A421B0F7}" type="presOf" srcId="{74D8CDE0-5D8D-4825-BFF1-44C05F46FF1C}" destId="{485929A8-6443-4499-A9C1-8C4ABAD6EF30}" srcOrd="0" destOrd="1" presId="urn:microsoft.com/office/officeart/2005/8/layout/default"/>
    <dgm:cxn modelId="{62521E0D-F6F2-4CDA-99DE-EA5B35CA8AC7}" type="presOf" srcId="{9AE41A26-5012-4A94-91F5-BA98A7A951F2}" destId="{A2C80E17-D785-4246-B44F-64C70029C5F2}" srcOrd="0" destOrd="0" presId="urn:microsoft.com/office/officeart/2005/8/layout/default"/>
    <dgm:cxn modelId="{8905040F-9E57-49DF-9A0B-994566B5DF24}" srcId="{77C05CE3-F844-4450-865A-9D660F95EC7F}" destId="{CDACD14C-945B-40B5-AF1F-AED150335EA6}" srcOrd="1" destOrd="0" parTransId="{1B344675-E632-4B53-A293-0C0B341392A2}" sibTransId="{807BC971-6F5F-4E41-8570-DC2A162ADE61}"/>
    <dgm:cxn modelId="{07A21411-D769-4163-A4C9-63EE65E16C4C}" srcId="{37121C88-B151-4081-BC11-6BCA018D53B0}" destId="{745211FB-7EFB-4AB6-A8E2-59DA6F0EC4B1}" srcOrd="6" destOrd="0" parTransId="{19062424-AF0E-44C5-8680-DD745029B0A1}" sibTransId="{D612E6A2-C4CB-4DAB-B453-EA75260AB7E9}"/>
    <dgm:cxn modelId="{F8EF4716-6AE7-4DB8-B629-92FC5205D856}" type="presOf" srcId="{AF32B7C9-F378-487E-9F88-3488C58D9C45}" destId="{62F7C7AA-A7EE-46A4-800A-5D44260E9248}" srcOrd="0" destOrd="0" presId="urn:microsoft.com/office/officeart/2005/8/layout/default"/>
    <dgm:cxn modelId="{43DF1F17-11CC-4293-A0F7-BF066BC1166C}" srcId="{37121C88-B151-4081-BC11-6BCA018D53B0}" destId="{9D93C56D-7458-4338-9019-0DCDBE16DE2C}" srcOrd="12" destOrd="0" parTransId="{D02E1103-ADB7-41FB-9AC6-51C18D230E0A}" sibTransId="{C963C174-DFFA-4F7E-877B-5AFDAE612FBE}"/>
    <dgm:cxn modelId="{9048BB17-5EE9-488E-837B-36B431E76DD9}" type="presOf" srcId="{D0218B94-C214-4399-B1AC-B037AA332E01}" destId="{61A4B036-E40D-4D24-9314-ED227283E79E}" srcOrd="0" destOrd="0" presId="urn:microsoft.com/office/officeart/2005/8/layout/default"/>
    <dgm:cxn modelId="{09D0BE1A-8034-4631-80F3-77CEF4B0889C}" srcId="{37121C88-B151-4081-BC11-6BCA018D53B0}" destId="{9AE41A26-5012-4A94-91F5-BA98A7A951F2}" srcOrd="3" destOrd="0" parTransId="{F1787F57-280F-4072-9CB7-42AD712C26AB}" sibTransId="{CE45BB0C-55DB-4D07-941E-74C2684A7960}"/>
    <dgm:cxn modelId="{97BB2F21-8916-4964-878A-236716F62F16}" srcId="{37121C88-B151-4081-BC11-6BCA018D53B0}" destId="{D379568D-EEC5-481F-9601-1AA343BC0C20}" srcOrd="5" destOrd="0" parTransId="{1D259CE9-DCAF-43E5-860F-40996D198B77}" sibTransId="{C6603650-A59F-486E-A209-E1DBAE5791D3}"/>
    <dgm:cxn modelId="{EDF8A12F-30D4-41AD-BA4B-3435EB0A42B4}" type="presOf" srcId="{7EA27671-C44F-4DC6-9F22-1976F2DB7724}" destId="{3ED60D10-847C-434E-9A15-E9DA1EC6AF2F}" srcOrd="0" destOrd="0" presId="urn:microsoft.com/office/officeart/2005/8/layout/default"/>
    <dgm:cxn modelId="{72FBB033-F05A-4CF4-B610-6549E08880FF}" srcId="{37121C88-B151-4081-BC11-6BCA018D53B0}" destId="{08AE3BCD-0E11-491B-994C-90927E9B4470}" srcOrd="13" destOrd="0" parTransId="{CEDE234E-B3C3-45B3-A15C-7F7DC4BBEC0C}" sibTransId="{634A7708-E64E-497A-9AB2-8A3BD6DDFC8D}"/>
    <dgm:cxn modelId="{5C3B9D3C-796E-4EB2-BAD5-63BBFB0E277E}" srcId="{37121C88-B151-4081-BC11-6BCA018D53B0}" destId="{F6B83C45-2225-4EB5-90AB-3D493B599832}" srcOrd="14" destOrd="0" parTransId="{8A4DCE68-2780-4807-8842-F4B0427ABB76}" sibTransId="{2414916A-971E-492D-BAF8-2384806D40CB}"/>
    <dgm:cxn modelId="{46586B42-4940-436D-A51C-B94F97B54500}" type="presOf" srcId="{2744565D-1777-450F-913A-CD2FDABAF478}" destId="{21AE59A1-5CA4-4087-8E6A-F314AF6DDD18}" srcOrd="0" destOrd="2" presId="urn:microsoft.com/office/officeart/2005/8/layout/default"/>
    <dgm:cxn modelId="{DDCFF743-ADF6-48C4-BC92-F84F326381D8}" type="presOf" srcId="{CDACD14C-945B-40B5-AF1F-AED150335EA6}" destId="{485929A8-6443-4499-A9C1-8C4ABAD6EF30}" srcOrd="0" destOrd="2" presId="urn:microsoft.com/office/officeart/2005/8/layout/default"/>
    <dgm:cxn modelId="{87C4D365-9CAF-4651-BD8D-6C16D21B9547}" type="presOf" srcId="{E2CD094B-2A90-4243-AE65-2EBCCF3B98FC}" destId="{50E27616-9B71-42DF-A76B-4D19772B6090}" srcOrd="0" destOrd="0" presId="urn:microsoft.com/office/officeart/2005/8/layout/default"/>
    <dgm:cxn modelId="{7A822866-E29F-471C-A047-286E7855B761}" srcId="{37121C88-B151-4081-BC11-6BCA018D53B0}" destId="{D2ED1D66-617D-461D-BEF4-C6A8B9DB0386}" srcOrd="1" destOrd="0" parTransId="{FFED4094-72BD-4CD4-8427-C5C6546A80D5}" sibTransId="{D55C1BEA-71F6-491B-BFF4-DFCD9F655189}"/>
    <dgm:cxn modelId="{B1330069-2C10-445A-8F97-A9495DE5F9A8}" type="presOf" srcId="{64B5497D-EF01-4225-AAF5-1E36469229F2}" destId="{433C98BB-E1C6-4F5A-BAF7-78BAA82CDB2F}" srcOrd="0" destOrd="0" presId="urn:microsoft.com/office/officeart/2005/8/layout/default"/>
    <dgm:cxn modelId="{9C27A64E-2920-45FC-A86B-14223C373B17}" srcId="{37121C88-B151-4081-BC11-6BCA018D53B0}" destId="{D0218B94-C214-4399-B1AC-B037AA332E01}" srcOrd="7" destOrd="0" parTransId="{956E81BF-954F-4179-96E6-932094414382}" sibTransId="{49C24949-2D8E-4B1F-9D4D-83EFDE3DB772}"/>
    <dgm:cxn modelId="{DFBE1859-370F-4DA7-92AC-3FF9F00EFAC3}" srcId="{D2ED1D66-617D-461D-BEF4-C6A8B9DB0386}" destId="{65436EC7-70F8-4C3D-B757-FE6B4ED996DC}" srcOrd="0" destOrd="0" parTransId="{E2773A1D-5567-41B6-8BEE-8A751AD602BD}" sibTransId="{47AC696D-0B8F-4863-9891-E35EB8A4709D}"/>
    <dgm:cxn modelId="{B114A159-0C3E-442F-8104-0DC4B3AA1D36}" type="presOf" srcId="{D2ED1D66-617D-461D-BEF4-C6A8B9DB0386}" destId="{21AE59A1-5CA4-4087-8E6A-F314AF6DDD18}" srcOrd="0" destOrd="0" presId="urn:microsoft.com/office/officeart/2005/8/layout/default"/>
    <dgm:cxn modelId="{8F75F281-9B3B-4803-BBE3-2CBA74D0AB89}" srcId="{37121C88-B151-4081-BC11-6BCA018D53B0}" destId="{77C05CE3-F844-4450-865A-9D660F95EC7F}" srcOrd="4" destOrd="0" parTransId="{1002C05E-1E9E-4967-B442-9B2372B11FF9}" sibTransId="{6299A403-9AB8-4A27-978B-004AEE85FAE1}"/>
    <dgm:cxn modelId="{0DD98382-CBEF-48FB-84E2-79139588F229}" type="presOf" srcId="{08AE3BCD-0E11-491B-994C-90927E9B4470}" destId="{1CE50868-8C4B-4056-96BE-ACB4945C586D}" srcOrd="0" destOrd="0" presId="urn:microsoft.com/office/officeart/2005/8/layout/default"/>
    <dgm:cxn modelId="{96DDE5A1-61D5-46AE-947F-F60CAE29894F}" srcId="{D2ED1D66-617D-461D-BEF4-C6A8B9DB0386}" destId="{2744565D-1777-450F-913A-CD2FDABAF478}" srcOrd="1" destOrd="0" parTransId="{A87A2C0D-C59D-4A82-96B0-8DA351F66FF0}" sibTransId="{3A033FCD-EE37-45DF-82C2-5818ABAB14FA}"/>
    <dgm:cxn modelId="{3F28D2A6-0274-479B-948F-DAF0AA5E75C4}" type="presOf" srcId="{D379568D-EEC5-481F-9601-1AA343BC0C20}" destId="{62B50F86-3AAF-4BF2-85CC-269DDC22EC2E}" srcOrd="0" destOrd="0" presId="urn:microsoft.com/office/officeart/2005/8/layout/default"/>
    <dgm:cxn modelId="{5BFE02AA-F974-4BE8-BD7C-4686A4ABB32D}" type="presOf" srcId="{77C05CE3-F844-4450-865A-9D660F95EC7F}" destId="{485929A8-6443-4499-A9C1-8C4ABAD6EF30}" srcOrd="0" destOrd="0" presId="urn:microsoft.com/office/officeart/2005/8/layout/default"/>
    <dgm:cxn modelId="{F1D0BDB0-C41A-476E-85D8-0EA5960C24AD}" srcId="{37121C88-B151-4081-BC11-6BCA018D53B0}" destId="{AF32B7C9-F378-487E-9F88-3488C58D9C45}" srcOrd="11" destOrd="0" parTransId="{FB319A86-7DA9-4EB1-9571-260427A2C806}" sibTransId="{3931F44F-5339-4811-80B6-D99D72643752}"/>
    <dgm:cxn modelId="{D68222B1-88B0-4649-866B-7BDA0423DAD2}" srcId="{37121C88-B151-4081-BC11-6BCA018D53B0}" destId="{85065311-C0F7-41B5-989F-91D5564DAE37}" srcOrd="15" destOrd="0" parTransId="{E8DF7CE3-7EAB-467F-8115-7F91EE696F6F}" sibTransId="{4DBC0D5A-4D28-491C-B32C-53F535CB5F0C}"/>
    <dgm:cxn modelId="{76AA88B1-F131-49FD-A7C4-1CCB23A4BFAB}" srcId="{37121C88-B151-4081-BC11-6BCA018D53B0}" destId="{0079E13B-31EE-4840-B9E4-12EC02708127}" srcOrd="8" destOrd="0" parTransId="{1C1C6951-F292-4FFC-8B2B-C095062E956D}" sibTransId="{4EBA8113-261A-4D56-9369-FF1F869C33A9}"/>
    <dgm:cxn modelId="{93857BB3-A49E-439A-8ED1-1B98E506FA4D}" type="presOf" srcId="{BC71A59F-1B3C-4407-B65E-7609E39117F9}" destId="{494466DD-D0C3-4AC0-9BEB-2EF18D289533}" srcOrd="0" destOrd="0" presId="urn:microsoft.com/office/officeart/2005/8/layout/default"/>
    <dgm:cxn modelId="{74749AB7-5EC3-4296-95ED-8DB879EDD067}" type="presOf" srcId="{F6B83C45-2225-4EB5-90AB-3D493B599832}" destId="{577039B3-3999-4068-BFE7-5D4C48783A6A}" srcOrd="0" destOrd="0" presId="urn:microsoft.com/office/officeart/2005/8/layout/default"/>
    <dgm:cxn modelId="{77C1A0B7-98D7-4216-974C-C9FDF1100F0A}" srcId="{37121C88-B151-4081-BC11-6BCA018D53B0}" destId="{BC71A59F-1B3C-4407-B65E-7609E39117F9}" srcOrd="2" destOrd="0" parTransId="{80620877-C448-40CF-A2EC-FA23BB5083CE}" sibTransId="{3642130A-19CE-4B01-9283-DCBDC62F98E3}"/>
    <dgm:cxn modelId="{28526EC3-552F-4825-91B9-C5D63E9E29EE}" srcId="{37121C88-B151-4081-BC11-6BCA018D53B0}" destId="{64B5497D-EF01-4225-AAF5-1E36469229F2}" srcOrd="0" destOrd="0" parTransId="{0CEA383A-6428-456A-8CEF-EE99141DBA27}" sibTransId="{5B430DA5-75D0-45E8-AC76-5D7A3B48C5E7}"/>
    <dgm:cxn modelId="{B70540CA-D287-4FC4-B3E1-27F5267EA32D}" type="presOf" srcId="{65436EC7-70F8-4C3D-B757-FE6B4ED996DC}" destId="{21AE59A1-5CA4-4087-8E6A-F314AF6DDD18}" srcOrd="0" destOrd="1" presId="urn:microsoft.com/office/officeart/2005/8/layout/default"/>
    <dgm:cxn modelId="{8CE9A5D7-9DB0-4933-9B4E-87CF0C035388}" type="presOf" srcId="{9D93C56D-7458-4338-9019-0DCDBE16DE2C}" destId="{45187A4B-081F-43B9-97C7-0D37CBF95979}" srcOrd="0" destOrd="0" presId="urn:microsoft.com/office/officeart/2005/8/layout/default"/>
    <dgm:cxn modelId="{4D76B7DF-53E1-4736-8519-BD4A4BA24DE4}" srcId="{77C05CE3-F844-4450-865A-9D660F95EC7F}" destId="{74D8CDE0-5D8D-4825-BFF1-44C05F46FF1C}" srcOrd="0" destOrd="0" parTransId="{1CDF4740-B4CD-453F-8295-06992EEC550A}" sibTransId="{32AEFD11-2CDB-4965-A648-8C5708868ECD}"/>
    <dgm:cxn modelId="{5A5722E2-AFFA-4947-9E49-3C8CDC78E6D7}" type="presOf" srcId="{745211FB-7EFB-4AB6-A8E2-59DA6F0EC4B1}" destId="{4B2F7892-F245-4071-86F6-52D1368626CA}" srcOrd="0" destOrd="0" presId="urn:microsoft.com/office/officeart/2005/8/layout/default"/>
    <dgm:cxn modelId="{66BBEAE6-8034-40EF-BA02-1C76A1B12590}" srcId="{37121C88-B151-4081-BC11-6BCA018D53B0}" destId="{E2CD094B-2A90-4243-AE65-2EBCCF3B98FC}" srcOrd="10" destOrd="0" parTransId="{994D1F7A-AE09-4279-820D-A88D6AF8866E}" sibTransId="{18A72DCD-3E40-4697-8A49-39BDCE90048C}"/>
    <dgm:cxn modelId="{873704E7-BBEB-4E3C-B382-B3CC41A97BB1}" type="presOf" srcId="{0079E13B-31EE-4840-B9E4-12EC02708127}" destId="{92F85A40-BC76-4D97-9245-3C5E6A51F565}" srcOrd="0" destOrd="0" presId="urn:microsoft.com/office/officeart/2005/8/layout/default"/>
    <dgm:cxn modelId="{55E552F3-CA7D-4191-AA2C-69F66C846A04}" srcId="{37121C88-B151-4081-BC11-6BCA018D53B0}" destId="{7EA27671-C44F-4DC6-9F22-1976F2DB7724}" srcOrd="9" destOrd="0" parTransId="{58EE70E8-FF60-462B-9CAB-B46D5ECCB7C4}" sibTransId="{5E25EE6F-634E-4C34-A254-842D7377D433}"/>
    <dgm:cxn modelId="{B62D3EFA-B8E8-4CC4-AF3B-60665F711928}" type="presOf" srcId="{37121C88-B151-4081-BC11-6BCA018D53B0}" destId="{89E6E94F-F216-438F-B678-002ACEF6EE5A}" srcOrd="0" destOrd="0" presId="urn:microsoft.com/office/officeart/2005/8/layout/default"/>
    <dgm:cxn modelId="{C07D784F-536D-4D5F-8149-283DC496ECD3}" type="presParOf" srcId="{89E6E94F-F216-438F-B678-002ACEF6EE5A}" destId="{433C98BB-E1C6-4F5A-BAF7-78BAA82CDB2F}" srcOrd="0" destOrd="0" presId="urn:microsoft.com/office/officeart/2005/8/layout/default"/>
    <dgm:cxn modelId="{99130582-55B9-426E-AA6D-38B814929FDD}" type="presParOf" srcId="{89E6E94F-F216-438F-B678-002ACEF6EE5A}" destId="{4BC33F5B-3612-4F1C-B998-D60078C1D4CC}" srcOrd="1" destOrd="0" presId="urn:microsoft.com/office/officeart/2005/8/layout/default"/>
    <dgm:cxn modelId="{954C4AC9-DE39-4AF1-BC40-D6F3FF2DA770}" type="presParOf" srcId="{89E6E94F-F216-438F-B678-002ACEF6EE5A}" destId="{21AE59A1-5CA4-4087-8E6A-F314AF6DDD18}" srcOrd="2" destOrd="0" presId="urn:microsoft.com/office/officeart/2005/8/layout/default"/>
    <dgm:cxn modelId="{493385CD-EE55-4162-A7B4-BFAA02AECA44}" type="presParOf" srcId="{89E6E94F-F216-438F-B678-002ACEF6EE5A}" destId="{328C2B78-A616-4A2B-BCF2-CFDE9454F40A}" srcOrd="3" destOrd="0" presId="urn:microsoft.com/office/officeart/2005/8/layout/default"/>
    <dgm:cxn modelId="{7B7626B5-92E3-48F4-A1BD-7A3C3D654568}" type="presParOf" srcId="{89E6E94F-F216-438F-B678-002ACEF6EE5A}" destId="{494466DD-D0C3-4AC0-9BEB-2EF18D289533}" srcOrd="4" destOrd="0" presId="urn:microsoft.com/office/officeart/2005/8/layout/default"/>
    <dgm:cxn modelId="{721F0DB4-2D18-41DD-9DE5-850265222E2B}" type="presParOf" srcId="{89E6E94F-F216-438F-B678-002ACEF6EE5A}" destId="{687B96D5-79B3-4A26-9239-30E33478E191}" srcOrd="5" destOrd="0" presId="urn:microsoft.com/office/officeart/2005/8/layout/default"/>
    <dgm:cxn modelId="{A49C1CB0-2AD1-47BE-9DA0-7B23243062D3}" type="presParOf" srcId="{89E6E94F-F216-438F-B678-002ACEF6EE5A}" destId="{A2C80E17-D785-4246-B44F-64C70029C5F2}" srcOrd="6" destOrd="0" presId="urn:microsoft.com/office/officeart/2005/8/layout/default"/>
    <dgm:cxn modelId="{6B39B0BF-DAC1-4377-AAA2-667CE2115F02}" type="presParOf" srcId="{89E6E94F-F216-438F-B678-002ACEF6EE5A}" destId="{44BF1AD8-CF90-467F-99B3-647A3939CFB5}" srcOrd="7" destOrd="0" presId="urn:microsoft.com/office/officeart/2005/8/layout/default"/>
    <dgm:cxn modelId="{64095B43-0CE3-412F-8064-06E58BD90A05}" type="presParOf" srcId="{89E6E94F-F216-438F-B678-002ACEF6EE5A}" destId="{485929A8-6443-4499-A9C1-8C4ABAD6EF30}" srcOrd="8" destOrd="0" presId="urn:microsoft.com/office/officeart/2005/8/layout/default"/>
    <dgm:cxn modelId="{0AEDE833-75FD-45F6-B10F-EBD222E3CAB1}" type="presParOf" srcId="{89E6E94F-F216-438F-B678-002ACEF6EE5A}" destId="{DCFCA437-7340-47A7-87E9-A7AD86F95396}" srcOrd="9" destOrd="0" presId="urn:microsoft.com/office/officeart/2005/8/layout/default"/>
    <dgm:cxn modelId="{5AA99686-6344-4C8F-8604-3EF8C45A22CF}" type="presParOf" srcId="{89E6E94F-F216-438F-B678-002ACEF6EE5A}" destId="{62B50F86-3AAF-4BF2-85CC-269DDC22EC2E}" srcOrd="10" destOrd="0" presId="urn:microsoft.com/office/officeart/2005/8/layout/default"/>
    <dgm:cxn modelId="{DE983DDB-20DD-4368-AFA8-50FF522AA7D3}" type="presParOf" srcId="{89E6E94F-F216-438F-B678-002ACEF6EE5A}" destId="{D8B732DA-8CF9-4825-BD5D-DEAFE724CA03}" srcOrd="11" destOrd="0" presId="urn:microsoft.com/office/officeart/2005/8/layout/default"/>
    <dgm:cxn modelId="{1E0B4CAC-D07D-46A8-8AAD-BDF543C63AAB}" type="presParOf" srcId="{89E6E94F-F216-438F-B678-002ACEF6EE5A}" destId="{4B2F7892-F245-4071-86F6-52D1368626CA}" srcOrd="12" destOrd="0" presId="urn:microsoft.com/office/officeart/2005/8/layout/default"/>
    <dgm:cxn modelId="{FB1B207B-EEB7-48D3-B367-0DD1A6ACE1C2}" type="presParOf" srcId="{89E6E94F-F216-438F-B678-002ACEF6EE5A}" destId="{56491718-C4AC-448E-8E24-351558749D57}" srcOrd="13" destOrd="0" presId="urn:microsoft.com/office/officeart/2005/8/layout/default"/>
    <dgm:cxn modelId="{38D7FFE8-9577-4A30-9EDE-5EF491A06CAD}" type="presParOf" srcId="{89E6E94F-F216-438F-B678-002ACEF6EE5A}" destId="{61A4B036-E40D-4D24-9314-ED227283E79E}" srcOrd="14" destOrd="0" presId="urn:microsoft.com/office/officeart/2005/8/layout/default"/>
    <dgm:cxn modelId="{22B6AE4D-C87D-41E7-85F4-388CE539AEC3}" type="presParOf" srcId="{89E6E94F-F216-438F-B678-002ACEF6EE5A}" destId="{4951589F-9AE3-4062-AEE2-52E3AD24059F}" srcOrd="15" destOrd="0" presId="urn:microsoft.com/office/officeart/2005/8/layout/default"/>
    <dgm:cxn modelId="{B63316BC-15FC-45ED-8C89-B87D3A327E61}" type="presParOf" srcId="{89E6E94F-F216-438F-B678-002ACEF6EE5A}" destId="{92F85A40-BC76-4D97-9245-3C5E6A51F565}" srcOrd="16" destOrd="0" presId="urn:microsoft.com/office/officeart/2005/8/layout/default"/>
    <dgm:cxn modelId="{B1E3F521-ABCA-44B5-A214-34E71EA144E6}" type="presParOf" srcId="{89E6E94F-F216-438F-B678-002ACEF6EE5A}" destId="{ED8092F4-EA15-4378-BB6A-369E5C0C6852}" srcOrd="17" destOrd="0" presId="urn:microsoft.com/office/officeart/2005/8/layout/default"/>
    <dgm:cxn modelId="{AF07F9D1-D5DC-4815-96CB-223A019049B5}" type="presParOf" srcId="{89E6E94F-F216-438F-B678-002ACEF6EE5A}" destId="{3ED60D10-847C-434E-9A15-E9DA1EC6AF2F}" srcOrd="18" destOrd="0" presId="urn:microsoft.com/office/officeart/2005/8/layout/default"/>
    <dgm:cxn modelId="{F3F9FAEA-A1EB-42C0-A04F-2BFE8A7828CE}" type="presParOf" srcId="{89E6E94F-F216-438F-B678-002ACEF6EE5A}" destId="{87D09C0C-BCC6-4698-A611-3B38F444FF4C}" srcOrd="19" destOrd="0" presId="urn:microsoft.com/office/officeart/2005/8/layout/default"/>
    <dgm:cxn modelId="{6DBD347C-8130-4A7E-86B6-F224083CC709}" type="presParOf" srcId="{89E6E94F-F216-438F-B678-002ACEF6EE5A}" destId="{50E27616-9B71-42DF-A76B-4D19772B6090}" srcOrd="20" destOrd="0" presId="urn:microsoft.com/office/officeart/2005/8/layout/default"/>
    <dgm:cxn modelId="{AEAC46DE-F7B7-42C1-B2BF-A31FD6F361A7}" type="presParOf" srcId="{89E6E94F-F216-438F-B678-002ACEF6EE5A}" destId="{0629B518-C066-47A0-94CF-E5C3703D073A}" srcOrd="21" destOrd="0" presId="urn:microsoft.com/office/officeart/2005/8/layout/default"/>
    <dgm:cxn modelId="{878113A3-8AE9-4A10-937C-FEADE58CC1F8}" type="presParOf" srcId="{89E6E94F-F216-438F-B678-002ACEF6EE5A}" destId="{62F7C7AA-A7EE-46A4-800A-5D44260E9248}" srcOrd="22" destOrd="0" presId="urn:microsoft.com/office/officeart/2005/8/layout/default"/>
    <dgm:cxn modelId="{D612586F-14F0-4085-B934-0D06C48E4375}" type="presParOf" srcId="{89E6E94F-F216-438F-B678-002ACEF6EE5A}" destId="{C7282869-593A-48E8-99BB-855070FC7F60}" srcOrd="23" destOrd="0" presId="urn:microsoft.com/office/officeart/2005/8/layout/default"/>
    <dgm:cxn modelId="{1BBB3733-9752-4274-A781-0D4F4E1A778C}" type="presParOf" srcId="{89E6E94F-F216-438F-B678-002ACEF6EE5A}" destId="{45187A4B-081F-43B9-97C7-0D37CBF95979}" srcOrd="24" destOrd="0" presId="urn:microsoft.com/office/officeart/2005/8/layout/default"/>
    <dgm:cxn modelId="{9539266A-64A7-4132-8222-5F18FE486138}" type="presParOf" srcId="{89E6E94F-F216-438F-B678-002ACEF6EE5A}" destId="{5729801E-77AB-4D63-BFC0-AC3837F053A5}" srcOrd="25" destOrd="0" presId="urn:microsoft.com/office/officeart/2005/8/layout/default"/>
    <dgm:cxn modelId="{C2D2FF24-4552-40C1-87FA-4FDAF9BCE166}" type="presParOf" srcId="{89E6E94F-F216-438F-B678-002ACEF6EE5A}" destId="{1CE50868-8C4B-4056-96BE-ACB4945C586D}" srcOrd="26" destOrd="0" presId="urn:microsoft.com/office/officeart/2005/8/layout/default"/>
    <dgm:cxn modelId="{C522927D-5EBF-48CF-98DC-271324335A11}" type="presParOf" srcId="{89E6E94F-F216-438F-B678-002ACEF6EE5A}" destId="{08DB9D78-D218-4BF0-8390-BB258F52EF69}" srcOrd="27" destOrd="0" presId="urn:microsoft.com/office/officeart/2005/8/layout/default"/>
    <dgm:cxn modelId="{031147E8-4AA4-4129-AE1D-38FF4ED85B17}" type="presParOf" srcId="{89E6E94F-F216-438F-B678-002ACEF6EE5A}" destId="{577039B3-3999-4068-BFE7-5D4C48783A6A}" srcOrd="28" destOrd="0" presId="urn:microsoft.com/office/officeart/2005/8/layout/default"/>
    <dgm:cxn modelId="{6DA71752-BE1A-4226-84CE-F50456CA9CF2}" type="presParOf" srcId="{89E6E94F-F216-438F-B678-002ACEF6EE5A}" destId="{4C0D015B-25E8-4285-9FF0-F168E5FF03BE}" srcOrd="29" destOrd="0" presId="urn:microsoft.com/office/officeart/2005/8/layout/default"/>
    <dgm:cxn modelId="{632F4E1B-8193-45B4-8898-9C73E05BA1ED}" type="presParOf" srcId="{89E6E94F-F216-438F-B678-002ACEF6EE5A}" destId="{E7909240-D651-4770-A9F0-4E2E966B8FAA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F96DB8-2A26-451E-ACA3-9061DC00015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74BA6-6C1C-4324-9095-9A1F82EA37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Model Training:</a:t>
          </a:r>
          <a:endParaRPr lang="en-US"/>
        </a:p>
      </dgm:t>
    </dgm:pt>
    <dgm:pt modelId="{F71B53DF-D4F0-4D65-A256-F5A9D5904481}" type="parTrans" cxnId="{015854E3-62CF-462D-B4AA-271F895943BA}">
      <dgm:prSet/>
      <dgm:spPr/>
      <dgm:t>
        <a:bodyPr/>
        <a:lstStyle/>
        <a:p>
          <a:endParaRPr lang="en-US"/>
        </a:p>
      </dgm:t>
    </dgm:pt>
    <dgm:pt modelId="{29D2437F-FA9A-45DA-9DF5-93557C6451EB}" type="sibTrans" cxnId="{015854E3-62CF-462D-B4AA-271F895943BA}">
      <dgm:prSet/>
      <dgm:spPr/>
      <dgm:t>
        <a:bodyPr/>
        <a:lstStyle/>
        <a:p>
          <a:endParaRPr lang="en-US"/>
        </a:p>
      </dgm:t>
    </dgm:pt>
    <dgm:pt modelId="{7DDE30D1-400D-4E7A-9341-7C92C089E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Data split: 80% training, 20% testing.</a:t>
          </a:r>
          <a:endParaRPr lang="en-US"/>
        </a:p>
      </dgm:t>
    </dgm:pt>
    <dgm:pt modelId="{6A25DB71-FD33-4FAA-9ED3-ED3155637B9F}" type="parTrans" cxnId="{EE1323DF-87D6-45CF-99B9-B21ECB448459}">
      <dgm:prSet/>
      <dgm:spPr/>
      <dgm:t>
        <a:bodyPr/>
        <a:lstStyle/>
        <a:p>
          <a:endParaRPr lang="en-US"/>
        </a:p>
      </dgm:t>
    </dgm:pt>
    <dgm:pt modelId="{201F73CB-E3AD-4B10-B7F8-8A8C22EF6397}" type="sibTrans" cxnId="{EE1323DF-87D6-45CF-99B9-B21ECB448459}">
      <dgm:prSet/>
      <dgm:spPr/>
      <dgm:t>
        <a:bodyPr/>
        <a:lstStyle/>
        <a:p>
          <a:endParaRPr lang="en-US"/>
        </a:p>
      </dgm:t>
    </dgm:pt>
    <dgm:pt modelId="{78AF40CA-2255-474A-8CEE-D56FE03837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Model: Random Forest Regressor for PM2.5 prediction.</a:t>
          </a:r>
          <a:endParaRPr lang="en-US"/>
        </a:p>
      </dgm:t>
    </dgm:pt>
    <dgm:pt modelId="{F4C2A080-B713-45C9-91FE-5999EE1F615A}" type="parTrans" cxnId="{A92AD069-3E7F-4511-A2B1-613FB6BA5826}">
      <dgm:prSet/>
      <dgm:spPr/>
      <dgm:t>
        <a:bodyPr/>
        <a:lstStyle/>
        <a:p>
          <a:endParaRPr lang="en-US"/>
        </a:p>
      </dgm:t>
    </dgm:pt>
    <dgm:pt modelId="{94B26B49-D97F-471C-9660-CEEA13410661}" type="sibTrans" cxnId="{A92AD069-3E7F-4511-A2B1-613FB6BA5826}">
      <dgm:prSet/>
      <dgm:spPr/>
      <dgm:t>
        <a:bodyPr/>
        <a:lstStyle/>
        <a:p>
          <a:endParaRPr lang="en-US"/>
        </a:p>
      </dgm:t>
    </dgm:pt>
    <dgm:pt modelId="{1B893638-E35D-4ABC-A7DF-04B7E9E90A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Features: pollutant_sum, pollutant_avg, AQI metrics.</a:t>
          </a:r>
          <a:endParaRPr lang="en-US"/>
        </a:p>
      </dgm:t>
    </dgm:pt>
    <dgm:pt modelId="{86A1E62E-3894-4AA9-BA79-96C43AD70945}" type="parTrans" cxnId="{17ACDF38-13AF-4084-A553-20CF93F3104E}">
      <dgm:prSet/>
      <dgm:spPr/>
      <dgm:t>
        <a:bodyPr/>
        <a:lstStyle/>
        <a:p>
          <a:endParaRPr lang="en-US"/>
        </a:p>
      </dgm:t>
    </dgm:pt>
    <dgm:pt modelId="{6671715D-AC21-4C8F-A16F-DB86F56D160C}" type="sibTrans" cxnId="{17ACDF38-13AF-4084-A553-20CF93F3104E}">
      <dgm:prSet/>
      <dgm:spPr/>
      <dgm:t>
        <a:bodyPr/>
        <a:lstStyle/>
        <a:p>
          <a:endParaRPr lang="en-US"/>
        </a:p>
      </dgm:t>
    </dgm:pt>
    <dgm:pt modelId="{C3745AEF-7D47-4413-BB60-DCC5339A472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Evaluation Metrics:</a:t>
          </a:r>
          <a:endParaRPr lang="en-US"/>
        </a:p>
      </dgm:t>
    </dgm:pt>
    <dgm:pt modelId="{0E362A95-B553-4B90-845B-362B9F5EB263}" type="parTrans" cxnId="{060807DB-16E3-4738-9A1A-82FCB5944B28}">
      <dgm:prSet/>
      <dgm:spPr/>
      <dgm:t>
        <a:bodyPr/>
        <a:lstStyle/>
        <a:p>
          <a:endParaRPr lang="en-US"/>
        </a:p>
      </dgm:t>
    </dgm:pt>
    <dgm:pt modelId="{ED8A34A7-62DE-4F42-8B23-353F5C334658}" type="sibTrans" cxnId="{060807DB-16E3-4738-9A1A-82FCB5944B28}">
      <dgm:prSet/>
      <dgm:spPr/>
      <dgm:t>
        <a:bodyPr/>
        <a:lstStyle/>
        <a:p>
          <a:endParaRPr lang="en-US"/>
        </a:p>
      </dgm:t>
    </dgm:pt>
    <dgm:pt modelId="{DD5EE9E1-14F2-4485-87CD-EC544A7FB8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MSE:</a:t>
          </a:r>
          <a:r>
            <a:rPr lang="en-US" b="0" i="0" baseline="0"/>
            <a:t> Evaluates prediction accuracy.</a:t>
          </a:r>
          <a:endParaRPr lang="en-US"/>
        </a:p>
      </dgm:t>
    </dgm:pt>
    <dgm:pt modelId="{9151DB04-BC25-4839-AE10-664807422AF8}" type="parTrans" cxnId="{8A0549F7-2271-4874-A970-496EC316A275}">
      <dgm:prSet/>
      <dgm:spPr/>
      <dgm:t>
        <a:bodyPr/>
        <a:lstStyle/>
        <a:p>
          <a:endParaRPr lang="en-US"/>
        </a:p>
      </dgm:t>
    </dgm:pt>
    <dgm:pt modelId="{9187F668-1F11-43E7-A97C-AB64AF68A6B4}" type="sibTrans" cxnId="{8A0549F7-2271-4874-A970-496EC316A275}">
      <dgm:prSet/>
      <dgm:spPr/>
      <dgm:t>
        <a:bodyPr/>
        <a:lstStyle/>
        <a:p>
          <a:endParaRPr lang="en-US"/>
        </a:p>
      </dgm:t>
    </dgm:pt>
    <dgm:pt modelId="{C627F391-D3FC-47E2-9AFA-76487A02E2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R²:</a:t>
          </a:r>
          <a:r>
            <a:rPr lang="en-US" b="0" i="0" baseline="0"/>
            <a:t> Measures variance explained by the model.</a:t>
          </a:r>
          <a:endParaRPr lang="en-US"/>
        </a:p>
      </dgm:t>
    </dgm:pt>
    <dgm:pt modelId="{E9477708-A7E3-40A3-8766-4A39E395899C}" type="parTrans" cxnId="{C8402596-D585-49E3-B907-B615ED237244}">
      <dgm:prSet/>
      <dgm:spPr/>
      <dgm:t>
        <a:bodyPr/>
        <a:lstStyle/>
        <a:p>
          <a:endParaRPr lang="en-US"/>
        </a:p>
      </dgm:t>
    </dgm:pt>
    <dgm:pt modelId="{E73D3E25-A89F-458F-9C9F-98E178952E33}" type="sibTrans" cxnId="{C8402596-D585-49E3-B907-B615ED237244}">
      <dgm:prSet/>
      <dgm:spPr/>
      <dgm:t>
        <a:bodyPr/>
        <a:lstStyle/>
        <a:p>
          <a:endParaRPr lang="en-US"/>
        </a:p>
      </dgm:t>
    </dgm:pt>
    <dgm:pt modelId="{5E47531F-AAA3-4282-AC54-61CB6BF5FF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Visualization:</a:t>
          </a:r>
          <a:endParaRPr lang="en-US"/>
        </a:p>
      </dgm:t>
    </dgm:pt>
    <dgm:pt modelId="{B6EE04CB-5C20-49D9-9E23-B97B936EBCAB}" type="parTrans" cxnId="{C15B715B-65A4-4D6F-B9A9-CD44C8D2EF1C}">
      <dgm:prSet/>
      <dgm:spPr/>
      <dgm:t>
        <a:bodyPr/>
        <a:lstStyle/>
        <a:p>
          <a:endParaRPr lang="en-US"/>
        </a:p>
      </dgm:t>
    </dgm:pt>
    <dgm:pt modelId="{EA0440E6-0551-4676-8995-846C3CDAD6FF}" type="sibTrans" cxnId="{C15B715B-65A4-4D6F-B9A9-CD44C8D2EF1C}">
      <dgm:prSet/>
      <dgm:spPr/>
      <dgm:t>
        <a:bodyPr/>
        <a:lstStyle/>
        <a:p>
          <a:endParaRPr lang="en-US"/>
        </a:p>
      </dgm:t>
    </dgm:pt>
    <dgm:pt modelId="{C514C4E0-2FFF-4FCE-AB80-56971AC29B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Scatterplot: Actual vs. predicted PM2.5.</a:t>
          </a:r>
          <a:endParaRPr lang="en-US"/>
        </a:p>
      </dgm:t>
    </dgm:pt>
    <dgm:pt modelId="{A5E5E1D0-B3B2-4911-8AFC-93DE64D7C29B}" type="parTrans" cxnId="{1F435564-2452-4F1D-B27B-038474B3D764}">
      <dgm:prSet/>
      <dgm:spPr/>
      <dgm:t>
        <a:bodyPr/>
        <a:lstStyle/>
        <a:p>
          <a:endParaRPr lang="en-US"/>
        </a:p>
      </dgm:t>
    </dgm:pt>
    <dgm:pt modelId="{321642DA-305C-4BE5-B473-713248D45DB2}" type="sibTrans" cxnId="{1F435564-2452-4F1D-B27B-038474B3D764}">
      <dgm:prSet/>
      <dgm:spPr/>
      <dgm:t>
        <a:bodyPr/>
        <a:lstStyle/>
        <a:p>
          <a:endParaRPr lang="en-US"/>
        </a:p>
      </dgm:t>
    </dgm:pt>
    <dgm:pt modelId="{96007514-212A-4856-878A-62B7B4D859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Feature importance: Bar chart.</a:t>
          </a:r>
          <a:endParaRPr lang="en-US"/>
        </a:p>
      </dgm:t>
    </dgm:pt>
    <dgm:pt modelId="{BE6FC15B-3A68-4EB8-9EA5-8403DA9F6DB8}" type="parTrans" cxnId="{9A73EF53-B95C-42C2-8CAB-BA735C824A74}">
      <dgm:prSet/>
      <dgm:spPr/>
      <dgm:t>
        <a:bodyPr/>
        <a:lstStyle/>
        <a:p>
          <a:endParaRPr lang="en-US"/>
        </a:p>
      </dgm:t>
    </dgm:pt>
    <dgm:pt modelId="{9198E5FF-3D33-4DA7-99A1-6100989568D1}" type="sibTrans" cxnId="{9A73EF53-B95C-42C2-8CAB-BA735C824A74}">
      <dgm:prSet/>
      <dgm:spPr/>
      <dgm:t>
        <a:bodyPr/>
        <a:lstStyle/>
        <a:p>
          <a:endParaRPr lang="en-US"/>
        </a:p>
      </dgm:t>
    </dgm:pt>
    <dgm:pt modelId="{6013A213-1665-41C6-9CE6-FC99BD6984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Heatmaps and graphs: Pollution trends by country.</a:t>
          </a:r>
          <a:endParaRPr lang="en-US"/>
        </a:p>
      </dgm:t>
    </dgm:pt>
    <dgm:pt modelId="{7748F297-1126-4DFE-AA65-DF20E7AC38CA}" type="parTrans" cxnId="{FED0036C-AA55-4E40-8931-1CF6AAD08292}">
      <dgm:prSet/>
      <dgm:spPr/>
      <dgm:t>
        <a:bodyPr/>
        <a:lstStyle/>
        <a:p>
          <a:endParaRPr lang="en-US"/>
        </a:p>
      </dgm:t>
    </dgm:pt>
    <dgm:pt modelId="{7F944D17-2F93-4C1F-8EE3-ED77FDC29FE2}" type="sibTrans" cxnId="{FED0036C-AA55-4E40-8931-1CF6AAD08292}">
      <dgm:prSet/>
      <dgm:spPr/>
      <dgm:t>
        <a:bodyPr/>
        <a:lstStyle/>
        <a:p>
          <a:endParaRPr lang="en-US"/>
        </a:p>
      </dgm:t>
    </dgm:pt>
    <dgm:pt modelId="{872CD4A5-2FD9-477F-B3EB-CA5DF752F74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Tools:</a:t>
          </a:r>
          <a:endParaRPr lang="en-US"/>
        </a:p>
      </dgm:t>
    </dgm:pt>
    <dgm:pt modelId="{95A28464-2684-4B4C-9AE6-6230EC03D132}" type="parTrans" cxnId="{911A3B27-37F9-4BEC-A042-0CF3ECFCF56F}">
      <dgm:prSet/>
      <dgm:spPr/>
      <dgm:t>
        <a:bodyPr/>
        <a:lstStyle/>
        <a:p>
          <a:endParaRPr lang="en-US"/>
        </a:p>
      </dgm:t>
    </dgm:pt>
    <dgm:pt modelId="{2B781FC6-EB7E-4530-857B-485A8900CA72}" type="sibTrans" cxnId="{911A3B27-37F9-4BEC-A042-0CF3ECFCF56F}">
      <dgm:prSet/>
      <dgm:spPr/>
      <dgm:t>
        <a:bodyPr/>
        <a:lstStyle/>
        <a:p>
          <a:endParaRPr lang="en-US"/>
        </a:p>
      </dgm:t>
    </dgm:pt>
    <dgm:pt modelId="{34AE87AA-7C2F-45DA-9838-96B9A779C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Libraries: Pandas, NumPy, Matplotlib, Seaborn, Scikit-learn.</a:t>
          </a:r>
          <a:endParaRPr lang="en-US"/>
        </a:p>
      </dgm:t>
    </dgm:pt>
    <dgm:pt modelId="{C44EB94F-2FF5-4182-8972-954465D72293}" type="parTrans" cxnId="{EF439E6C-B394-407C-B9C4-37F33B7375B9}">
      <dgm:prSet/>
      <dgm:spPr/>
      <dgm:t>
        <a:bodyPr/>
        <a:lstStyle/>
        <a:p>
          <a:endParaRPr lang="en-US"/>
        </a:p>
      </dgm:t>
    </dgm:pt>
    <dgm:pt modelId="{1120D63D-00BE-4D56-B443-DC005016C3F8}" type="sibTrans" cxnId="{EF439E6C-B394-407C-B9C4-37F33B7375B9}">
      <dgm:prSet/>
      <dgm:spPr/>
      <dgm:t>
        <a:bodyPr/>
        <a:lstStyle/>
        <a:p>
          <a:endParaRPr lang="en-US"/>
        </a:p>
      </dgm:t>
    </dgm:pt>
    <dgm:pt modelId="{EFC584D0-7F11-49C2-947D-9E18E57EC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Fully implemented in Python for reproducibility.</a:t>
          </a:r>
          <a:endParaRPr lang="en-US" dirty="0"/>
        </a:p>
      </dgm:t>
    </dgm:pt>
    <dgm:pt modelId="{199DDE4A-C626-4E5E-9AAF-B9BC45B38EF1}" type="parTrans" cxnId="{035068B0-0927-452B-83DE-058854515DB0}">
      <dgm:prSet/>
      <dgm:spPr/>
      <dgm:t>
        <a:bodyPr/>
        <a:lstStyle/>
        <a:p>
          <a:endParaRPr lang="en-US"/>
        </a:p>
      </dgm:t>
    </dgm:pt>
    <dgm:pt modelId="{237070F9-8B46-4045-AB90-20D2FCF2836D}" type="sibTrans" cxnId="{035068B0-0927-452B-83DE-058854515DB0}">
      <dgm:prSet/>
      <dgm:spPr/>
      <dgm:t>
        <a:bodyPr/>
        <a:lstStyle/>
        <a:p>
          <a:endParaRPr lang="en-US"/>
        </a:p>
      </dgm:t>
    </dgm:pt>
    <dgm:pt modelId="{D265B192-6E5D-4942-BC1F-DCF35D698A5E}" type="pres">
      <dgm:prSet presAssocID="{9EF96DB8-2A26-451E-ACA3-9061DC00015F}" presName="root" presStyleCnt="0">
        <dgm:presLayoutVars>
          <dgm:dir/>
          <dgm:resizeHandles val="exact"/>
        </dgm:presLayoutVars>
      </dgm:prSet>
      <dgm:spPr/>
    </dgm:pt>
    <dgm:pt modelId="{AE58940A-DE7A-4B14-B742-C48765C6F84F}" type="pres">
      <dgm:prSet presAssocID="{68974BA6-6C1C-4324-9095-9A1F82EA37AF}" presName="compNode" presStyleCnt="0"/>
      <dgm:spPr/>
    </dgm:pt>
    <dgm:pt modelId="{2B420646-6100-44CB-85B3-0DB7166485DA}" type="pres">
      <dgm:prSet presAssocID="{68974BA6-6C1C-4324-9095-9A1F82EA37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CE290AC-6CFA-43D7-87BB-534FE107D85A}" type="pres">
      <dgm:prSet presAssocID="{68974BA6-6C1C-4324-9095-9A1F82EA37AF}" presName="iconSpace" presStyleCnt="0"/>
      <dgm:spPr/>
    </dgm:pt>
    <dgm:pt modelId="{6DB74AA2-8BB2-460D-BD9A-E90F77FE847A}" type="pres">
      <dgm:prSet presAssocID="{68974BA6-6C1C-4324-9095-9A1F82EA37AF}" presName="parTx" presStyleLbl="revTx" presStyleIdx="0" presStyleCnt="8">
        <dgm:presLayoutVars>
          <dgm:chMax val="0"/>
          <dgm:chPref val="0"/>
        </dgm:presLayoutVars>
      </dgm:prSet>
      <dgm:spPr/>
    </dgm:pt>
    <dgm:pt modelId="{2EAA0897-1D99-4C49-BA92-A3F1972600B3}" type="pres">
      <dgm:prSet presAssocID="{68974BA6-6C1C-4324-9095-9A1F82EA37AF}" presName="txSpace" presStyleCnt="0"/>
      <dgm:spPr/>
    </dgm:pt>
    <dgm:pt modelId="{941B7843-5D6C-47A8-AD7C-8CDFF3B8EFEC}" type="pres">
      <dgm:prSet presAssocID="{68974BA6-6C1C-4324-9095-9A1F82EA37AF}" presName="desTx" presStyleLbl="revTx" presStyleIdx="1" presStyleCnt="8">
        <dgm:presLayoutVars/>
      </dgm:prSet>
      <dgm:spPr/>
    </dgm:pt>
    <dgm:pt modelId="{ACA75025-0C68-4F48-AF38-00E361922F23}" type="pres">
      <dgm:prSet presAssocID="{29D2437F-FA9A-45DA-9DF5-93557C6451EB}" presName="sibTrans" presStyleCnt="0"/>
      <dgm:spPr/>
    </dgm:pt>
    <dgm:pt modelId="{983969EE-98A3-4012-A848-CD7EA255EE9C}" type="pres">
      <dgm:prSet presAssocID="{C3745AEF-7D47-4413-BB60-DCC5339A472D}" presName="compNode" presStyleCnt="0"/>
      <dgm:spPr/>
    </dgm:pt>
    <dgm:pt modelId="{625DD814-2CA7-4F34-8321-ED09E48EBE3B}" type="pres">
      <dgm:prSet presAssocID="{C3745AEF-7D47-4413-BB60-DCC5339A47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CB4ADE2-D107-475B-B345-CFC7523F62D2}" type="pres">
      <dgm:prSet presAssocID="{C3745AEF-7D47-4413-BB60-DCC5339A472D}" presName="iconSpace" presStyleCnt="0"/>
      <dgm:spPr/>
    </dgm:pt>
    <dgm:pt modelId="{5062CE80-B492-4A14-A9D8-43D5A9C9BD53}" type="pres">
      <dgm:prSet presAssocID="{C3745AEF-7D47-4413-BB60-DCC5339A472D}" presName="parTx" presStyleLbl="revTx" presStyleIdx="2" presStyleCnt="8">
        <dgm:presLayoutVars>
          <dgm:chMax val="0"/>
          <dgm:chPref val="0"/>
        </dgm:presLayoutVars>
      </dgm:prSet>
      <dgm:spPr/>
    </dgm:pt>
    <dgm:pt modelId="{188703F7-C8F0-4F3E-8350-845D28BB75E7}" type="pres">
      <dgm:prSet presAssocID="{C3745AEF-7D47-4413-BB60-DCC5339A472D}" presName="txSpace" presStyleCnt="0"/>
      <dgm:spPr/>
    </dgm:pt>
    <dgm:pt modelId="{A912AB42-3305-4884-B500-3AF5C1CF6A21}" type="pres">
      <dgm:prSet presAssocID="{C3745AEF-7D47-4413-BB60-DCC5339A472D}" presName="desTx" presStyleLbl="revTx" presStyleIdx="3" presStyleCnt="8">
        <dgm:presLayoutVars/>
      </dgm:prSet>
      <dgm:spPr/>
    </dgm:pt>
    <dgm:pt modelId="{79EE22D7-9667-48CE-B7D1-753F6BB32AA4}" type="pres">
      <dgm:prSet presAssocID="{ED8A34A7-62DE-4F42-8B23-353F5C334658}" presName="sibTrans" presStyleCnt="0"/>
      <dgm:spPr/>
    </dgm:pt>
    <dgm:pt modelId="{65139270-BC0A-456D-ABB7-A4AE8457AEC3}" type="pres">
      <dgm:prSet presAssocID="{5E47531F-AAA3-4282-AC54-61CB6BF5FF88}" presName="compNode" presStyleCnt="0"/>
      <dgm:spPr/>
    </dgm:pt>
    <dgm:pt modelId="{8338B283-B544-44EA-B2FE-B967CA72537F}" type="pres">
      <dgm:prSet presAssocID="{5E47531F-AAA3-4282-AC54-61CB6BF5FF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0E7F79-88C4-4C24-B3BE-9093F015F2CD}" type="pres">
      <dgm:prSet presAssocID="{5E47531F-AAA3-4282-AC54-61CB6BF5FF88}" presName="iconSpace" presStyleCnt="0"/>
      <dgm:spPr/>
    </dgm:pt>
    <dgm:pt modelId="{6C22E481-DA42-4889-BC7F-D5E4EB51C497}" type="pres">
      <dgm:prSet presAssocID="{5E47531F-AAA3-4282-AC54-61CB6BF5FF88}" presName="parTx" presStyleLbl="revTx" presStyleIdx="4" presStyleCnt="8">
        <dgm:presLayoutVars>
          <dgm:chMax val="0"/>
          <dgm:chPref val="0"/>
        </dgm:presLayoutVars>
      </dgm:prSet>
      <dgm:spPr/>
    </dgm:pt>
    <dgm:pt modelId="{674CD2DC-2ABA-48DB-97E8-FF5D1F7E59EA}" type="pres">
      <dgm:prSet presAssocID="{5E47531F-AAA3-4282-AC54-61CB6BF5FF88}" presName="txSpace" presStyleCnt="0"/>
      <dgm:spPr/>
    </dgm:pt>
    <dgm:pt modelId="{0C43919A-AB25-4D73-8282-9A9A5B56E96B}" type="pres">
      <dgm:prSet presAssocID="{5E47531F-AAA3-4282-AC54-61CB6BF5FF88}" presName="desTx" presStyleLbl="revTx" presStyleIdx="5" presStyleCnt="8">
        <dgm:presLayoutVars/>
      </dgm:prSet>
      <dgm:spPr/>
    </dgm:pt>
    <dgm:pt modelId="{DCD855AC-787B-4021-B9C4-CD35133FAFC0}" type="pres">
      <dgm:prSet presAssocID="{EA0440E6-0551-4676-8995-846C3CDAD6FF}" presName="sibTrans" presStyleCnt="0"/>
      <dgm:spPr/>
    </dgm:pt>
    <dgm:pt modelId="{B0C1EE4D-A8DC-439C-A3AF-E6A84001AA30}" type="pres">
      <dgm:prSet presAssocID="{872CD4A5-2FD9-477F-B3EB-CA5DF752F74E}" presName="compNode" presStyleCnt="0"/>
      <dgm:spPr/>
    </dgm:pt>
    <dgm:pt modelId="{0446A9DF-1C36-4118-96F4-EB9CCE47035E}" type="pres">
      <dgm:prSet presAssocID="{872CD4A5-2FD9-477F-B3EB-CA5DF752F7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09D53DE-05BB-483C-A1AA-1C4E45BC84CF}" type="pres">
      <dgm:prSet presAssocID="{872CD4A5-2FD9-477F-B3EB-CA5DF752F74E}" presName="iconSpace" presStyleCnt="0"/>
      <dgm:spPr/>
    </dgm:pt>
    <dgm:pt modelId="{3AEF1C29-039C-448B-A760-4929967D9112}" type="pres">
      <dgm:prSet presAssocID="{872CD4A5-2FD9-477F-B3EB-CA5DF752F74E}" presName="parTx" presStyleLbl="revTx" presStyleIdx="6" presStyleCnt="8">
        <dgm:presLayoutVars>
          <dgm:chMax val="0"/>
          <dgm:chPref val="0"/>
        </dgm:presLayoutVars>
      </dgm:prSet>
      <dgm:spPr/>
    </dgm:pt>
    <dgm:pt modelId="{C1AFB518-FEBF-4EA8-B0BB-DC6D8A1DF17A}" type="pres">
      <dgm:prSet presAssocID="{872CD4A5-2FD9-477F-B3EB-CA5DF752F74E}" presName="txSpace" presStyleCnt="0"/>
      <dgm:spPr/>
    </dgm:pt>
    <dgm:pt modelId="{F41EEFAB-CB2A-40F3-A141-F53CFFF41BCA}" type="pres">
      <dgm:prSet presAssocID="{872CD4A5-2FD9-477F-B3EB-CA5DF752F74E}" presName="desTx" presStyleLbl="revTx" presStyleIdx="7" presStyleCnt="8">
        <dgm:presLayoutVars/>
      </dgm:prSet>
      <dgm:spPr/>
    </dgm:pt>
  </dgm:ptLst>
  <dgm:cxnLst>
    <dgm:cxn modelId="{911A3B27-37F9-4BEC-A042-0CF3ECFCF56F}" srcId="{9EF96DB8-2A26-451E-ACA3-9061DC00015F}" destId="{872CD4A5-2FD9-477F-B3EB-CA5DF752F74E}" srcOrd="3" destOrd="0" parTransId="{95A28464-2684-4B4C-9AE6-6230EC03D132}" sibTransId="{2B781FC6-EB7E-4530-857B-485A8900CA72}"/>
    <dgm:cxn modelId="{D6FE792F-4873-41BA-AFFA-984682D83025}" type="presOf" srcId="{C514C4E0-2FFF-4FCE-AB80-56971AC29B10}" destId="{0C43919A-AB25-4D73-8282-9A9A5B56E96B}" srcOrd="0" destOrd="0" presId="urn:microsoft.com/office/officeart/2018/5/layout/CenteredIconLabelDescriptionList"/>
    <dgm:cxn modelId="{17ACDF38-13AF-4084-A553-20CF93F3104E}" srcId="{68974BA6-6C1C-4324-9095-9A1F82EA37AF}" destId="{1B893638-E35D-4ABC-A7DF-04B7E9E90A49}" srcOrd="2" destOrd="0" parTransId="{86A1E62E-3894-4AA9-BA79-96C43AD70945}" sibTransId="{6671715D-AC21-4C8F-A16F-DB86F56D160C}"/>
    <dgm:cxn modelId="{C15B715B-65A4-4D6F-B9A9-CD44C8D2EF1C}" srcId="{9EF96DB8-2A26-451E-ACA3-9061DC00015F}" destId="{5E47531F-AAA3-4282-AC54-61CB6BF5FF88}" srcOrd="2" destOrd="0" parTransId="{B6EE04CB-5C20-49D9-9E23-B97B936EBCAB}" sibTransId="{EA0440E6-0551-4676-8995-846C3CDAD6FF}"/>
    <dgm:cxn modelId="{E4ACCA5C-7FA0-40A3-9764-C2167389AC98}" type="presOf" srcId="{DD5EE9E1-14F2-4485-87CD-EC544A7FB8E7}" destId="{A912AB42-3305-4884-B500-3AF5C1CF6A21}" srcOrd="0" destOrd="0" presId="urn:microsoft.com/office/officeart/2018/5/layout/CenteredIconLabelDescriptionList"/>
    <dgm:cxn modelId="{1F435564-2452-4F1D-B27B-038474B3D764}" srcId="{5E47531F-AAA3-4282-AC54-61CB6BF5FF88}" destId="{C514C4E0-2FFF-4FCE-AB80-56971AC29B10}" srcOrd="0" destOrd="0" parTransId="{A5E5E1D0-B3B2-4911-8AFC-93DE64D7C29B}" sibTransId="{321642DA-305C-4BE5-B473-713248D45DB2}"/>
    <dgm:cxn modelId="{A92AD069-3E7F-4511-A2B1-613FB6BA5826}" srcId="{68974BA6-6C1C-4324-9095-9A1F82EA37AF}" destId="{78AF40CA-2255-474A-8CEE-D56FE03837AC}" srcOrd="1" destOrd="0" parTransId="{F4C2A080-B713-45C9-91FE-5999EE1F615A}" sibTransId="{94B26B49-D97F-471C-9660-CEEA13410661}"/>
    <dgm:cxn modelId="{24FB866B-32FC-4519-AC05-C7384827FD94}" type="presOf" srcId="{96007514-212A-4856-878A-62B7B4D85996}" destId="{0C43919A-AB25-4D73-8282-9A9A5B56E96B}" srcOrd="0" destOrd="1" presId="urn:microsoft.com/office/officeart/2018/5/layout/CenteredIconLabelDescriptionList"/>
    <dgm:cxn modelId="{FED0036C-AA55-4E40-8931-1CF6AAD08292}" srcId="{5E47531F-AAA3-4282-AC54-61CB6BF5FF88}" destId="{6013A213-1665-41C6-9CE6-FC99BD698494}" srcOrd="2" destOrd="0" parTransId="{7748F297-1126-4DFE-AA65-DF20E7AC38CA}" sibTransId="{7F944D17-2F93-4C1F-8EE3-ED77FDC29FE2}"/>
    <dgm:cxn modelId="{EF439E6C-B394-407C-B9C4-37F33B7375B9}" srcId="{872CD4A5-2FD9-477F-B3EB-CA5DF752F74E}" destId="{34AE87AA-7C2F-45DA-9838-96B9A779CC64}" srcOrd="0" destOrd="0" parTransId="{C44EB94F-2FF5-4182-8972-954465D72293}" sibTransId="{1120D63D-00BE-4D56-B443-DC005016C3F8}"/>
    <dgm:cxn modelId="{9A73EF53-B95C-42C2-8CAB-BA735C824A74}" srcId="{5E47531F-AAA3-4282-AC54-61CB6BF5FF88}" destId="{96007514-212A-4856-878A-62B7B4D85996}" srcOrd="1" destOrd="0" parTransId="{BE6FC15B-3A68-4EB8-9EA5-8403DA9F6DB8}" sibTransId="{9198E5FF-3D33-4DA7-99A1-6100989568D1}"/>
    <dgm:cxn modelId="{7ED8477D-A832-460C-A885-88F52C1CF326}" type="presOf" srcId="{5E47531F-AAA3-4282-AC54-61CB6BF5FF88}" destId="{6C22E481-DA42-4889-BC7F-D5E4EB51C497}" srcOrd="0" destOrd="0" presId="urn:microsoft.com/office/officeart/2018/5/layout/CenteredIconLabelDescriptionList"/>
    <dgm:cxn modelId="{1E051E84-13E7-490C-B10A-63ECD45F6468}" type="presOf" srcId="{C627F391-D3FC-47E2-9AFA-76487A02E205}" destId="{A912AB42-3305-4884-B500-3AF5C1CF6A21}" srcOrd="0" destOrd="1" presId="urn:microsoft.com/office/officeart/2018/5/layout/CenteredIconLabelDescriptionList"/>
    <dgm:cxn modelId="{48740596-A4F8-4917-8E3C-73D9DC495FF3}" type="presOf" srcId="{7DDE30D1-400D-4E7A-9341-7C92C089E903}" destId="{941B7843-5D6C-47A8-AD7C-8CDFF3B8EFEC}" srcOrd="0" destOrd="0" presId="urn:microsoft.com/office/officeart/2018/5/layout/CenteredIconLabelDescriptionList"/>
    <dgm:cxn modelId="{C8402596-D585-49E3-B907-B615ED237244}" srcId="{C3745AEF-7D47-4413-BB60-DCC5339A472D}" destId="{C627F391-D3FC-47E2-9AFA-76487A02E205}" srcOrd="1" destOrd="0" parTransId="{E9477708-A7E3-40A3-8766-4A39E395899C}" sibTransId="{E73D3E25-A89F-458F-9C9F-98E178952E33}"/>
    <dgm:cxn modelId="{3593CB98-A904-4A31-8F7B-48E193DE4859}" type="presOf" srcId="{1B893638-E35D-4ABC-A7DF-04B7E9E90A49}" destId="{941B7843-5D6C-47A8-AD7C-8CDFF3B8EFEC}" srcOrd="0" destOrd="2" presId="urn:microsoft.com/office/officeart/2018/5/layout/CenteredIconLabelDescriptionList"/>
    <dgm:cxn modelId="{3AEED3AA-7B4B-4F82-90C8-D52ED8D8B0D9}" type="presOf" srcId="{68974BA6-6C1C-4324-9095-9A1F82EA37AF}" destId="{6DB74AA2-8BB2-460D-BD9A-E90F77FE847A}" srcOrd="0" destOrd="0" presId="urn:microsoft.com/office/officeart/2018/5/layout/CenteredIconLabelDescriptionList"/>
    <dgm:cxn modelId="{035068B0-0927-452B-83DE-058854515DB0}" srcId="{872CD4A5-2FD9-477F-B3EB-CA5DF752F74E}" destId="{EFC584D0-7F11-49C2-947D-9E18E57EC70C}" srcOrd="1" destOrd="0" parTransId="{199DDE4A-C626-4E5E-9AAF-B9BC45B38EF1}" sibTransId="{237070F9-8B46-4045-AB90-20D2FCF2836D}"/>
    <dgm:cxn modelId="{47D5F1B3-91CC-4B57-84C4-08CE5D612EA4}" type="presOf" srcId="{6013A213-1665-41C6-9CE6-FC99BD698494}" destId="{0C43919A-AB25-4D73-8282-9A9A5B56E96B}" srcOrd="0" destOrd="2" presId="urn:microsoft.com/office/officeart/2018/5/layout/CenteredIconLabelDescriptionList"/>
    <dgm:cxn modelId="{715039BB-C550-4729-9E9D-C8DEA6EFC923}" type="presOf" srcId="{78AF40CA-2255-474A-8CEE-D56FE03837AC}" destId="{941B7843-5D6C-47A8-AD7C-8CDFF3B8EFEC}" srcOrd="0" destOrd="1" presId="urn:microsoft.com/office/officeart/2018/5/layout/CenteredIconLabelDescriptionList"/>
    <dgm:cxn modelId="{29248CC2-A37A-4627-9126-1431CC4FA5F5}" type="presOf" srcId="{34AE87AA-7C2F-45DA-9838-96B9A779CC64}" destId="{F41EEFAB-CB2A-40F3-A141-F53CFFF41BCA}" srcOrd="0" destOrd="0" presId="urn:microsoft.com/office/officeart/2018/5/layout/CenteredIconLabelDescriptionList"/>
    <dgm:cxn modelId="{BC5EB9CF-BB9E-4177-89B0-74B0904733D6}" type="presOf" srcId="{EFC584D0-7F11-49C2-947D-9E18E57EC70C}" destId="{F41EEFAB-CB2A-40F3-A141-F53CFFF41BCA}" srcOrd="0" destOrd="1" presId="urn:microsoft.com/office/officeart/2018/5/layout/CenteredIconLabelDescriptionList"/>
    <dgm:cxn modelId="{060807DB-16E3-4738-9A1A-82FCB5944B28}" srcId="{9EF96DB8-2A26-451E-ACA3-9061DC00015F}" destId="{C3745AEF-7D47-4413-BB60-DCC5339A472D}" srcOrd="1" destOrd="0" parTransId="{0E362A95-B553-4B90-845B-362B9F5EB263}" sibTransId="{ED8A34A7-62DE-4F42-8B23-353F5C334658}"/>
    <dgm:cxn modelId="{EE1323DF-87D6-45CF-99B9-B21ECB448459}" srcId="{68974BA6-6C1C-4324-9095-9A1F82EA37AF}" destId="{7DDE30D1-400D-4E7A-9341-7C92C089E903}" srcOrd="0" destOrd="0" parTransId="{6A25DB71-FD33-4FAA-9ED3-ED3155637B9F}" sibTransId="{201F73CB-E3AD-4B10-B7F8-8A8C22EF6397}"/>
    <dgm:cxn modelId="{015854E3-62CF-462D-B4AA-271F895943BA}" srcId="{9EF96DB8-2A26-451E-ACA3-9061DC00015F}" destId="{68974BA6-6C1C-4324-9095-9A1F82EA37AF}" srcOrd="0" destOrd="0" parTransId="{F71B53DF-D4F0-4D65-A256-F5A9D5904481}" sibTransId="{29D2437F-FA9A-45DA-9DF5-93557C6451EB}"/>
    <dgm:cxn modelId="{D9EAB9E8-224E-4830-8FC0-D030CE880C84}" type="presOf" srcId="{C3745AEF-7D47-4413-BB60-DCC5339A472D}" destId="{5062CE80-B492-4A14-A9D8-43D5A9C9BD53}" srcOrd="0" destOrd="0" presId="urn:microsoft.com/office/officeart/2018/5/layout/CenteredIconLabelDescriptionList"/>
    <dgm:cxn modelId="{871F6FF0-9FB9-40AD-BB12-23913731265A}" type="presOf" srcId="{872CD4A5-2FD9-477F-B3EB-CA5DF752F74E}" destId="{3AEF1C29-039C-448B-A760-4929967D9112}" srcOrd="0" destOrd="0" presId="urn:microsoft.com/office/officeart/2018/5/layout/CenteredIconLabelDescriptionList"/>
    <dgm:cxn modelId="{C12DE7F1-430A-4C9D-ADD2-2E2ACA589628}" type="presOf" srcId="{9EF96DB8-2A26-451E-ACA3-9061DC00015F}" destId="{D265B192-6E5D-4942-BC1F-DCF35D698A5E}" srcOrd="0" destOrd="0" presId="urn:microsoft.com/office/officeart/2018/5/layout/CenteredIconLabelDescriptionList"/>
    <dgm:cxn modelId="{8A0549F7-2271-4874-A970-496EC316A275}" srcId="{C3745AEF-7D47-4413-BB60-DCC5339A472D}" destId="{DD5EE9E1-14F2-4485-87CD-EC544A7FB8E7}" srcOrd="0" destOrd="0" parTransId="{9151DB04-BC25-4839-AE10-664807422AF8}" sibTransId="{9187F668-1F11-43E7-A97C-AB64AF68A6B4}"/>
    <dgm:cxn modelId="{DDC04F54-014A-4CEC-BA18-58DBFA51E5FD}" type="presParOf" srcId="{D265B192-6E5D-4942-BC1F-DCF35D698A5E}" destId="{AE58940A-DE7A-4B14-B742-C48765C6F84F}" srcOrd="0" destOrd="0" presId="urn:microsoft.com/office/officeart/2018/5/layout/CenteredIconLabelDescriptionList"/>
    <dgm:cxn modelId="{D4BF6ABB-EF69-43D5-B1D7-A785D65DA3B9}" type="presParOf" srcId="{AE58940A-DE7A-4B14-B742-C48765C6F84F}" destId="{2B420646-6100-44CB-85B3-0DB7166485DA}" srcOrd="0" destOrd="0" presId="urn:microsoft.com/office/officeart/2018/5/layout/CenteredIconLabelDescriptionList"/>
    <dgm:cxn modelId="{C3931DC4-242C-4AF2-9CE8-8EC36DCCB564}" type="presParOf" srcId="{AE58940A-DE7A-4B14-B742-C48765C6F84F}" destId="{3CE290AC-6CFA-43D7-87BB-534FE107D85A}" srcOrd="1" destOrd="0" presId="urn:microsoft.com/office/officeart/2018/5/layout/CenteredIconLabelDescriptionList"/>
    <dgm:cxn modelId="{0A999184-A6A9-4E6B-AD85-87C1D189ED5C}" type="presParOf" srcId="{AE58940A-DE7A-4B14-B742-C48765C6F84F}" destId="{6DB74AA2-8BB2-460D-BD9A-E90F77FE847A}" srcOrd="2" destOrd="0" presId="urn:microsoft.com/office/officeart/2018/5/layout/CenteredIconLabelDescriptionList"/>
    <dgm:cxn modelId="{0421399B-D1AD-4F05-AE95-50283DBE6154}" type="presParOf" srcId="{AE58940A-DE7A-4B14-B742-C48765C6F84F}" destId="{2EAA0897-1D99-4C49-BA92-A3F1972600B3}" srcOrd="3" destOrd="0" presId="urn:microsoft.com/office/officeart/2018/5/layout/CenteredIconLabelDescriptionList"/>
    <dgm:cxn modelId="{6C992043-C47F-425C-9F4E-0BAFE8EA82F6}" type="presParOf" srcId="{AE58940A-DE7A-4B14-B742-C48765C6F84F}" destId="{941B7843-5D6C-47A8-AD7C-8CDFF3B8EFEC}" srcOrd="4" destOrd="0" presId="urn:microsoft.com/office/officeart/2018/5/layout/CenteredIconLabelDescriptionList"/>
    <dgm:cxn modelId="{D550382D-D0D6-47F7-A92F-27B17F121370}" type="presParOf" srcId="{D265B192-6E5D-4942-BC1F-DCF35D698A5E}" destId="{ACA75025-0C68-4F48-AF38-00E361922F23}" srcOrd="1" destOrd="0" presId="urn:microsoft.com/office/officeart/2018/5/layout/CenteredIconLabelDescriptionList"/>
    <dgm:cxn modelId="{3B8CBE30-1551-45AB-A2F1-F8CEE4A9B8BA}" type="presParOf" srcId="{D265B192-6E5D-4942-BC1F-DCF35D698A5E}" destId="{983969EE-98A3-4012-A848-CD7EA255EE9C}" srcOrd="2" destOrd="0" presId="urn:microsoft.com/office/officeart/2018/5/layout/CenteredIconLabelDescriptionList"/>
    <dgm:cxn modelId="{D34A66CD-25B0-4FC8-9B86-2A52ADA6A571}" type="presParOf" srcId="{983969EE-98A3-4012-A848-CD7EA255EE9C}" destId="{625DD814-2CA7-4F34-8321-ED09E48EBE3B}" srcOrd="0" destOrd="0" presId="urn:microsoft.com/office/officeart/2018/5/layout/CenteredIconLabelDescriptionList"/>
    <dgm:cxn modelId="{1CFEDBA0-1249-48DD-91F0-2106B621CD83}" type="presParOf" srcId="{983969EE-98A3-4012-A848-CD7EA255EE9C}" destId="{DCB4ADE2-D107-475B-B345-CFC7523F62D2}" srcOrd="1" destOrd="0" presId="urn:microsoft.com/office/officeart/2018/5/layout/CenteredIconLabelDescriptionList"/>
    <dgm:cxn modelId="{72D6B79A-853D-4A73-9625-5AFF108F6C2B}" type="presParOf" srcId="{983969EE-98A3-4012-A848-CD7EA255EE9C}" destId="{5062CE80-B492-4A14-A9D8-43D5A9C9BD53}" srcOrd="2" destOrd="0" presId="urn:microsoft.com/office/officeart/2018/5/layout/CenteredIconLabelDescriptionList"/>
    <dgm:cxn modelId="{3AB24333-E113-4BDE-B783-35E7DE823C07}" type="presParOf" srcId="{983969EE-98A3-4012-A848-CD7EA255EE9C}" destId="{188703F7-C8F0-4F3E-8350-845D28BB75E7}" srcOrd="3" destOrd="0" presId="urn:microsoft.com/office/officeart/2018/5/layout/CenteredIconLabelDescriptionList"/>
    <dgm:cxn modelId="{9D84FBAA-B71C-474F-8FA7-C216564F21DA}" type="presParOf" srcId="{983969EE-98A3-4012-A848-CD7EA255EE9C}" destId="{A912AB42-3305-4884-B500-3AF5C1CF6A21}" srcOrd="4" destOrd="0" presId="urn:microsoft.com/office/officeart/2018/5/layout/CenteredIconLabelDescriptionList"/>
    <dgm:cxn modelId="{9B7B26E9-DAED-47E3-BC26-4F273B0AF3A5}" type="presParOf" srcId="{D265B192-6E5D-4942-BC1F-DCF35D698A5E}" destId="{79EE22D7-9667-48CE-B7D1-753F6BB32AA4}" srcOrd="3" destOrd="0" presId="urn:microsoft.com/office/officeart/2018/5/layout/CenteredIconLabelDescriptionList"/>
    <dgm:cxn modelId="{62F1E2FF-ECC4-41B4-A0EF-C1CB205FD876}" type="presParOf" srcId="{D265B192-6E5D-4942-BC1F-DCF35D698A5E}" destId="{65139270-BC0A-456D-ABB7-A4AE8457AEC3}" srcOrd="4" destOrd="0" presId="urn:microsoft.com/office/officeart/2018/5/layout/CenteredIconLabelDescriptionList"/>
    <dgm:cxn modelId="{8CC6DABD-0A44-45EF-8822-AA366A5554C0}" type="presParOf" srcId="{65139270-BC0A-456D-ABB7-A4AE8457AEC3}" destId="{8338B283-B544-44EA-B2FE-B967CA72537F}" srcOrd="0" destOrd="0" presId="urn:microsoft.com/office/officeart/2018/5/layout/CenteredIconLabelDescriptionList"/>
    <dgm:cxn modelId="{8DB10E14-C777-4453-B6DB-64FC65405D5F}" type="presParOf" srcId="{65139270-BC0A-456D-ABB7-A4AE8457AEC3}" destId="{AE0E7F79-88C4-4C24-B3BE-9093F015F2CD}" srcOrd="1" destOrd="0" presId="urn:microsoft.com/office/officeart/2018/5/layout/CenteredIconLabelDescriptionList"/>
    <dgm:cxn modelId="{6D459C5F-F46F-4932-886A-2EA482A80928}" type="presParOf" srcId="{65139270-BC0A-456D-ABB7-A4AE8457AEC3}" destId="{6C22E481-DA42-4889-BC7F-D5E4EB51C497}" srcOrd="2" destOrd="0" presId="urn:microsoft.com/office/officeart/2018/5/layout/CenteredIconLabelDescriptionList"/>
    <dgm:cxn modelId="{E6FF1BB2-0DD9-4B17-AF31-6A91A43581C3}" type="presParOf" srcId="{65139270-BC0A-456D-ABB7-A4AE8457AEC3}" destId="{674CD2DC-2ABA-48DB-97E8-FF5D1F7E59EA}" srcOrd="3" destOrd="0" presId="urn:microsoft.com/office/officeart/2018/5/layout/CenteredIconLabelDescriptionList"/>
    <dgm:cxn modelId="{8CF8C5E9-E45C-4C73-9086-5B03605F7C3D}" type="presParOf" srcId="{65139270-BC0A-456D-ABB7-A4AE8457AEC3}" destId="{0C43919A-AB25-4D73-8282-9A9A5B56E96B}" srcOrd="4" destOrd="0" presId="urn:microsoft.com/office/officeart/2018/5/layout/CenteredIconLabelDescriptionList"/>
    <dgm:cxn modelId="{F5BD9153-26B6-4E97-94A8-8AC9DAC07E25}" type="presParOf" srcId="{D265B192-6E5D-4942-BC1F-DCF35D698A5E}" destId="{DCD855AC-787B-4021-B9C4-CD35133FAFC0}" srcOrd="5" destOrd="0" presId="urn:microsoft.com/office/officeart/2018/5/layout/CenteredIconLabelDescriptionList"/>
    <dgm:cxn modelId="{0D6E4852-16FD-4D0E-B820-56BD725F5A3F}" type="presParOf" srcId="{D265B192-6E5D-4942-BC1F-DCF35D698A5E}" destId="{B0C1EE4D-A8DC-439C-A3AF-E6A84001AA30}" srcOrd="6" destOrd="0" presId="urn:microsoft.com/office/officeart/2018/5/layout/CenteredIconLabelDescriptionList"/>
    <dgm:cxn modelId="{B2F0204E-C89B-4E54-AFA1-DAA06FCDA90D}" type="presParOf" srcId="{B0C1EE4D-A8DC-439C-A3AF-E6A84001AA30}" destId="{0446A9DF-1C36-4118-96F4-EB9CCE47035E}" srcOrd="0" destOrd="0" presId="urn:microsoft.com/office/officeart/2018/5/layout/CenteredIconLabelDescriptionList"/>
    <dgm:cxn modelId="{B5E21F4B-7C1C-4752-8999-5DAAD6FD6D47}" type="presParOf" srcId="{B0C1EE4D-A8DC-439C-A3AF-E6A84001AA30}" destId="{A09D53DE-05BB-483C-A1AA-1C4E45BC84CF}" srcOrd="1" destOrd="0" presId="urn:microsoft.com/office/officeart/2018/5/layout/CenteredIconLabelDescriptionList"/>
    <dgm:cxn modelId="{791785F5-594D-4D58-9850-65F49F197863}" type="presParOf" srcId="{B0C1EE4D-A8DC-439C-A3AF-E6A84001AA30}" destId="{3AEF1C29-039C-448B-A760-4929967D9112}" srcOrd="2" destOrd="0" presId="urn:microsoft.com/office/officeart/2018/5/layout/CenteredIconLabelDescriptionList"/>
    <dgm:cxn modelId="{1E46D812-2C23-4FAD-80FA-837210878A5E}" type="presParOf" srcId="{B0C1EE4D-A8DC-439C-A3AF-E6A84001AA30}" destId="{C1AFB518-FEBF-4EA8-B0BB-DC6D8A1DF17A}" srcOrd="3" destOrd="0" presId="urn:microsoft.com/office/officeart/2018/5/layout/CenteredIconLabelDescriptionList"/>
    <dgm:cxn modelId="{3D6E09C7-7C61-4EFD-9A45-F1686F2C3675}" type="presParOf" srcId="{B0C1EE4D-A8DC-439C-A3AF-E6A84001AA30}" destId="{F41EEFAB-CB2A-40F3-A141-F53CFFF41B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706F84-A6ED-412E-A604-F960FEE523D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9A301-D40A-4BD1-8C1C-E3ECFA4AAD32}">
      <dgm:prSet/>
      <dgm:spPr/>
      <dgm:t>
        <a:bodyPr/>
        <a:lstStyle/>
        <a:p>
          <a:r>
            <a:rPr lang="en-US" b="1" i="0" baseline="0"/>
            <a:t>Data Insights:</a:t>
          </a:r>
          <a:endParaRPr lang="en-US"/>
        </a:p>
      </dgm:t>
    </dgm:pt>
    <dgm:pt modelId="{C1EE1883-153A-4549-B903-EC3289B48DB1}" type="parTrans" cxnId="{FDEC3A5C-3A2A-4C49-96E1-27D3BEBC4CD8}">
      <dgm:prSet/>
      <dgm:spPr/>
      <dgm:t>
        <a:bodyPr/>
        <a:lstStyle/>
        <a:p>
          <a:endParaRPr lang="en-US"/>
        </a:p>
      </dgm:t>
    </dgm:pt>
    <dgm:pt modelId="{48016D16-EDDB-46BA-8953-5E0FB9249ABD}" type="sibTrans" cxnId="{FDEC3A5C-3A2A-4C49-96E1-27D3BEBC4CD8}">
      <dgm:prSet/>
      <dgm:spPr/>
      <dgm:t>
        <a:bodyPr/>
        <a:lstStyle/>
        <a:p>
          <a:endParaRPr lang="en-US"/>
        </a:p>
      </dgm:t>
    </dgm:pt>
    <dgm:pt modelId="{81B87CF8-17A8-443B-9744-10D8DF9B5549}">
      <dgm:prSet/>
      <dgm:spPr/>
      <dgm:t>
        <a:bodyPr/>
        <a:lstStyle/>
        <a:p>
          <a:r>
            <a:rPr lang="en-US" b="0" i="0" baseline="0" dirty="0"/>
            <a:t>PM2.5 distribution is skewed, with hotspots in industrialized regions.</a:t>
          </a:r>
          <a:endParaRPr lang="en-US" dirty="0"/>
        </a:p>
      </dgm:t>
    </dgm:pt>
    <dgm:pt modelId="{2E0C8F78-198D-483D-9D9B-6605BF96FDC4}" type="parTrans" cxnId="{13C65CB6-2813-4DDD-AFB6-CA831485C262}">
      <dgm:prSet/>
      <dgm:spPr/>
      <dgm:t>
        <a:bodyPr/>
        <a:lstStyle/>
        <a:p>
          <a:endParaRPr lang="en-US"/>
        </a:p>
      </dgm:t>
    </dgm:pt>
    <dgm:pt modelId="{E408F83C-C334-436B-9F79-9D2283F8906A}" type="sibTrans" cxnId="{13C65CB6-2813-4DDD-AFB6-CA831485C262}">
      <dgm:prSet/>
      <dgm:spPr/>
      <dgm:t>
        <a:bodyPr/>
        <a:lstStyle/>
        <a:p>
          <a:endParaRPr lang="en-US"/>
        </a:p>
      </dgm:t>
    </dgm:pt>
    <dgm:pt modelId="{691928CA-9074-4E05-91F3-5DE6DD656967}">
      <dgm:prSet/>
      <dgm:spPr/>
      <dgm:t>
        <a:bodyPr/>
        <a:lstStyle/>
        <a:p>
          <a:r>
            <a:rPr lang="en-US" b="0" i="0" baseline="0" dirty="0"/>
            <a:t>High correlations observed between PM2.5 and other pollutants like CO and NO2.</a:t>
          </a:r>
          <a:endParaRPr lang="en-US" dirty="0"/>
        </a:p>
      </dgm:t>
    </dgm:pt>
    <dgm:pt modelId="{DD7DC96C-B9D9-4AB7-AD8E-3BBCF8B2A9F6}" type="parTrans" cxnId="{526A2A30-5176-45E8-8F19-7CD502B4068C}">
      <dgm:prSet/>
      <dgm:spPr/>
      <dgm:t>
        <a:bodyPr/>
        <a:lstStyle/>
        <a:p>
          <a:endParaRPr lang="en-US"/>
        </a:p>
      </dgm:t>
    </dgm:pt>
    <dgm:pt modelId="{6CB05FF5-3439-436F-90C7-5E047715B561}" type="sibTrans" cxnId="{526A2A30-5176-45E8-8F19-7CD502B4068C}">
      <dgm:prSet/>
      <dgm:spPr/>
      <dgm:t>
        <a:bodyPr/>
        <a:lstStyle/>
        <a:p>
          <a:endParaRPr lang="en-US"/>
        </a:p>
      </dgm:t>
    </dgm:pt>
    <dgm:pt modelId="{55771C84-D892-40FF-A4EF-81A941AF00D0}">
      <dgm:prSet/>
      <dgm:spPr/>
      <dgm:t>
        <a:bodyPr/>
        <a:lstStyle/>
        <a:p>
          <a:r>
            <a:rPr lang="en-US" b="1" i="0" baseline="0"/>
            <a:t>Visualization Findings:</a:t>
          </a:r>
          <a:endParaRPr lang="en-US"/>
        </a:p>
      </dgm:t>
    </dgm:pt>
    <dgm:pt modelId="{A279BD5D-8201-4C18-9F5D-C279CC8AD48A}" type="parTrans" cxnId="{21DA6E6B-2564-4F91-8986-2908CBA7BC41}">
      <dgm:prSet/>
      <dgm:spPr/>
      <dgm:t>
        <a:bodyPr/>
        <a:lstStyle/>
        <a:p>
          <a:endParaRPr lang="en-US"/>
        </a:p>
      </dgm:t>
    </dgm:pt>
    <dgm:pt modelId="{2D2314A6-F5AC-4571-8E0C-49085A4F0CC8}" type="sibTrans" cxnId="{21DA6E6B-2564-4F91-8986-2908CBA7BC41}">
      <dgm:prSet/>
      <dgm:spPr/>
      <dgm:t>
        <a:bodyPr/>
        <a:lstStyle/>
        <a:p>
          <a:endParaRPr lang="en-US"/>
        </a:p>
      </dgm:t>
    </dgm:pt>
    <dgm:pt modelId="{2CD0003F-4F28-49B0-93B9-33B77377279F}">
      <dgm:prSet/>
      <dgm:spPr/>
      <dgm:t>
        <a:bodyPr/>
        <a:lstStyle/>
        <a:p>
          <a:r>
            <a:rPr lang="en-US" b="0" i="0" baseline="0" dirty="0"/>
            <a:t>Heatmaps highlighted regions with critical pollution levels.</a:t>
          </a:r>
          <a:endParaRPr lang="en-US" dirty="0"/>
        </a:p>
      </dgm:t>
    </dgm:pt>
    <dgm:pt modelId="{EB0A1D55-7228-4FD6-85BC-73E20A989321}" type="parTrans" cxnId="{FC350E94-219B-4BDE-8AE6-0E8DE25AFDE4}">
      <dgm:prSet/>
      <dgm:spPr/>
      <dgm:t>
        <a:bodyPr/>
        <a:lstStyle/>
        <a:p>
          <a:endParaRPr lang="en-US"/>
        </a:p>
      </dgm:t>
    </dgm:pt>
    <dgm:pt modelId="{2DC76AF3-7056-4364-B60B-E16C1B291CC2}" type="sibTrans" cxnId="{FC350E94-219B-4BDE-8AE6-0E8DE25AFDE4}">
      <dgm:prSet/>
      <dgm:spPr/>
      <dgm:t>
        <a:bodyPr/>
        <a:lstStyle/>
        <a:p>
          <a:endParaRPr lang="en-US"/>
        </a:p>
      </dgm:t>
    </dgm:pt>
    <dgm:pt modelId="{3D72D5A2-8851-4856-B908-2C028EB7A0DF}">
      <dgm:prSet/>
      <dgm:spPr/>
      <dgm:t>
        <a:bodyPr/>
        <a:lstStyle/>
        <a:p>
          <a:r>
            <a:rPr lang="en-US" b="0" i="0" baseline="0" dirty="0"/>
            <a:t>Boxplots showed disparities in air quality across countries.</a:t>
          </a:r>
          <a:endParaRPr lang="en-US" dirty="0"/>
        </a:p>
      </dgm:t>
    </dgm:pt>
    <dgm:pt modelId="{975422E6-4128-4FDF-AFEB-4C55E001E5A7}" type="parTrans" cxnId="{AB2B05B3-973E-4248-9BE4-2E1BAEDD6FDC}">
      <dgm:prSet/>
      <dgm:spPr/>
      <dgm:t>
        <a:bodyPr/>
        <a:lstStyle/>
        <a:p>
          <a:endParaRPr lang="en-US"/>
        </a:p>
      </dgm:t>
    </dgm:pt>
    <dgm:pt modelId="{CD354C9E-2A95-455C-AB53-3F7E29D1C81A}" type="sibTrans" cxnId="{AB2B05B3-973E-4248-9BE4-2E1BAEDD6FDC}">
      <dgm:prSet/>
      <dgm:spPr/>
      <dgm:t>
        <a:bodyPr/>
        <a:lstStyle/>
        <a:p>
          <a:endParaRPr lang="en-US"/>
        </a:p>
      </dgm:t>
    </dgm:pt>
    <dgm:pt modelId="{9DC81E42-D846-4F1D-A238-34967B43CEC7}">
      <dgm:prSet/>
      <dgm:spPr/>
      <dgm:t>
        <a:bodyPr/>
        <a:lstStyle/>
        <a:p>
          <a:r>
            <a:rPr lang="en-US" b="0" i="0" baseline="0" dirty="0"/>
            <a:t>Scatterplots confirmed linear relationships between PM2.5 and pollutant metrics.</a:t>
          </a:r>
          <a:endParaRPr lang="en-US" dirty="0"/>
        </a:p>
      </dgm:t>
    </dgm:pt>
    <dgm:pt modelId="{3046981F-90E7-457C-8DC0-CDCE18216838}" type="parTrans" cxnId="{B674BCBA-DA61-45EB-BE73-AAB78658CDEC}">
      <dgm:prSet/>
      <dgm:spPr/>
      <dgm:t>
        <a:bodyPr/>
        <a:lstStyle/>
        <a:p>
          <a:endParaRPr lang="en-US"/>
        </a:p>
      </dgm:t>
    </dgm:pt>
    <dgm:pt modelId="{AABDBD86-8B31-4BF8-B594-14593DE9BA7E}" type="sibTrans" cxnId="{B674BCBA-DA61-45EB-BE73-AAB78658CDEC}">
      <dgm:prSet/>
      <dgm:spPr/>
      <dgm:t>
        <a:bodyPr/>
        <a:lstStyle/>
        <a:p>
          <a:endParaRPr lang="en-US"/>
        </a:p>
      </dgm:t>
    </dgm:pt>
    <dgm:pt modelId="{65AD5ABC-AC2D-4B05-AD89-9392E5B5CEED}">
      <dgm:prSet/>
      <dgm:spPr/>
      <dgm:t>
        <a:bodyPr/>
        <a:lstStyle/>
        <a:p>
          <a:r>
            <a:rPr lang="en-US" b="1" i="0" baseline="0"/>
            <a:t>Model Performance:</a:t>
          </a:r>
          <a:endParaRPr lang="en-US"/>
        </a:p>
      </dgm:t>
    </dgm:pt>
    <dgm:pt modelId="{52E27F1B-23FF-4655-B0A2-A8A786A726AA}" type="parTrans" cxnId="{DA85B56D-68FE-4699-824B-1EF20ED8159E}">
      <dgm:prSet/>
      <dgm:spPr/>
      <dgm:t>
        <a:bodyPr/>
        <a:lstStyle/>
        <a:p>
          <a:endParaRPr lang="en-US"/>
        </a:p>
      </dgm:t>
    </dgm:pt>
    <dgm:pt modelId="{84BCE549-FDFF-412E-8127-52E1AF4C3060}" type="sibTrans" cxnId="{DA85B56D-68FE-4699-824B-1EF20ED8159E}">
      <dgm:prSet/>
      <dgm:spPr/>
      <dgm:t>
        <a:bodyPr/>
        <a:lstStyle/>
        <a:p>
          <a:endParaRPr lang="en-US"/>
        </a:p>
      </dgm:t>
    </dgm:pt>
    <dgm:pt modelId="{0CF7DB4F-CFB3-46D4-8755-289C74F092C7}">
      <dgm:prSet/>
      <dgm:spPr/>
      <dgm:t>
        <a:bodyPr/>
        <a:lstStyle/>
        <a:p>
          <a:r>
            <a:rPr lang="en-US" b="0" i="0" baseline="0" dirty="0"/>
            <a:t>Random Forest achieved R² of 0.99 and MSE of 31.35.</a:t>
          </a:r>
          <a:endParaRPr lang="en-US" dirty="0"/>
        </a:p>
      </dgm:t>
    </dgm:pt>
    <dgm:pt modelId="{40F625DA-C68D-4349-AE6C-6B45FCBE4BA3}" type="parTrans" cxnId="{69CC86E8-E856-4AA4-B0AD-7FFB7777FB16}">
      <dgm:prSet/>
      <dgm:spPr/>
      <dgm:t>
        <a:bodyPr/>
        <a:lstStyle/>
        <a:p>
          <a:endParaRPr lang="en-US"/>
        </a:p>
      </dgm:t>
    </dgm:pt>
    <dgm:pt modelId="{718690B6-B759-42C9-ABA1-2F5674F826E3}" type="sibTrans" cxnId="{69CC86E8-E856-4AA4-B0AD-7FFB7777FB16}">
      <dgm:prSet/>
      <dgm:spPr/>
      <dgm:t>
        <a:bodyPr/>
        <a:lstStyle/>
        <a:p>
          <a:endParaRPr lang="en-US"/>
        </a:p>
      </dgm:t>
    </dgm:pt>
    <dgm:pt modelId="{8BABE5EC-E889-4331-B6C5-B9BED2B6A2E9}">
      <dgm:prSet/>
      <dgm:spPr/>
      <dgm:t>
        <a:bodyPr/>
        <a:lstStyle/>
        <a:p>
          <a:r>
            <a:rPr lang="en-US" b="0" i="0" baseline="0" dirty="0"/>
            <a:t>AQI Value and </a:t>
          </a:r>
          <a:r>
            <a:rPr lang="en-US" b="0" i="0" baseline="0" dirty="0" err="1"/>
            <a:t>pollutant_sum</a:t>
          </a:r>
          <a:r>
            <a:rPr lang="en-US" b="0" i="0" baseline="0" dirty="0"/>
            <a:t> were key predictors.</a:t>
          </a:r>
          <a:endParaRPr lang="en-US" dirty="0"/>
        </a:p>
      </dgm:t>
    </dgm:pt>
    <dgm:pt modelId="{C6CFABF0-3A08-4F06-B88C-A0F7F0F778D3}" type="parTrans" cxnId="{15D065C1-2047-451F-BC26-3F7D4956B806}">
      <dgm:prSet/>
      <dgm:spPr/>
      <dgm:t>
        <a:bodyPr/>
        <a:lstStyle/>
        <a:p>
          <a:endParaRPr lang="en-US"/>
        </a:p>
      </dgm:t>
    </dgm:pt>
    <dgm:pt modelId="{FEFA280D-93C4-400F-8A4A-569BDC2B7638}" type="sibTrans" cxnId="{15D065C1-2047-451F-BC26-3F7D4956B806}">
      <dgm:prSet/>
      <dgm:spPr/>
      <dgm:t>
        <a:bodyPr/>
        <a:lstStyle/>
        <a:p>
          <a:endParaRPr lang="en-US"/>
        </a:p>
      </dgm:t>
    </dgm:pt>
    <dgm:pt modelId="{1A6650E0-8A52-4A78-9CAF-0A897B15C9F2}">
      <dgm:prSet/>
      <dgm:spPr/>
      <dgm:t>
        <a:bodyPr/>
        <a:lstStyle/>
        <a:p>
          <a:r>
            <a:rPr lang="en-US" b="1" i="0" baseline="0"/>
            <a:t>Country-Wise Trends:</a:t>
          </a:r>
          <a:endParaRPr lang="en-US"/>
        </a:p>
      </dgm:t>
    </dgm:pt>
    <dgm:pt modelId="{31ACFA90-81A1-4422-AFF3-6516A97D816C}" type="parTrans" cxnId="{038B2856-09AA-4615-AF02-A672721A4DA3}">
      <dgm:prSet/>
      <dgm:spPr/>
      <dgm:t>
        <a:bodyPr/>
        <a:lstStyle/>
        <a:p>
          <a:endParaRPr lang="en-US"/>
        </a:p>
      </dgm:t>
    </dgm:pt>
    <dgm:pt modelId="{8DC90F72-AB55-4A42-8093-70D10923265A}" type="sibTrans" cxnId="{038B2856-09AA-4615-AF02-A672721A4DA3}">
      <dgm:prSet/>
      <dgm:spPr/>
      <dgm:t>
        <a:bodyPr/>
        <a:lstStyle/>
        <a:p>
          <a:endParaRPr lang="en-US"/>
        </a:p>
      </dgm:t>
    </dgm:pt>
    <dgm:pt modelId="{CF17E8E6-D268-465F-99F2-096536A4CAD7}">
      <dgm:prSet/>
      <dgm:spPr/>
      <dgm:t>
        <a:bodyPr/>
        <a:lstStyle/>
        <a:p>
          <a:r>
            <a:rPr lang="en-US" b="0" i="0" baseline="0" dirty="0"/>
            <a:t>South Asia and parts of Africa identified as major pollution hotspots.</a:t>
          </a:r>
          <a:endParaRPr lang="en-US" dirty="0"/>
        </a:p>
      </dgm:t>
    </dgm:pt>
    <dgm:pt modelId="{6625BC88-4317-43D4-ADFD-B07A3FBA4A51}" type="parTrans" cxnId="{4C21E8E3-FFE8-4B08-9FC8-B292700FEF8A}">
      <dgm:prSet/>
      <dgm:spPr/>
      <dgm:t>
        <a:bodyPr/>
        <a:lstStyle/>
        <a:p>
          <a:endParaRPr lang="en-US"/>
        </a:p>
      </dgm:t>
    </dgm:pt>
    <dgm:pt modelId="{B9982D32-0534-4D8C-87B2-79A1EF254589}" type="sibTrans" cxnId="{4C21E8E3-FFE8-4B08-9FC8-B292700FEF8A}">
      <dgm:prSet/>
      <dgm:spPr/>
      <dgm:t>
        <a:bodyPr/>
        <a:lstStyle/>
        <a:p>
          <a:endParaRPr lang="en-US"/>
        </a:p>
      </dgm:t>
    </dgm:pt>
    <dgm:pt modelId="{4C611DD2-4A0A-45DE-BFE1-57575A53C89D}">
      <dgm:prSet/>
      <dgm:spPr/>
      <dgm:t>
        <a:bodyPr/>
        <a:lstStyle/>
        <a:p>
          <a:r>
            <a:rPr lang="en-US" b="0" i="0" baseline="0" dirty="0"/>
            <a:t>Visualized predicted vs. actual PM2.5 trends by region.</a:t>
          </a:r>
          <a:endParaRPr lang="en-US" dirty="0"/>
        </a:p>
      </dgm:t>
    </dgm:pt>
    <dgm:pt modelId="{567117C3-AE98-49CE-9CA6-2C1262BBCDF8}" type="parTrans" cxnId="{915F8AF9-4FFE-4922-A934-F475E56AF088}">
      <dgm:prSet/>
      <dgm:spPr/>
      <dgm:t>
        <a:bodyPr/>
        <a:lstStyle/>
        <a:p>
          <a:endParaRPr lang="en-US"/>
        </a:p>
      </dgm:t>
    </dgm:pt>
    <dgm:pt modelId="{44371D25-E4A9-4280-AD21-BB689A242BCE}" type="sibTrans" cxnId="{915F8AF9-4FFE-4922-A934-F475E56AF088}">
      <dgm:prSet/>
      <dgm:spPr/>
      <dgm:t>
        <a:bodyPr/>
        <a:lstStyle/>
        <a:p>
          <a:endParaRPr lang="en-US"/>
        </a:p>
      </dgm:t>
    </dgm:pt>
    <dgm:pt modelId="{796083A5-318B-4E6D-8D0F-32E0382A831A}">
      <dgm:prSet/>
      <dgm:spPr/>
      <dgm:t>
        <a:bodyPr/>
        <a:lstStyle/>
        <a:p>
          <a:r>
            <a:rPr lang="en-US" b="1" i="0" baseline="0" dirty="0"/>
            <a:t>Residual Analysis:</a:t>
          </a:r>
          <a:endParaRPr lang="en-US" dirty="0"/>
        </a:p>
      </dgm:t>
    </dgm:pt>
    <dgm:pt modelId="{CF4D6870-D9B3-4F01-B32F-97EA3623A865}" type="parTrans" cxnId="{213C1902-3B9E-4EB6-96D6-A7D9D94BD643}">
      <dgm:prSet/>
      <dgm:spPr/>
      <dgm:t>
        <a:bodyPr/>
        <a:lstStyle/>
        <a:p>
          <a:endParaRPr lang="en-US"/>
        </a:p>
      </dgm:t>
    </dgm:pt>
    <dgm:pt modelId="{9E0123DF-B8D5-4C8A-9551-C7AA1D1636F8}" type="sibTrans" cxnId="{213C1902-3B9E-4EB6-96D6-A7D9D94BD643}">
      <dgm:prSet/>
      <dgm:spPr/>
      <dgm:t>
        <a:bodyPr/>
        <a:lstStyle/>
        <a:p>
          <a:endParaRPr lang="en-US"/>
        </a:p>
      </dgm:t>
    </dgm:pt>
    <dgm:pt modelId="{F141D3EC-EC67-4165-B6B5-62DB2E80E84D}">
      <dgm:prSet/>
      <dgm:spPr/>
      <dgm:t>
        <a:bodyPr/>
        <a:lstStyle/>
        <a:p>
          <a:r>
            <a:rPr lang="en-US" b="0" i="0" baseline="0" dirty="0"/>
            <a:t>Errors showed no significant pattern, confirming model robustness.</a:t>
          </a:r>
          <a:endParaRPr lang="en-US" dirty="0"/>
        </a:p>
      </dgm:t>
    </dgm:pt>
    <dgm:pt modelId="{84BAB0E8-A5AB-451B-84F0-AC60C9328A7B}" type="parTrans" cxnId="{714FB87F-E654-49E8-946B-61D029F6C15C}">
      <dgm:prSet/>
      <dgm:spPr/>
      <dgm:t>
        <a:bodyPr/>
        <a:lstStyle/>
        <a:p>
          <a:endParaRPr lang="en-US"/>
        </a:p>
      </dgm:t>
    </dgm:pt>
    <dgm:pt modelId="{976E9F23-0800-428F-BC3A-BA1876FBD65A}" type="sibTrans" cxnId="{714FB87F-E654-49E8-946B-61D029F6C15C}">
      <dgm:prSet/>
      <dgm:spPr/>
      <dgm:t>
        <a:bodyPr/>
        <a:lstStyle/>
        <a:p>
          <a:endParaRPr lang="en-US"/>
        </a:p>
      </dgm:t>
    </dgm:pt>
    <dgm:pt modelId="{06F26A65-A077-4D05-9F6D-5B216C521AE8}" type="pres">
      <dgm:prSet presAssocID="{4E706F84-A6ED-412E-A604-F960FEE523DC}" presName="Name0" presStyleCnt="0">
        <dgm:presLayoutVars>
          <dgm:dir/>
          <dgm:animLvl val="lvl"/>
          <dgm:resizeHandles val="exact"/>
        </dgm:presLayoutVars>
      </dgm:prSet>
      <dgm:spPr/>
    </dgm:pt>
    <dgm:pt modelId="{8FB6C6C9-58BA-4E5B-BCE0-7F474613258E}" type="pres">
      <dgm:prSet presAssocID="{C719A301-D40A-4BD1-8C1C-E3ECFA4AAD32}" presName="linNode" presStyleCnt="0"/>
      <dgm:spPr/>
    </dgm:pt>
    <dgm:pt modelId="{5B413C7A-0803-458F-860F-6467C0459372}" type="pres">
      <dgm:prSet presAssocID="{C719A301-D40A-4BD1-8C1C-E3ECFA4AAD3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15B509F-CA69-42FF-A7F0-C8FBFCF281A2}" type="pres">
      <dgm:prSet presAssocID="{C719A301-D40A-4BD1-8C1C-E3ECFA4AAD32}" presName="descendantText" presStyleLbl="alignAccFollowNode1" presStyleIdx="0" presStyleCnt="5">
        <dgm:presLayoutVars>
          <dgm:bulletEnabled val="1"/>
        </dgm:presLayoutVars>
      </dgm:prSet>
      <dgm:spPr/>
    </dgm:pt>
    <dgm:pt modelId="{B3D6EA39-B89A-41BD-87D2-6D132AD5FAB8}" type="pres">
      <dgm:prSet presAssocID="{48016D16-EDDB-46BA-8953-5E0FB9249ABD}" presName="sp" presStyleCnt="0"/>
      <dgm:spPr/>
    </dgm:pt>
    <dgm:pt modelId="{F0E941D9-0CFD-43CE-A49A-DFD0BAE7106E}" type="pres">
      <dgm:prSet presAssocID="{55771C84-D892-40FF-A4EF-81A941AF00D0}" presName="linNode" presStyleCnt="0"/>
      <dgm:spPr/>
    </dgm:pt>
    <dgm:pt modelId="{D437566B-9671-4CEA-9DB4-008BAD02C18C}" type="pres">
      <dgm:prSet presAssocID="{55771C84-D892-40FF-A4EF-81A941AF00D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B1067C6-19E3-4E03-9C0C-A180E36C0EC1}" type="pres">
      <dgm:prSet presAssocID="{55771C84-D892-40FF-A4EF-81A941AF00D0}" presName="descendantText" presStyleLbl="alignAccFollowNode1" presStyleIdx="1" presStyleCnt="5">
        <dgm:presLayoutVars>
          <dgm:bulletEnabled val="1"/>
        </dgm:presLayoutVars>
      </dgm:prSet>
      <dgm:spPr/>
    </dgm:pt>
    <dgm:pt modelId="{6221C486-8C8A-4D1A-A0AB-8D21CB4DC7B5}" type="pres">
      <dgm:prSet presAssocID="{2D2314A6-F5AC-4571-8E0C-49085A4F0CC8}" presName="sp" presStyleCnt="0"/>
      <dgm:spPr/>
    </dgm:pt>
    <dgm:pt modelId="{09331CCD-C69A-4A3C-9FC0-C9A8B6671DB0}" type="pres">
      <dgm:prSet presAssocID="{65AD5ABC-AC2D-4B05-AD89-9392E5B5CEED}" presName="linNode" presStyleCnt="0"/>
      <dgm:spPr/>
    </dgm:pt>
    <dgm:pt modelId="{4DB77ED0-ACC4-4708-898F-2A5E8AD0BF4B}" type="pres">
      <dgm:prSet presAssocID="{65AD5ABC-AC2D-4B05-AD89-9392E5B5CEE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60C93B-449F-460B-9652-AA82B2112E47}" type="pres">
      <dgm:prSet presAssocID="{65AD5ABC-AC2D-4B05-AD89-9392E5B5CEED}" presName="descendantText" presStyleLbl="alignAccFollowNode1" presStyleIdx="2" presStyleCnt="5">
        <dgm:presLayoutVars>
          <dgm:bulletEnabled val="1"/>
        </dgm:presLayoutVars>
      </dgm:prSet>
      <dgm:spPr/>
    </dgm:pt>
    <dgm:pt modelId="{4CAAA61D-4FB9-4167-A499-CF41652583BC}" type="pres">
      <dgm:prSet presAssocID="{84BCE549-FDFF-412E-8127-52E1AF4C3060}" presName="sp" presStyleCnt="0"/>
      <dgm:spPr/>
    </dgm:pt>
    <dgm:pt modelId="{4D897197-4112-48A1-8B2B-A49571AEA452}" type="pres">
      <dgm:prSet presAssocID="{1A6650E0-8A52-4A78-9CAF-0A897B15C9F2}" presName="linNode" presStyleCnt="0"/>
      <dgm:spPr/>
    </dgm:pt>
    <dgm:pt modelId="{BA378856-9F21-44C0-8FA5-2F1204EACEB2}" type="pres">
      <dgm:prSet presAssocID="{1A6650E0-8A52-4A78-9CAF-0A897B15C9F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6CCAA80-D172-46D6-AA41-20333B01A1A2}" type="pres">
      <dgm:prSet presAssocID="{1A6650E0-8A52-4A78-9CAF-0A897B15C9F2}" presName="descendantText" presStyleLbl="alignAccFollowNode1" presStyleIdx="3" presStyleCnt="5">
        <dgm:presLayoutVars>
          <dgm:bulletEnabled val="1"/>
        </dgm:presLayoutVars>
      </dgm:prSet>
      <dgm:spPr/>
    </dgm:pt>
    <dgm:pt modelId="{C7DA3F40-DBC3-4D87-B3CD-987569E11BA7}" type="pres">
      <dgm:prSet presAssocID="{8DC90F72-AB55-4A42-8093-70D10923265A}" presName="sp" presStyleCnt="0"/>
      <dgm:spPr/>
    </dgm:pt>
    <dgm:pt modelId="{22343FF1-C261-4FE9-ACC4-3DDCE6194B21}" type="pres">
      <dgm:prSet presAssocID="{796083A5-318B-4E6D-8D0F-32E0382A831A}" presName="linNode" presStyleCnt="0"/>
      <dgm:spPr/>
    </dgm:pt>
    <dgm:pt modelId="{A5263B75-BDB6-41CC-BCF2-41DA200818DC}" type="pres">
      <dgm:prSet presAssocID="{796083A5-318B-4E6D-8D0F-32E0382A831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1D5485B-ED8E-4999-B6A6-2A0A70DF346E}" type="pres">
      <dgm:prSet presAssocID="{796083A5-318B-4E6D-8D0F-32E0382A831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2D03101-6E55-403D-B1AC-1E3874278903}" type="presOf" srcId="{796083A5-318B-4E6D-8D0F-32E0382A831A}" destId="{A5263B75-BDB6-41CC-BCF2-41DA200818DC}" srcOrd="0" destOrd="0" presId="urn:microsoft.com/office/officeart/2005/8/layout/vList5"/>
    <dgm:cxn modelId="{213C1902-3B9E-4EB6-96D6-A7D9D94BD643}" srcId="{4E706F84-A6ED-412E-A604-F960FEE523DC}" destId="{796083A5-318B-4E6D-8D0F-32E0382A831A}" srcOrd="4" destOrd="0" parTransId="{CF4D6870-D9B3-4F01-B32F-97EA3623A865}" sibTransId="{9E0123DF-B8D5-4C8A-9551-C7AA1D1636F8}"/>
    <dgm:cxn modelId="{538AF50A-2630-426D-A8AD-1460A2FA2DD6}" type="presOf" srcId="{55771C84-D892-40FF-A4EF-81A941AF00D0}" destId="{D437566B-9671-4CEA-9DB4-008BAD02C18C}" srcOrd="0" destOrd="0" presId="urn:microsoft.com/office/officeart/2005/8/layout/vList5"/>
    <dgm:cxn modelId="{F73EEE1E-608E-4A37-BB1C-DED7DA61E31C}" type="presOf" srcId="{3D72D5A2-8851-4856-B908-2C028EB7A0DF}" destId="{6B1067C6-19E3-4E03-9C0C-A180E36C0EC1}" srcOrd="0" destOrd="1" presId="urn:microsoft.com/office/officeart/2005/8/layout/vList5"/>
    <dgm:cxn modelId="{3849DB25-13AF-42A8-BA23-BDD8BDE57C0D}" type="presOf" srcId="{9DC81E42-D846-4F1D-A238-34967B43CEC7}" destId="{6B1067C6-19E3-4E03-9C0C-A180E36C0EC1}" srcOrd="0" destOrd="2" presId="urn:microsoft.com/office/officeart/2005/8/layout/vList5"/>
    <dgm:cxn modelId="{526A2A30-5176-45E8-8F19-7CD502B4068C}" srcId="{C719A301-D40A-4BD1-8C1C-E3ECFA4AAD32}" destId="{691928CA-9074-4E05-91F3-5DE6DD656967}" srcOrd="1" destOrd="0" parTransId="{DD7DC96C-B9D9-4AB7-AD8E-3BBCF8B2A9F6}" sibTransId="{6CB05FF5-3439-436F-90C7-5E047715B561}"/>
    <dgm:cxn modelId="{FDEC3A5C-3A2A-4C49-96E1-27D3BEBC4CD8}" srcId="{4E706F84-A6ED-412E-A604-F960FEE523DC}" destId="{C719A301-D40A-4BD1-8C1C-E3ECFA4AAD32}" srcOrd="0" destOrd="0" parTransId="{C1EE1883-153A-4549-B903-EC3289B48DB1}" sibTransId="{48016D16-EDDB-46BA-8953-5E0FB9249ABD}"/>
    <dgm:cxn modelId="{DC329441-E22C-481F-BE9C-B97003B08D59}" type="presOf" srcId="{C719A301-D40A-4BD1-8C1C-E3ECFA4AAD32}" destId="{5B413C7A-0803-458F-860F-6467C0459372}" srcOrd="0" destOrd="0" presId="urn:microsoft.com/office/officeart/2005/8/layout/vList5"/>
    <dgm:cxn modelId="{9B070E49-5238-439A-89AF-D5D6246882D2}" type="presOf" srcId="{1A6650E0-8A52-4A78-9CAF-0A897B15C9F2}" destId="{BA378856-9F21-44C0-8FA5-2F1204EACEB2}" srcOrd="0" destOrd="0" presId="urn:microsoft.com/office/officeart/2005/8/layout/vList5"/>
    <dgm:cxn modelId="{21DA6E6B-2564-4F91-8986-2908CBA7BC41}" srcId="{4E706F84-A6ED-412E-A604-F960FEE523DC}" destId="{55771C84-D892-40FF-A4EF-81A941AF00D0}" srcOrd="1" destOrd="0" parTransId="{A279BD5D-8201-4C18-9F5D-C279CC8AD48A}" sibTransId="{2D2314A6-F5AC-4571-8E0C-49085A4F0CC8}"/>
    <dgm:cxn modelId="{DA85B56D-68FE-4699-824B-1EF20ED8159E}" srcId="{4E706F84-A6ED-412E-A604-F960FEE523DC}" destId="{65AD5ABC-AC2D-4B05-AD89-9392E5B5CEED}" srcOrd="2" destOrd="0" parTransId="{52E27F1B-23FF-4655-B0A2-A8A786A726AA}" sibTransId="{84BCE549-FDFF-412E-8127-52E1AF4C3060}"/>
    <dgm:cxn modelId="{2A5E406E-ECD7-4640-8241-9827FE48F461}" type="presOf" srcId="{4C611DD2-4A0A-45DE-BFE1-57575A53C89D}" destId="{76CCAA80-D172-46D6-AA41-20333B01A1A2}" srcOrd="0" destOrd="1" presId="urn:microsoft.com/office/officeart/2005/8/layout/vList5"/>
    <dgm:cxn modelId="{76696952-45E0-4D5D-AFC1-40F707187FEC}" type="presOf" srcId="{0CF7DB4F-CFB3-46D4-8755-289C74F092C7}" destId="{B260C93B-449F-460B-9652-AA82B2112E47}" srcOrd="0" destOrd="0" presId="urn:microsoft.com/office/officeart/2005/8/layout/vList5"/>
    <dgm:cxn modelId="{D0EDEC73-C381-4023-B5FF-92365B783A90}" type="presOf" srcId="{2CD0003F-4F28-49B0-93B9-33B77377279F}" destId="{6B1067C6-19E3-4E03-9C0C-A180E36C0EC1}" srcOrd="0" destOrd="0" presId="urn:microsoft.com/office/officeart/2005/8/layout/vList5"/>
    <dgm:cxn modelId="{038B2856-09AA-4615-AF02-A672721A4DA3}" srcId="{4E706F84-A6ED-412E-A604-F960FEE523DC}" destId="{1A6650E0-8A52-4A78-9CAF-0A897B15C9F2}" srcOrd="3" destOrd="0" parTransId="{31ACFA90-81A1-4422-AFF3-6516A97D816C}" sibTransId="{8DC90F72-AB55-4A42-8093-70D10923265A}"/>
    <dgm:cxn modelId="{714FB87F-E654-49E8-946B-61D029F6C15C}" srcId="{796083A5-318B-4E6D-8D0F-32E0382A831A}" destId="{F141D3EC-EC67-4165-B6B5-62DB2E80E84D}" srcOrd="0" destOrd="0" parTransId="{84BAB0E8-A5AB-451B-84F0-AC60C9328A7B}" sibTransId="{976E9F23-0800-428F-BC3A-BA1876FBD65A}"/>
    <dgm:cxn modelId="{8AF16E92-7038-41D7-8169-A8D861EC1A69}" type="presOf" srcId="{CF17E8E6-D268-465F-99F2-096536A4CAD7}" destId="{76CCAA80-D172-46D6-AA41-20333B01A1A2}" srcOrd="0" destOrd="0" presId="urn:microsoft.com/office/officeart/2005/8/layout/vList5"/>
    <dgm:cxn modelId="{FC350E94-219B-4BDE-8AE6-0E8DE25AFDE4}" srcId="{55771C84-D892-40FF-A4EF-81A941AF00D0}" destId="{2CD0003F-4F28-49B0-93B9-33B77377279F}" srcOrd="0" destOrd="0" parTransId="{EB0A1D55-7228-4FD6-85BC-73E20A989321}" sibTransId="{2DC76AF3-7056-4364-B60B-E16C1B291CC2}"/>
    <dgm:cxn modelId="{9F0CDCA0-E3A2-4C3E-B0F3-FEA455FB56DD}" type="presOf" srcId="{81B87CF8-17A8-443B-9744-10D8DF9B5549}" destId="{A15B509F-CA69-42FF-A7F0-C8FBFCF281A2}" srcOrd="0" destOrd="0" presId="urn:microsoft.com/office/officeart/2005/8/layout/vList5"/>
    <dgm:cxn modelId="{5D7B9BA9-8A98-4DB0-B545-E53860E7BA95}" type="presOf" srcId="{691928CA-9074-4E05-91F3-5DE6DD656967}" destId="{A15B509F-CA69-42FF-A7F0-C8FBFCF281A2}" srcOrd="0" destOrd="1" presId="urn:microsoft.com/office/officeart/2005/8/layout/vList5"/>
    <dgm:cxn modelId="{AB2B05B3-973E-4248-9BE4-2E1BAEDD6FDC}" srcId="{55771C84-D892-40FF-A4EF-81A941AF00D0}" destId="{3D72D5A2-8851-4856-B908-2C028EB7A0DF}" srcOrd="1" destOrd="0" parTransId="{975422E6-4128-4FDF-AFEB-4C55E001E5A7}" sibTransId="{CD354C9E-2A95-455C-AB53-3F7E29D1C81A}"/>
    <dgm:cxn modelId="{13C65CB6-2813-4DDD-AFB6-CA831485C262}" srcId="{C719A301-D40A-4BD1-8C1C-E3ECFA4AAD32}" destId="{81B87CF8-17A8-443B-9744-10D8DF9B5549}" srcOrd="0" destOrd="0" parTransId="{2E0C8F78-198D-483D-9D9B-6605BF96FDC4}" sibTransId="{E408F83C-C334-436B-9F79-9D2283F8906A}"/>
    <dgm:cxn modelId="{B674BCBA-DA61-45EB-BE73-AAB78658CDEC}" srcId="{55771C84-D892-40FF-A4EF-81A941AF00D0}" destId="{9DC81E42-D846-4F1D-A238-34967B43CEC7}" srcOrd="2" destOrd="0" parTransId="{3046981F-90E7-457C-8DC0-CDCE18216838}" sibTransId="{AABDBD86-8B31-4BF8-B594-14593DE9BA7E}"/>
    <dgm:cxn modelId="{EB9D8ABB-0783-4F1D-B45A-50F1953F7E2A}" type="presOf" srcId="{F141D3EC-EC67-4165-B6B5-62DB2E80E84D}" destId="{81D5485B-ED8E-4999-B6A6-2A0A70DF346E}" srcOrd="0" destOrd="0" presId="urn:microsoft.com/office/officeart/2005/8/layout/vList5"/>
    <dgm:cxn modelId="{15D065C1-2047-451F-BC26-3F7D4956B806}" srcId="{65AD5ABC-AC2D-4B05-AD89-9392E5B5CEED}" destId="{8BABE5EC-E889-4331-B6C5-B9BED2B6A2E9}" srcOrd="1" destOrd="0" parTransId="{C6CFABF0-3A08-4F06-B88C-A0F7F0F778D3}" sibTransId="{FEFA280D-93C4-400F-8A4A-569BDC2B7638}"/>
    <dgm:cxn modelId="{D5EB4ECA-8237-46CD-A4EC-D73CBF03A623}" type="presOf" srcId="{4E706F84-A6ED-412E-A604-F960FEE523DC}" destId="{06F26A65-A077-4D05-9F6D-5B216C521AE8}" srcOrd="0" destOrd="0" presId="urn:microsoft.com/office/officeart/2005/8/layout/vList5"/>
    <dgm:cxn modelId="{4C21E8E3-FFE8-4B08-9FC8-B292700FEF8A}" srcId="{1A6650E0-8A52-4A78-9CAF-0A897B15C9F2}" destId="{CF17E8E6-D268-465F-99F2-096536A4CAD7}" srcOrd="0" destOrd="0" parTransId="{6625BC88-4317-43D4-ADFD-B07A3FBA4A51}" sibTransId="{B9982D32-0534-4D8C-87B2-79A1EF254589}"/>
    <dgm:cxn modelId="{69CC86E8-E856-4AA4-B0AD-7FFB7777FB16}" srcId="{65AD5ABC-AC2D-4B05-AD89-9392E5B5CEED}" destId="{0CF7DB4F-CFB3-46D4-8755-289C74F092C7}" srcOrd="0" destOrd="0" parTransId="{40F625DA-C68D-4349-AE6C-6B45FCBE4BA3}" sibTransId="{718690B6-B759-42C9-ABA1-2F5674F826E3}"/>
    <dgm:cxn modelId="{6FEE3AEF-12E1-4380-B063-20948A8FD7AC}" type="presOf" srcId="{8BABE5EC-E889-4331-B6C5-B9BED2B6A2E9}" destId="{B260C93B-449F-460B-9652-AA82B2112E47}" srcOrd="0" destOrd="1" presId="urn:microsoft.com/office/officeart/2005/8/layout/vList5"/>
    <dgm:cxn modelId="{915F8AF9-4FFE-4922-A934-F475E56AF088}" srcId="{1A6650E0-8A52-4A78-9CAF-0A897B15C9F2}" destId="{4C611DD2-4A0A-45DE-BFE1-57575A53C89D}" srcOrd="1" destOrd="0" parTransId="{567117C3-AE98-49CE-9CA6-2C1262BBCDF8}" sibTransId="{44371D25-E4A9-4280-AD21-BB689A242BCE}"/>
    <dgm:cxn modelId="{0EA787FE-4185-4668-AD51-AF1AC3A2A368}" type="presOf" srcId="{65AD5ABC-AC2D-4B05-AD89-9392E5B5CEED}" destId="{4DB77ED0-ACC4-4708-898F-2A5E8AD0BF4B}" srcOrd="0" destOrd="0" presId="urn:microsoft.com/office/officeart/2005/8/layout/vList5"/>
    <dgm:cxn modelId="{95D494BA-1E87-44C6-8293-42BE68B6E455}" type="presParOf" srcId="{06F26A65-A077-4D05-9F6D-5B216C521AE8}" destId="{8FB6C6C9-58BA-4E5B-BCE0-7F474613258E}" srcOrd="0" destOrd="0" presId="urn:microsoft.com/office/officeart/2005/8/layout/vList5"/>
    <dgm:cxn modelId="{FA8C6D62-D38E-4068-AE31-B12081417016}" type="presParOf" srcId="{8FB6C6C9-58BA-4E5B-BCE0-7F474613258E}" destId="{5B413C7A-0803-458F-860F-6467C0459372}" srcOrd="0" destOrd="0" presId="urn:microsoft.com/office/officeart/2005/8/layout/vList5"/>
    <dgm:cxn modelId="{A057E7E1-9476-45F7-8FE8-22620054409B}" type="presParOf" srcId="{8FB6C6C9-58BA-4E5B-BCE0-7F474613258E}" destId="{A15B509F-CA69-42FF-A7F0-C8FBFCF281A2}" srcOrd="1" destOrd="0" presId="urn:microsoft.com/office/officeart/2005/8/layout/vList5"/>
    <dgm:cxn modelId="{C9BA767D-BC58-4EA2-BE46-4D4750945CD3}" type="presParOf" srcId="{06F26A65-A077-4D05-9F6D-5B216C521AE8}" destId="{B3D6EA39-B89A-41BD-87D2-6D132AD5FAB8}" srcOrd="1" destOrd="0" presId="urn:microsoft.com/office/officeart/2005/8/layout/vList5"/>
    <dgm:cxn modelId="{30F78A23-3328-4E9B-BA36-0D9847616F94}" type="presParOf" srcId="{06F26A65-A077-4D05-9F6D-5B216C521AE8}" destId="{F0E941D9-0CFD-43CE-A49A-DFD0BAE7106E}" srcOrd="2" destOrd="0" presId="urn:microsoft.com/office/officeart/2005/8/layout/vList5"/>
    <dgm:cxn modelId="{860D1484-DACB-4F9D-ABDB-80DD86B9D2D9}" type="presParOf" srcId="{F0E941D9-0CFD-43CE-A49A-DFD0BAE7106E}" destId="{D437566B-9671-4CEA-9DB4-008BAD02C18C}" srcOrd="0" destOrd="0" presId="urn:microsoft.com/office/officeart/2005/8/layout/vList5"/>
    <dgm:cxn modelId="{44F48A07-2060-43EB-A687-E3242519D644}" type="presParOf" srcId="{F0E941D9-0CFD-43CE-A49A-DFD0BAE7106E}" destId="{6B1067C6-19E3-4E03-9C0C-A180E36C0EC1}" srcOrd="1" destOrd="0" presId="urn:microsoft.com/office/officeart/2005/8/layout/vList5"/>
    <dgm:cxn modelId="{17C9D847-619A-4EB0-A2D9-1D305EC8F8BA}" type="presParOf" srcId="{06F26A65-A077-4D05-9F6D-5B216C521AE8}" destId="{6221C486-8C8A-4D1A-A0AB-8D21CB4DC7B5}" srcOrd="3" destOrd="0" presId="urn:microsoft.com/office/officeart/2005/8/layout/vList5"/>
    <dgm:cxn modelId="{BE43D0CA-1F77-43CA-8842-619279AA3365}" type="presParOf" srcId="{06F26A65-A077-4D05-9F6D-5B216C521AE8}" destId="{09331CCD-C69A-4A3C-9FC0-C9A8B6671DB0}" srcOrd="4" destOrd="0" presId="urn:microsoft.com/office/officeart/2005/8/layout/vList5"/>
    <dgm:cxn modelId="{32DCE79A-9DCD-483A-8EAA-5A0C8259370B}" type="presParOf" srcId="{09331CCD-C69A-4A3C-9FC0-C9A8B6671DB0}" destId="{4DB77ED0-ACC4-4708-898F-2A5E8AD0BF4B}" srcOrd="0" destOrd="0" presId="urn:microsoft.com/office/officeart/2005/8/layout/vList5"/>
    <dgm:cxn modelId="{19F50CD3-D4F3-477D-B2FC-228830626D09}" type="presParOf" srcId="{09331CCD-C69A-4A3C-9FC0-C9A8B6671DB0}" destId="{B260C93B-449F-460B-9652-AA82B2112E47}" srcOrd="1" destOrd="0" presId="urn:microsoft.com/office/officeart/2005/8/layout/vList5"/>
    <dgm:cxn modelId="{FD93F06C-CDD0-4626-963D-284B36A9109A}" type="presParOf" srcId="{06F26A65-A077-4D05-9F6D-5B216C521AE8}" destId="{4CAAA61D-4FB9-4167-A499-CF41652583BC}" srcOrd="5" destOrd="0" presId="urn:microsoft.com/office/officeart/2005/8/layout/vList5"/>
    <dgm:cxn modelId="{AB95F308-D092-4150-A0A1-76A79F57E6FB}" type="presParOf" srcId="{06F26A65-A077-4D05-9F6D-5B216C521AE8}" destId="{4D897197-4112-48A1-8B2B-A49571AEA452}" srcOrd="6" destOrd="0" presId="urn:microsoft.com/office/officeart/2005/8/layout/vList5"/>
    <dgm:cxn modelId="{0E1291BF-B36C-4EB9-A83C-1E8CA0DECAD2}" type="presParOf" srcId="{4D897197-4112-48A1-8B2B-A49571AEA452}" destId="{BA378856-9F21-44C0-8FA5-2F1204EACEB2}" srcOrd="0" destOrd="0" presId="urn:microsoft.com/office/officeart/2005/8/layout/vList5"/>
    <dgm:cxn modelId="{F3A5052B-8381-4205-8B93-35A9CD2D5D07}" type="presParOf" srcId="{4D897197-4112-48A1-8B2B-A49571AEA452}" destId="{76CCAA80-D172-46D6-AA41-20333B01A1A2}" srcOrd="1" destOrd="0" presId="urn:microsoft.com/office/officeart/2005/8/layout/vList5"/>
    <dgm:cxn modelId="{D774CDB7-F52F-49F9-8A9F-2336E7F2FF03}" type="presParOf" srcId="{06F26A65-A077-4D05-9F6D-5B216C521AE8}" destId="{C7DA3F40-DBC3-4D87-B3CD-987569E11BA7}" srcOrd="7" destOrd="0" presId="urn:microsoft.com/office/officeart/2005/8/layout/vList5"/>
    <dgm:cxn modelId="{31C9F7D7-54FD-4163-93DD-0B5EA316CBC4}" type="presParOf" srcId="{06F26A65-A077-4D05-9F6D-5B216C521AE8}" destId="{22343FF1-C261-4FE9-ACC4-3DDCE6194B21}" srcOrd="8" destOrd="0" presId="urn:microsoft.com/office/officeart/2005/8/layout/vList5"/>
    <dgm:cxn modelId="{F4357A49-E5C5-4951-A133-7EA81AC9842B}" type="presParOf" srcId="{22343FF1-C261-4FE9-ACC4-3DDCE6194B21}" destId="{A5263B75-BDB6-41CC-BCF2-41DA200818DC}" srcOrd="0" destOrd="0" presId="urn:microsoft.com/office/officeart/2005/8/layout/vList5"/>
    <dgm:cxn modelId="{1527EE7D-AC03-44FB-AA87-002B6C118D10}" type="presParOf" srcId="{22343FF1-C261-4FE9-ACC4-3DDCE6194B21}" destId="{81D5485B-ED8E-4999-B6A6-2A0A70DF34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3B5955-C918-4B1D-9180-234DBFD014A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095A4-1939-4690-9575-FCEBFA7C0AEA}">
      <dgm:prSet/>
      <dgm:spPr/>
      <dgm:t>
        <a:bodyPr/>
        <a:lstStyle/>
        <a:p>
          <a:r>
            <a:rPr lang="en-US" b="1" i="0" baseline="0"/>
            <a:t>Model Used:</a:t>
          </a:r>
          <a:endParaRPr lang="en-US"/>
        </a:p>
      </dgm:t>
    </dgm:pt>
    <dgm:pt modelId="{394D725E-92D2-4E02-B293-61E3D075714B}" type="parTrans" cxnId="{D3307A16-AE80-43EA-B770-1FC2CCCE2BD9}">
      <dgm:prSet/>
      <dgm:spPr/>
      <dgm:t>
        <a:bodyPr/>
        <a:lstStyle/>
        <a:p>
          <a:endParaRPr lang="en-US"/>
        </a:p>
      </dgm:t>
    </dgm:pt>
    <dgm:pt modelId="{275609AC-BA81-4089-BE2D-24064838590B}" type="sibTrans" cxnId="{D3307A16-AE80-43EA-B770-1FC2CCCE2BD9}">
      <dgm:prSet/>
      <dgm:spPr/>
      <dgm:t>
        <a:bodyPr/>
        <a:lstStyle/>
        <a:p>
          <a:endParaRPr lang="en-US"/>
        </a:p>
      </dgm:t>
    </dgm:pt>
    <dgm:pt modelId="{17945F2E-74AF-4A55-ADB7-21D80CEDA06A}">
      <dgm:prSet/>
      <dgm:spPr/>
      <dgm:t>
        <a:bodyPr/>
        <a:lstStyle/>
        <a:p>
          <a:r>
            <a:rPr lang="en-US" b="1" i="0" baseline="0" dirty="0"/>
            <a:t>Random Forest Regressor</a:t>
          </a:r>
          <a:r>
            <a:rPr lang="en-US" b="0" i="0" baseline="0" dirty="0"/>
            <a:t> for PM2.5 prediction.</a:t>
          </a:r>
          <a:endParaRPr lang="en-US" dirty="0"/>
        </a:p>
      </dgm:t>
    </dgm:pt>
    <dgm:pt modelId="{96D19046-FBFA-4255-A864-457295302A5E}" type="parTrans" cxnId="{05593F45-D751-401C-A378-40C3BA0E5341}">
      <dgm:prSet/>
      <dgm:spPr/>
      <dgm:t>
        <a:bodyPr/>
        <a:lstStyle/>
        <a:p>
          <a:endParaRPr lang="en-US"/>
        </a:p>
      </dgm:t>
    </dgm:pt>
    <dgm:pt modelId="{7503260F-12D8-4347-81CA-E7426619AA88}" type="sibTrans" cxnId="{05593F45-D751-401C-A378-40C3BA0E5341}">
      <dgm:prSet/>
      <dgm:spPr/>
      <dgm:t>
        <a:bodyPr/>
        <a:lstStyle/>
        <a:p>
          <a:endParaRPr lang="en-US"/>
        </a:p>
      </dgm:t>
    </dgm:pt>
    <dgm:pt modelId="{C107F6C4-18F4-419A-B955-DCF4647D364D}">
      <dgm:prSet/>
      <dgm:spPr/>
      <dgm:t>
        <a:bodyPr/>
        <a:lstStyle/>
        <a:p>
          <a:r>
            <a:rPr lang="en-US" b="1" i="0" baseline="0"/>
            <a:t>Key Metrics:</a:t>
          </a:r>
          <a:endParaRPr lang="en-US"/>
        </a:p>
      </dgm:t>
    </dgm:pt>
    <dgm:pt modelId="{8BC12D8F-DEB5-4B4B-B0BB-DB4473F3936C}" type="parTrans" cxnId="{9DC9FBB5-02D0-4FE1-BA6B-8013ECD93EFB}">
      <dgm:prSet/>
      <dgm:spPr/>
      <dgm:t>
        <a:bodyPr/>
        <a:lstStyle/>
        <a:p>
          <a:endParaRPr lang="en-US"/>
        </a:p>
      </dgm:t>
    </dgm:pt>
    <dgm:pt modelId="{D19A5363-E47F-4712-8C48-23F8D7E088DC}" type="sibTrans" cxnId="{9DC9FBB5-02D0-4FE1-BA6B-8013ECD93EFB}">
      <dgm:prSet/>
      <dgm:spPr/>
      <dgm:t>
        <a:bodyPr/>
        <a:lstStyle/>
        <a:p>
          <a:endParaRPr lang="en-US"/>
        </a:p>
      </dgm:t>
    </dgm:pt>
    <dgm:pt modelId="{6B02D179-C6A5-43D8-AFA8-2886FECAD03F}">
      <dgm:prSet/>
      <dgm:spPr/>
      <dgm:t>
        <a:bodyPr/>
        <a:lstStyle/>
        <a:p>
          <a:r>
            <a:rPr lang="en-US" b="1" i="0" baseline="0" dirty="0"/>
            <a:t>R² Score:</a:t>
          </a:r>
          <a:r>
            <a:rPr lang="en-US" b="0" i="0" baseline="0" dirty="0"/>
            <a:t> 0.99 (99% variance explained).</a:t>
          </a:r>
          <a:endParaRPr lang="en-US" dirty="0"/>
        </a:p>
      </dgm:t>
    </dgm:pt>
    <dgm:pt modelId="{E39B6C5D-BC27-478B-84E9-BE36D4A42B1F}" type="parTrans" cxnId="{090689AC-EFD2-47CA-B1FD-F63B55CFC017}">
      <dgm:prSet/>
      <dgm:spPr/>
      <dgm:t>
        <a:bodyPr/>
        <a:lstStyle/>
        <a:p>
          <a:endParaRPr lang="en-US"/>
        </a:p>
      </dgm:t>
    </dgm:pt>
    <dgm:pt modelId="{F6BCE7A5-A468-40FD-89AA-D407E1FB9188}" type="sibTrans" cxnId="{090689AC-EFD2-47CA-B1FD-F63B55CFC017}">
      <dgm:prSet/>
      <dgm:spPr/>
      <dgm:t>
        <a:bodyPr/>
        <a:lstStyle/>
        <a:p>
          <a:endParaRPr lang="en-US"/>
        </a:p>
      </dgm:t>
    </dgm:pt>
    <dgm:pt modelId="{6F150D0A-09CA-4FF9-B3BE-1286FBD74DFC}">
      <dgm:prSet/>
      <dgm:spPr/>
      <dgm:t>
        <a:bodyPr/>
        <a:lstStyle/>
        <a:p>
          <a:r>
            <a:rPr lang="en-US" b="1" i="0" baseline="0" dirty="0"/>
            <a:t>MSE:</a:t>
          </a:r>
          <a:r>
            <a:rPr lang="en-US" b="0" i="0" baseline="0" dirty="0"/>
            <a:t> 31.35 (low average error).</a:t>
          </a:r>
          <a:endParaRPr lang="en-US" dirty="0"/>
        </a:p>
      </dgm:t>
    </dgm:pt>
    <dgm:pt modelId="{EC786AA4-0DC2-45DF-A8DA-C9ED8008D46A}" type="parTrans" cxnId="{5F482AD9-66A2-4629-94EE-67D65F6D165B}">
      <dgm:prSet/>
      <dgm:spPr/>
      <dgm:t>
        <a:bodyPr/>
        <a:lstStyle/>
        <a:p>
          <a:endParaRPr lang="en-US"/>
        </a:p>
      </dgm:t>
    </dgm:pt>
    <dgm:pt modelId="{3CB7C5D4-EE8A-494E-9481-B3BF2ED8D9A0}" type="sibTrans" cxnId="{5F482AD9-66A2-4629-94EE-67D65F6D165B}">
      <dgm:prSet/>
      <dgm:spPr/>
      <dgm:t>
        <a:bodyPr/>
        <a:lstStyle/>
        <a:p>
          <a:endParaRPr lang="en-US"/>
        </a:p>
      </dgm:t>
    </dgm:pt>
    <dgm:pt modelId="{4F6D026A-9D11-4B84-A763-3654EA209278}">
      <dgm:prSet/>
      <dgm:spPr/>
      <dgm:t>
        <a:bodyPr/>
        <a:lstStyle/>
        <a:p>
          <a:r>
            <a:rPr lang="en-US" b="1" i="0" baseline="0"/>
            <a:t>Feature Importance:</a:t>
          </a:r>
          <a:endParaRPr lang="en-US"/>
        </a:p>
      </dgm:t>
    </dgm:pt>
    <dgm:pt modelId="{A66AFD08-D521-4574-80E7-B02D7E32EE92}" type="parTrans" cxnId="{EDCD36B7-A142-4518-9DF9-CDAAA7853987}">
      <dgm:prSet/>
      <dgm:spPr/>
      <dgm:t>
        <a:bodyPr/>
        <a:lstStyle/>
        <a:p>
          <a:endParaRPr lang="en-US"/>
        </a:p>
      </dgm:t>
    </dgm:pt>
    <dgm:pt modelId="{82FF1939-0F92-480B-82E5-7DB89E6EB87B}" type="sibTrans" cxnId="{EDCD36B7-A142-4518-9DF9-CDAAA7853987}">
      <dgm:prSet/>
      <dgm:spPr/>
      <dgm:t>
        <a:bodyPr/>
        <a:lstStyle/>
        <a:p>
          <a:endParaRPr lang="en-US"/>
        </a:p>
      </dgm:t>
    </dgm:pt>
    <dgm:pt modelId="{414B2EA5-F756-413A-8890-EF06BBFF9EE8}">
      <dgm:prSet/>
      <dgm:spPr/>
      <dgm:t>
        <a:bodyPr/>
        <a:lstStyle/>
        <a:p>
          <a:r>
            <a:rPr lang="en-US" b="0" i="0" baseline="0" dirty="0"/>
            <a:t>Top predictors: AQI Value, </a:t>
          </a:r>
          <a:r>
            <a:rPr lang="en-US" b="0" i="0" baseline="0" dirty="0" err="1"/>
            <a:t>pollutant_sum</a:t>
          </a:r>
          <a:r>
            <a:rPr lang="en-US" b="0" i="0" baseline="0" dirty="0"/>
            <a:t>, </a:t>
          </a:r>
          <a:r>
            <a:rPr lang="en-US" b="0" i="0" baseline="0" dirty="0" err="1"/>
            <a:t>pollutant_avg</a:t>
          </a:r>
          <a:r>
            <a:rPr lang="en-US" b="0" i="0" baseline="0" dirty="0"/>
            <a:t>.</a:t>
          </a:r>
          <a:endParaRPr lang="en-US" dirty="0"/>
        </a:p>
      </dgm:t>
    </dgm:pt>
    <dgm:pt modelId="{6B773ABE-9D47-4FF8-9ACD-F86FF8C59F94}" type="parTrans" cxnId="{E68CA428-3B26-452A-B1C5-F74E56888520}">
      <dgm:prSet/>
      <dgm:spPr/>
      <dgm:t>
        <a:bodyPr/>
        <a:lstStyle/>
        <a:p>
          <a:endParaRPr lang="en-US"/>
        </a:p>
      </dgm:t>
    </dgm:pt>
    <dgm:pt modelId="{7AC418F2-8196-4833-B26B-23B2811059D9}" type="sibTrans" cxnId="{E68CA428-3B26-452A-B1C5-F74E56888520}">
      <dgm:prSet/>
      <dgm:spPr/>
      <dgm:t>
        <a:bodyPr/>
        <a:lstStyle/>
        <a:p>
          <a:endParaRPr lang="en-US"/>
        </a:p>
      </dgm:t>
    </dgm:pt>
    <dgm:pt modelId="{7DF43181-5126-4E3A-96D7-9A77517BF079}">
      <dgm:prSet/>
      <dgm:spPr/>
      <dgm:t>
        <a:bodyPr/>
        <a:lstStyle/>
        <a:p>
          <a:r>
            <a:rPr lang="en-US" b="1" i="0" baseline="0" dirty="0"/>
            <a:t>Validation Results:</a:t>
          </a:r>
          <a:endParaRPr lang="en-US" dirty="0"/>
        </a:p>
      </dgm:t>
    </dgm:pt>
    <dgm:pt modelId="{F5B710F1-798D-4485-A8E1-4A53FE6439CA}" type="parTrans" cxnId="{8C58570F-1983-4896-9EFA-394076A5FD27}">
      <dgm:prSet/>
      <dgm:spPr/>
      <dgm:t>
        <a:bodyPr/>
        <a:lstStyle/>
        <a:p>
          <a:endParaRPr lang="en-US"/>
        </a:p>
      </dgm:t>
    </dgm:pt>
    <dgm:pt modelId="{BE098697-58B7-4DC9-A0C7-B45D53695714}" type="sibTrans" cxnId="{8C58570F-1983-4896-9EFA-394076A5FD27}">
      <dgm:prSet/>
      <dgm:spPr/>
      <dgm:t>
        <a:bodyPr/>
        <a:lstStyle/>
        <a:p>
          <a:endParaRPr lang="en-US"/>
        </a:p>
      </dgm:t>
    </dgm:pt>
    <dgm:pt modelId="{D1935C08-D246-45F4-BA11-62B363DBB825}">
      <dgm:prSet/>
      <dgm:spPr/>
      <dgm:t>
        <a:bodyPr/>
        <a:lstStyle/>
        <a:p>
          <a:r>
            <a:rPr lang="en-US" b="0" i="0" baseline="0" dirty="0"/>
            <a:t>Strong alignment between actual and predicted PM2.5 values.</a:t>
          </a:r>
          <a:endParaRPr lang="en-US" dirty="0"/>
        </a:p>
      </dgm:t>
    </dgm:pt>
    <dgm:pt modelId="{D49B4B5C-4C09-48FD-AD58-069BA6C6BC57}" type="parTrans" cxnId="{691E65B5-D903-4202-95EB-3593B53FE5BC}">
      <dgm:prSet/>
      <dgm:spPr/>
      <dgm:t>
        <a:bodyPr/>
        <a:lstStyle/>
        <a:p>
          <a:endParaRPr lang="en-US"/>
        </a:p>
      </dgm:t>
    </dgm:pt>
    <dgm:pt modelId="{5CC53834-AB79-463A-929D-43DE8CF56D8C}" type="sibTrans" cxnId="{691E65B5-D903-4202-95EB-3593B53FE5BC}">
      <dgm:prSet/>
      <dgm:spPr/>
      <dgm:t>
        <a:bodyPr/>
        <a:lstStyle/>
        <a:p>
          <a:endParaRPr lang="en-US"/>
        </a:p>
      </dgm:t>
    </dgm:pt>
    <dgm:pt modelId="{F4526A7A-7BAC-4AB2-A04C-FD2DC1BB3464}">
      <dgm:prSet/>
      <dgm:spPr/>
      <dgm:t>
        <a:bodyPr/>
        <a:lstStyle/>
        <a:p>
          <a:r>
            <a:rPr lang="en-US" b="0" i="0" baseline="0" dirty="0"/>
            <a:t>Residual errors distributed evenly, indicating robust predictions.</a:t>
          </a:r>
          <a:endParaRPr lang="en-US" dirty="0"/>
        </a:p>
      </dgm:t>
    </dgm:pt>
    <dgm:pt modelId="{A4BB40A3-0D98-4EE2-B0BE-830F868D48B7}" type="parTrans" cxnId="{50C1C01C-0043-4639-B733-EAB4A4E58AD0}">
      <dgm:prSet/>
      <dgm:spPr/>
      <dgm:t>
        <a:bodyPr/>
        <a:lstStyle/>
        <a:p>
          <a:endParaRPr lang="en-US"/>
        </a:p>
      </dgm:t>
    </dgm:pt>
    <dgm:pt modelId="{BEC2ACD5-C128-46E3-99F1-A49E6C87F437}" type="sibTrans" cxnId="{50C1C01C-0043-4639-B733-EAB4A4E58AD0}">
      <dgm:prSet/>
      <dgm:spPr/>
      <dgm:t>
        <a:bodyPr/>
        <a:lstStyle/>
        <a:p>
          <a:endParaRPr lang="en-US"/>
        </a:p>
      </dgm:t>
    </dgm:pt>
    <dgm:pt modelId="{EB542920-8F9E-4D42-82F1-A6EF601B1C6A}">
      <dgm:prSet/>
      <dgm:spPr/>
      <dgm:t>
        <a:bodyPr/>
        <a:lstStyle/>
        <a:p>
          <a:r>
            <a:rPr lang="en-US" b="1" i="0" baseline="0"/>
            <a:t>Conclusion:</a:t>
          </a:r>
          <a:endParaRPr lang="en-US"/>
        </a:p>
      </dgm:t>
    </dgm:pt>
    <dgm:pt modelId="{CCB08D3B-F982-4F1D-B655-15465819E9DF}" type="parTrans" cxnId="{1696FBB2-6468-487B-AEC9-1E3A258CFCDA}">
      <dgm:prSet/>
      <dgm:spPr/>
      <dgm:t>
        <a:bodyPr/>
        <a:lstStyle/>
        <a:p>
          <a:endParaRPr lang="en-US"/>
        </a:p>
      </dgm:t>
    </dgm:pt>
    <dgm:pt modelId="{030C36BF-5997-4FBA-B13E-D379B6873D71}" type="sibTrans" cxnId="{1696FBB2-6468-487B-AEC9-1E3A258CFCDA}">
      <dgm:prSet/>
      <dgm:spPr/>
      <dgm:t>
        <a:bodyPr/>
        <a:lstStyle/>
        <a:p>
          <a:endParaRPr lang="en-US"/>
        </a:p>
      </dgm:t>
    </dgm:pt>
    <dgm:pt modelId="{9394AD9F-2E59-4503-9D98-72B2E7343C6A}">
      <dgm:prSet/>
      <dgm:spPr/>
      <dgm:t>
        <a:bodyPr/>
        <a:lstStyle/>
        <a:p>
          <a:r>
            <a:rPr lang="en-US" b="0" i="0" baseline="0" dirty="0"/>
            <a:t>The model is highly accurate and reliable for air quality forecasting.</a:t>
          </a:r>
          <a:endParaRPr lang="en-US" dirty="0"/>
        </a:p>
      </dgm:t>
    </dgm:pt>
    <dgm:pt modelId="{48045A4C-E409-4066-A3A3-1B95D47340CD}" type="parTrans" cxnId="{64900C76-C369-47C1-9D18-394C1DF02E85}">
      <dgm:prSet/>
      <dgm:spPr/>
      <dgm:t>
        <a:bodyPr/>
        <a:lstStyle/>
        <a:p>
          <a:endParaRPr lang="en-US"/>
        </a:p>
      </dgm:t>
    </dgm:pt>
    <dgm:pt modelId="{4A1DEAA5-566A-4F97-B3B1-DE9903D7D1A0}" type="sibTrans" cxnId="{64900C76-C369-47C1-9D18-394C1DF02E85}">
      <dgm:prSet/>
      <dgm:spPr/>
      <dgm:t>
        <a:bodyPr/>
        <a:lstStyle/>
        <a:p>
          <a:endParaRPr lang="en-US"/>
        </a:p>
      </dgm:t>
    </dgm:pt>
    <dgm:pt modelId="{46D61789-EF18-4C8F-B437-00B4B7C35427}" type="pres">
      <dgm:prSet presAssocID="{5E3B5955-C918-4B1D-9180-234DBFD014A3}" presName="Name0" presStyleCnt="0">
        <dgm:presLayoutVars>
          <dgm:dir/>
          <dgm:animLvl val="lvl"/>
          <dgm:resizeHandles val="exact"/>
        </dgm:presLayoutVars>
      </dgm:prSet>
      <dgm:spPr/>
    </dgm:pt>
    <dgm:pt modelId="{4C31DF05-6AC3-4165-A616-59E5F8671074}" type="pres">
      <dgm:prSet presAssocID="{106095A4-1939-4690-9575-FCEBFA7C0AEA}" presName="linNode" presStyleCnt="0"/>
      <dgm:spPr/>
    </dgm:pt>
    <dgm:pt modelId="{AA46B169-BF81-48C2-91F7-45FAF9F0EA1B}" type="pres">
      <dgm:prSet presAssocID="{106095A4-1939-4690-9575-FCEBFA7C0AE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B66B13F-A047-4194-AD13-A51C20C99B65}" type="pres">
      <dgm:prSet presAssocID="{106095A4-1939-4690-9575-FCEBFA7C0AEA}" presName="descendantText" presStyleLbl="alignAccFollowNode1" presStyleIdx="0" presStyleCnt="5">
        <dgm:presLayoutVars>
          <dgm:bulletEnabled val="1"/>
        </dgm:presLayoutVars>
      </dgm:prSet>
      <dgm:spPr/>
    </dgm:pt>
    <dgm:pt modelId="{857D193D-6D9F-4DC2-BF55-C1422AC38F8E}" type="pres">
      <dgm:prSet presAssocID="{275609AC-BA81-4089-BE2D-24064838590B}" presName="sp" presStyleCnt="0"/>
      <dgm:spPr/>
    </dgm:pt>
    <dgm:pt modelId="{DDDC9479-300A-4C52-844E-0DB0A7A2602F}" type="pres">
      <dgm:prSet presAssocID="{C107F6C4-18F4-419A-B955-DCF4647D364D}" presName="linNode" presStyleCnt="0"/>
      <dgm:spPr/>
    </dgm:pt>
    <dgm:pt modelId="{507716A1-EB93-4C53-8A84-B8B1B053B01A}" type="pres">
      <dgm:prSet presAssocID="{C107F6C4-18F4-419A-B955-DCF4647D36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06C7596-6145-4FFB-8452-5B799124D4AF}" type="pres">
      <dgm:prSet presAssocID="{C107F6C4-18F4-419A-B955-DCF4647D364D}" presName="descendantText" presStyleLbl="alignAccFollowNode1" presStyleIdx="1" presStyleCnt="5">
        <dgm:presLayoutVars>
          <dgm:bulletEnabled val="1"/>
        </dgm:presLayoutVars>
      </dgm:prSet>
      <dgm:spPr/>
    </dgm:pt>
    <dgm:pt modelId="{FC070411-D3C3-4D96-8B97-530AA8D05FD6}" type="pres">
      <dgm:prSet presAssocID="{D19A5363-E47F-4712-8C48-23F8D7E088DC}" presName="sp" presStyleCnt="0"/>
      <dgm:spPr/>
    </dgm:pt>
    <dgm:pt modelId="{7FBAEAA9-057C-4101-AE23-081F4945AB2E}" type="pres">
      <dgm:prSet presAssocID="{4F6D026A-9D11-4B84-A763-3654EA209278}" presName="linNode" presStyleCnt="0"/>
      <dgm:spPr/>
    </dgm:pt>
    <dgm:pt modelId="{0711F1A4-5A30-4C17-BA15-A6112067492F}" type="pres">
      <dgm:prSet presAssocID="{4F6D026A-9D11-4B84-A763-3654EA20927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C7417DE-0F0D-4B31-9EC7-569A0098BECE}" type="pres">
      <dgm:prSet presAssocID="{4F6D026A-9D11-4B84-A763-3654EA209278}" presName="descendantText" presStyleLbl="alignAccFollowNode1" presStyleIdx="2" presStyleCnt="5">
        <dgm:presLayoutVars>
          <dgm:bulletEnabled val="1"/>
        </dgm:presLayoutVars>
      </dgm:prSet>
      <dgm:spPr/>
    </dgm:pt>
    <dgm:pt modelId="{187853C2-506D-4441-8535-72DF0370B364}" type="pres">
      <dgm:prSet presAssocID="{82FF1939-0F92-480B-82E5-7DB89E6EB87B}" presName="sp" presStyleCnt="0"/>
      <dgm:spPr/>
    </dgm:pt>
    <dgm:pt modelId="{5DFE0E90-77FC-40DC-A446-937FC628AE63}" type="pres">
      <dgm:prSet presAssocID="{7DF43181-5126-4E3A-96D7-9A77517BF079}" presName="linNode" presStyleCnt="0"/>
      <dgm:spPr/>
    </dgm:pt>
    <dgm:pt modelId="{BCA2EE99-F73F-4B55-AAB3-5E1FB3B58674}" type="pres">
      <dgm:prSet presAssocID="{7DF43181-5126-4E3A-96D7-9A77517BF0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1D69D186-BA87-4373-A510-42D9784DD10D}" type="pres">
      <dgm:prSet presAssocID="{7DF43181-5126-4E3A-96D7-9A77517BF079}" presName="descendantText" presStyleLbl="alignAccFollowNode1" presStyleIdx="3" presStyleCnt="5">
        <dgm:presLayoutVars>
          <dgm:bulletEnabled val="1"/>
        </dgm:presLayoutVars>
      </dgm:prSet>
      <dgm:spPr/>
    </dgm:pt>
    <dgm:pt modelId="{45671E7F-FAF0-4575-8289-8F0FCE823FF6}" type="pres">
      <dgm:prSet presAssocID="{BE098697-58B7-4DC9-A0C7-B45D53695714}" presName="sp" presStyleCnt="0"/>
      <dgm:spPr/>
    </dgm:pt>
    <dgm:pt modelId="{033552BB-6973-4864-854C-55EB5ABFDA66}" type="pres">
      <dgm:prSet presAssocID="{EB542920-8F9E-4D42-82F1-A6EF601B1C6A}" presName="linNode" presStyleCnt="0"/>
      <dgm:spPr/>
    </dgm:pt>
    <dgm:pt modelId="{5DCE1FA1-235D-4D9C-A92B-25EA31FFFB5A}" type="pres">
      <dgm:prSet presAssocID="{EB542920-8F9E-4D42-82F1-A6EF601B1C6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B728A35-D6C2-49DE-B58D-8252A7C37115}" type="pres">
      <dgm:prSet presAssocID="{EB542920-8F9E-4D42-82F1-A6EF601B1C6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9C747F0D-536B-4C80-AD2C-1C96E3B3A53A}" type="presOf" srcId="{414B2EA5-F756-413A-8890-EF06BBFF9EE8}" destId="{7C7417DE-0F0D-4B31-9EC7-569A0098BECE}" srcOrd="0" destOrd="0" presId="urn:microsoft.com/office/officeart/2005/8/layout/vList5"/>
    <dgm:cxn modelId="{8C58570F-1983-4896-9EFA-394076A5FD27}" srcId="{5E3B5955-C918-4B1D-9180-234DBFD014A3}" destId="{7DF43181-5126-4E3A-96D7-9A77517BF079}" srcOrd="3" destOrd="0" parTransId="{F5B710F1-798D-4485-A8E1-4A53FE6439CA}" sibTransId="{BE098697-58B7-4DC9-A0C7-B45D53695714}"/>
    <dgm:cxn modelId="{D3307A16-AE80-43EA-B770-1FC2CCCE2BD9}" srcId="{5E3B5955-C918-4B1D-9180-234DBFD014A3}" destId="{106095A4-1939-4690-9575-FCEBFA7C0AEA}" srcOrd="0" destOrd="0" parTransId="{394D725E-92D2-4E02-B293-61E3D075714B}" sibTransId="{275609AC-BA81-4089-BE2D-24064838590B}"/>
    <dgm:cxn modelId="{50C1C01C-0043-4639-B733-EAB4A4E58AD0}" srcId="{7DF43181-5126-4E3A-96D7-9A77517BF079}" destId="{F4526A7A-7BAC-4AB2-A04C-FD2DC1BB3464}" srcOrd="1" destOrd="0" parTransId="{A4BB40A3-0D98-4EE2-B0BE-830F868D48B7}" sibTransId="{BEC2ACD5-C128-46E3-99F1-A49E6C87F437}"/>
    <dgm:cxn modelId="{E68CA428-3B26-452A-B1C5-F74E56888520}" srcId="{4F6D026A-9D11-4B84-A763-3654EA209278}" destId="{414B2EA5-F756-413A-8890-EF06BBFF9EE8}" srcOrd="0" destOrd="0" parTransId="{6B773ABE-9D47-4FF8-9ACD-F86FF8C59F94}" sibTransId="{7AC418F2-8196-4833-B26B-23B2811059D9}"/>
    <dgm:cxn modelId="{0482363C-3482-4E95-A799-27F4D18DDE20}" type="presOf" srcId="{17945F2E-74AF-4A55-ADB7-21D80CEDA06A}" destId="{5B66B13F-A047-4194-AD13-A51C20C99B65}" srcOrd="0" destOrd="0" presId="urn:microsoft.com/office/officeart/2005/8/layout/vList5"/>
    <dgm:cxn modelId="{51C13560-3BAE-4E84-8458-4D92EB47B6E0}" type="presOf" srcId="{F4526A7A-7BAC-4AB2-A04C-FD2DC1BB3464}" destId="{1D69D186-BA87-4373-A510-42D9784DD10D}" srcOrd="0" destOrd="1" presId="urn:microsoft.com/office/officeart/2005/8/layout/vList5"/>
    <dgm:cxn modelId="{9CE73445-E4B7-4E51-8739-C45884CF8A2F}" type="presOf" srcId="{106095A4-1939-4690-9575-FCEBFA7C0AEA}" destId="{AA46B169-BF81-48C2-91F7-45FAF9F0EA1B}" srcOrd="0" destOrd="0" presId="urn:microsoft.com/office/officeart/2005/8/layout/vList5"/>
    <dgm:cxn modelId="{05593F45-D751-401C-A378-40C3BA0E5341}" srcId="{106095A4-1939-4690-9575-FCEBFA7C0AEA}" destId="{17945F2E-74AF-4A55-ADB7-21D80CEDA06A}" srcOrd="0" destOrd="0" parTransId="{96D19046-FBFA-4255-A864-457295302A5E}" sibTransId="{7503260F-12D8-4347-81CA-E7426619AA88}"/>
    <dgm:cxn modelId="{9F24F748-4D41-4146-9084-FDB1107960D3}" type="presOf" srcId="{9394AD9F-2E59-4503-9D98-72B2E7343C6A}" destId="{CB728A35-D6C2-49DE-B58D-8252A7C37115}" srcOrd="0" destOrd="0" presId="urn:microsoft.com/office/officeart/2005/8/layout/vList5"/>
    <dgm:cxn modelId="{64900C76-C369-47C1-9D18-394C1DF02E85}" srcId="{EB542920-8F9E-4D42-82F1-A6EF601B1C6A}" destId="{9394AD9F-2E59-4503-9D98-72B2E7343C6A}" srcOrd="0" destOrd="0" parTransId="{48045A4C-E409-4066-A3A3-1B95D47340CD}" sibTransId="{4A1DEAA5-566A-4F97-B3B1-DE9903D7D1A0}"/>
    <dgm:cxn modelId="{0B6F1E8C-4FCB-4210-B7E0-74A28045C13E}" type="presOf" srcId="{D1935C08-D246-45F4-BA11-62B363DBB825}" destId="{1D69D186-BA87-4373-A510-42D9784DD10D}" srcOrd="0" destOrd="0" presId="urn:microsoft.com/office/officeart/2005/8/layout/vList5"/>
    <dgm:cxn modelId="{1CD30A99-2B97-416B-B5B0-B781DB3F2389}" type="presOf" srcId="{7DF43181-5126-4E3A-96D7-9A77517BF079}" destId="{BCA2EE99-F73F-4B55-AAB3-5E1FB3B58674}" srcOrd="0" destOrd="0" presId="urn:microsoft.com/office/officeart/2005/8/layout/vList5"/>
    <dgm:cxn modelId="{5D081AA2-D59B-4C99-9CF3-C30EC87C42B7}" type="presOf" srcId="{EB542920-8F9E-4D42-82F1-A6EF601B1C6A}" destId="{5DCE1FA1-235D-4D9C-A92B-25EA31FFFB5A}" srcOrd="0" destOrd="0" presId="urn:microsoft.com/office/officeart/2005/8/layout/vList5"/>
    <dgm:cxn modelId="{090689AC-EFD2-47CA-B1FD-F63B55CFC017}" srcId="{C107F6C4-18F4-419A-B955-DCF4647D364D}" destId="{6B02D179-C6A5-43D8-AFA8-2886FECAD03F}" srcOrd="0" destOrd="0" parTransId="{E39B6C5D-BC27-478B-84E9-BE36D4A42B1F}" sibTransId="{F6BCE7A5-A468-40FD-89AA-D407E1FB9188}"/>
    <dgm:cxn modelId="{1696FBB2-6468-487B-AEC9-1E3A258CFCDA}" srcId="{5E3B5955-C918-4B1D-9180-234DBFD014A3}" destId="{EB542920-8F9E-4D42-82F1-A6EF601B1C6A}" srcOrd="4" destOrd="0" parTransId="{CCB08D3B-F982-4F1D-B655-15465819E9DF}" sibTransId="{030C36BF-5997-4FBA-B13E-D379B6873D71}"/>
    <dgm:cxn modelId="{691E65B5-D903-4202-95EB-3593B53FE5BC}" srcId="{7DF43181-5126-4E3A-96D7-9A77517BF079}" destId="{D1935C08-D246-45F4-BA11-62B363DBB825}" srcOrd="0" destOrd="0" parTransId="{D49B4B5C-4C09-48FD-AD58-069BA6C6BC57}" sibTransId="{5CC53834-AB79-463A-929D-43DE8CF56D8C}"/>
    <dgm:cxn modelId="{9DC9FBB5-02D0-4FE1-BA6B-8013ECD93EFB}" srcId="{5E3B5955-C918-4B1D-9180-234DBFD014A3}" destId="{C107F6C4-18F4-419A-B955-DCF4647D364D}" srcOrd="1" destOrd="0" parTransId="{8BC12D8F-DEB5-4B4B-B0BB-DB4473F3936C}" sibTransId="{D19A5363-E47F-4712-8C48-23F8D7E088DC}"/>
    <dgm:cxn modelId="{EDCD36B7-A142-4518-9DF9-CDAAA7853987}" srcId="{5E3B5955-C918-4B1D-9180-234DBFD014A3}" destId="{4F6D026A-9D11-4B84-A763-3654EA209278}" srcOrd="2" destOrd="0" parTransId="{A66AFD08-D521-4574-80E7-B02D7E32EE92}" sibTransId="{82FF1939-0F92-480B-82E5-7DB89E6EB87B}"/>
    <dgm:cxn modelId="{A232A2CA-E6D4-405B-906F-CB5EA2CA44C7}" type="presOf" srcId="{5E3B5955-C918-4B1D-9180-234DBFD014A3}" destId="{46D61789-EF18-4C8F-B437-00B4B7C35427}" srcOrd="0" destOrd="0" presId="urn:microsoft.com/office/officeart/2005/8/layout/vList5"/>
    <dgm:cxn modelId="{F54C5AD5-3F18-4775-AB68-F445DD86F7EE}" type="presOf" srcId="{C107F6C4-18F4-419A-B955-DCF4647D364D}" destId="{507716A1-EB93-4C53-8A84-B8B1B053B01A}" srcOrd="0" destOrd="0" presId="urn:microsoft.com/office/officeart/2005/8/layout/vList5"/>
    <dgm:cxn modelId="{5F482AD9-66A2-4629-94EE-67D65F6D165B}" srcId="{C107F6C4-18F4-419A-B955-DCF4647D364D}" destId="{6F150D0A-09CA-4FF9-B3BE-1286FBD74DFC}" srcOrd="1" destOrd="0" parTransId="{EC786AA4-0DC2-45DF-A8DA-C9ED8008D46A}" sibTransId="{3CB7C5D4-EE8A-494E-9481-B3BF2ED8D9A0}"/>
    <dgm:cxn modelId="{4EF31DEB-EAEF-4A98-B46E-7CE12EA66F0B}" type="presOf" srcId="{6B02D179-C6A5-43D8-AFA8-2886FECAD03F}" destId="{806C7596-6145-4FFB-8452-5B799124D4AF}" srcOrd="0" destOrd="0" presId="urn:microsoft.com/office/officeart/2005/8/layout/vList5"/>
    <dgm:cxn modelId="{BDAC4CEC-22C4-43DA-9278-76D1BDF75BC2}" type="presOf" srcId="{6F150D0A-09CA-4FF9-B3BE-1286FBD74DFC}" destId="{806C7596-6145-4FFB-8452-5B799124D4AF}" srcOrd="0" destOrd="1" presId="urn:microsoft.com/office/officeart/2005/8/layout/vList5"/>
    <dgm:cxn modelId="{8EB6F7F8-5E08-4386-98C9-C5AD9EDE6E88}" type="presOf" srcId="{4F6D026A-9D11-4B84-A763-3654EA209278}" destId="{0711F1A4-5A30-4C17-BA15-A6112067492F}" srcOrd="0" destOrd="0" presId="urn:microsoft.com/office/officeart/2005/8/layout/vList5"/>
    <dgm:cxn modelId="{5FF2DF30-405E-49F8-8605-D4715DE6B980}" type="presParOf" srcId="{46D61789-EF18-4C8F-B437-00B4B7C35427}" destId="{4C31DF05-6AC3-4165-A616-59E5F8671074}" srcOrd="0" destOrd="0" presId="urn:microsoft.com/office/officeart/2005/8/layout/vList5"/>
    <dgm:cxn modelId="{CA531F30-1B55-4EB1-90A6-BFA63B5348D4}" type="presParOf" srcId="{4C31DF05-6AC3-4165-A616-59E5F8671074}" destId="{AA46B169-BF81-48C2-91F7-45FAF9F0EA1B}" srcOrd="0" destOrd="0" presId="urn:microsoft.com/office/officeart/2005/8/layout/vList5"/>
    <dgm:cxn modelId="{64C90B95-4E43-4894-839E-C7FF6F9CAE8F}" type="presParOf" srcId="{4C31DF05-6AC3-4165-A616-59E5F8671074}" destId="{5B66B13F-A047-4194-AD13-A51C20C99B65}" srcOrd="1" destOrd="0" presId="urn:microsoft.com/office/officeart/2005/8/layout/vList5"/>
    <dgm:cxn modelId="{10165F4E-5E26-4507-B4D6-A273D2102DC6}" type="presParOf" srcId="{46D61789-EF18-4C8F-B437-00B4B7C35427}" destId="{857D193D-6D9F-4DC2-BF55-C1422AC38F8E}" srcOrd="1" destOrd="0" presId="urn:microsoft.com/office/officeart/2005/8/layout/vList5"/>
    <dgm:cxn modelId="{B30741B4-C79D-46C3-9352-1160646CAB3D}" type="presParOf" srcId="{46D61789-EF18-4C8F-B437-00B4B7C35427}" destId="{DDDC9479-300A-4C52-844E-0DB0A7A2602F}" srcOrd="2" destOrd="0" presId="urn:microsoft.com/office/officeart/2005/8/layout/vList5"/>
    <dgm:cxn modelId="{A0545276-64D4-4ACA-A7BF-EF10F70FBC4B}" type="presParOf" srcId="{DDDC9479-300A-4C52-844E-0DB0A7A2602F}" destId="{507716A1-EB93-4C53-8A84-B8B1B053B01A}" srcOrd="0" destOrd="0" presId="urn:microsoft.com/office/officeart/2005/8/layout/vList5"/>
    <dgm:cxn modelId="{E0B159D1-9749-4F4A-93BF-168C1DF3F05F}" type="presParOf" srcId="{DDDC9479-300A-4C52-844E-0DB0A7A2602F}" destId="{806C7596-6145-4FFB-8452-5B799124D4AF}" srcOrd="1" destOrd="0" presId="urn:microsoft.com/office/officeart/2005/8/layout/vList5"/>
    <dgm:cxn modelId="{BBA59206-0D9E-4E7C-8E61-0315411FA5F7}" type="presParOf" srcId="{46D61789-EF18-4C8F-B437-00B4B7C35427}" destId="{FC070411-D3C3-4D96-8B97-530AA8D05FD6}" srcOrd="3" destOrd="0" presId="urn:microsoft.com/office/officeart/2005/8/layout/vList5"/>
    <dgm:cxn modelId="{28310040-A0E1-4FFD-80E4-D1A483AC45FB}" type="presParOf" srcId="{46D61789-EF18-4C8F-B437-00B4B7C35427}" destId="{7FBAEAA9-057C-4101-AE23-081F4945AB2E}" srcOrd="4" destOrd="0" presId="urn:microsoft.com/office/officeart/2005/8/layout/vList5"/>
    <dgm:cxn modelId="{0DB009E4-3A77-4546-A969-CBF03E8CE182}" type="presParOf" srcId="{7FBAEAA9-057C-4101-AE23-081F4945AB2E}" destId="{0711F1A4-5A30-4C17-BA15-A6112067492F}" srcOrd="0" destOrd="0" presId="urn:microsoft.com/office/officeart/2005/8/layout/vList5"/>
    <dgm:cxn modelId="{BBFD378E-D899-45AF-8A65-0F439D5A573A}" type="presParOf" srcId="{7FBAEAA9-057C-4101-AE23-081F4945AB2E}" destId="{7C7417DE-0F0D-4B31-9EC7-569A0098BECE}" srcOrd="1" destOrd="0" presId="urn:microsoft.com/office/officeart/2005/8/layout/vList5"/>
    <dgm:cxn modelId="{3A6E61D0-7B20-4CE7-881F-7ED20EE3E7B2}" type="presParOf" srcId="{46D61789-EF18-4C8F-B437-00B4B7C35427}" destId="{187853C2-506D-4441-8535-72DF0370B364}" srcOrd="5" destOrd="0" presId="urn:microsoft.com/office/officeart/2005/8/layout/vList5"/>
    <dgm:cxn modelId="{23FB872F-622C-4334-A4FA-969F1870CE42}" type="presParOf" srcId="{46D61789-EF18-4C8F-B437-00B4B7C35427}" destId="{5DFE0E90-77FC-40DC-A446-937FC628AE63}" srcOrd="6" destOrd="0" presId="urn:microsoft.com/office/officeart/2005/8/layout/vList5"/>
    <dgm:cxn modelId="{C0EFBDC0-850F-4EE9-9128-7BD4DA2C6E3B}" type="presParOf" srcId="{5DFE0E90-77FC-40DC-A446-937FC628AE63}" destId="{BCA2EE99-F73F-4B55-AAB3-5E1FB3B58674}" srcOrd="0" destOrd="0" presId="urn:microsoft.com/office/officeart/2005/8/layout/vList5"/>
    <dgm:cxn modelId="{0C5C8738-FF57-4DEE-BB61-4A118B6C1DD4}" type="presParOf" srcId="{5DFE0E90-77FC-40DC-A446-937FC628AE63}" destId="{1D69D186-BA87-4373-A510-42D9784DD10D}" srcOrd="1" destOrd="0" presId="urn:microsoft.com/office/officeart/2005/8/layout/vList5"/>
    <dgm:cxn modelId="{FA425D13-FEC1-4B09-BADD-1D304CFC853C}" type="presParOf" srcId="{46D61789-EF18-4C8F-B437-00B4B7C35427}" destId="{45671E7F-FAF0-4575-8289-8F0FCE823FF6}" srcOrd="7" destOrd="0" presId="urn:microsoft.com/office/officeart/2005/8/layout/vList5"/>
    <dgm:cxn modelId="{1083BC14-58E3-42D9-801D-F83B8D193AB5}" type="presParOf" srcId="{46D61789-EF18-4C8F-B437-00B4B7C35427}" destId="{033552BB-6973-4864-854C-55EB5ABFDA66}" srcOrd="8" destOrd="0" presId="urn:microsoft.com/office/officeart/2005/8/layout/vList5"/>
    <dgm:cxn modelId="{6D11638B-21B8-4134-9872-C6E56F6795A9}" type="presParOf" srcId="{033552BB-6973-4864-854C-55EB5ABFDA66}" destId="{5DCE1FA1-235D-4D9C-A92B-25EA31FFFB5A}" srcOrd="0" destOrd="0" presId="urn:microsoft.com/office/officeart/2005/8/layout/vList5"/>
    <dgm:cxn modelId="{F0B12719-893B-4C7C-A446-82EC639C0AAE}" type="presParOf" srcId="{033552BB-6973-4864-854C-55EB5ABFDA66}" destId="{CB728A35-D6C2-49DE-B58D-8252A7C3711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5A8403-B419-47A3-BCCF-36A82BDAC0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03BAB9-3F3C-4B4B-BCC0-E7F9F6746DB6}">
      <dgm:prSet/>
      <dgm:spPr/>
      <dgm:t>
        <a:bodyPr/>
        <a:lstStyle/>
        <a:p>
          <a:r>
            <a:rPr lang="en-US" b="1" i="0" baseline="0"/>
            <a:t>PM2.5 Distribution:</a:t>
          </a:r>
          <a:endParaRPr lang="en-US"/>
        </a:p>
      </dgm:t>
    </dgm:pt>
    <dgm:pt modelId="{C28708E8-634E-44D3-96B1-5C136497BA88}" type="parTrans" cxnId="{4C0C2178-4F7B-43C3-983C-B36668142E5E}">
      <dgm:prSet/>
      <dgm:spPr/>
      <dgm:t>
        <a:bodyPr/>
        <a:lstStyle/>
        <a:p>
          <a:endParaRPr lang="en-US"/>
        </a:p>
      </dgm:t>
    </dgm:pt>
    <dgm:pt modelId="{7D51FACA-0090-4E58-831C-58AEDA064B24}" type="sibTrans" cxnId="{4C0C2178-4F7B-43C3-983C-B36668142E5E}">
      <dgm:prSet/>
      <dgm:spPr/>
      <dgm:t>
        <a:bodyPr/>
        <a:lstStyle/>
        <a:p>
          <a:endParaRPr lang="en-US"/>
        </a:p>
      </dgm:t>
    </dgm:pt>
    <dgm:pt modelId="{BAF7B509-0DE2-4E57-A475-339B68AFA474}">
      <dgm:prSet/>
      <dgm:spPr/>
      <dgm:t>
        <a:bodyPr/>
        <a:lstStyle/>
        <a:p>
          <a:r>
            <a:rPr lang="en-US" b="0" i="0" baseline="0" dirty="0"/>
            <a:t>Histogram shows skewed distribution, with many regions exceeding safe levels.</a:t>
          </a:r>
          <a:endParaRPr lang="en-US" dirty="0"/>
        </a:p>
      </dgm:t>
    </dgm:pt>
    <dgm:pt modelId="{78CB62BB-2A9B-4DFE-A2C3-94FAE27D635B}" type="parTrans" cxnId="{9EEC8AB0-30C8-4CDE-A54D-6BE5B952BE01}">
      <dgm:prSet/>
      <dgm:spPr/>
      <dgm:t>
        <a:bodyPr/>
        <a:lstStyle/>
        <a:p>
          <a:endParaRPr lang="en-US"/>
        </a:p>
      </dgm:t>
    </dgm:pt>
    <dgm:pt modelId="{422B7E85-AF00-4C5C-B4B7-BF218ECF5318}" type="sibTrans" cxnId="{9EEC8AB0-30C8-4CDE-A54D-6BE5B952BE01}">
      <dgm:prSet/>
      <dgm:spPr/>
      <dgm:t>
        <a:bodyPr/>
        <a:lstStyle/>
        <a:p>
          <a:endParaRPr lang="en-US"/>
        </a:p>
      </dgm:t>
    </dgm:pt>
    <dgm:pt modelId="{9F6882AA-2D4C-4D6A-9207-814A61C1E299}">
      <dgm:prSet/>
      <dgm:spPr/>
      <dgm:t>
        <a:bodyPr/>
        <a:lstStyle/>
        <a:p>
          <a:r>
            <a:rPr lang="en-US" b="1" i="0" baseline="0"/>
            <a:t>Correlation Heatmap:</a:t>
          </a:r>
          <a:endParaRPr lang="en-US"/>
        </a:p>
      </dgm:t>
    </dgm:pt>
    <dgm:pt modelId="{7B68A9D6-8C89-496F-8B76-BA9E53D7E026}" type="parTrans" cxnId="{DCFFA3FF-AF1F-4D45-B020-AF3B949D0AFD}">
      <dgm:prSet/>
      <dgm:spPr/>
      <dgm:t>
        <a:bodyPr/>
        <a:lstStyle/>
        <a:p>
          <a:endParaRPr lang="en-US"/>
        </a:p>
      </dgm:t>
    </dgm:pt>
    <dgm:pt modelId="{2AD7FFEA-D576-48C6-8994-C8F08F9CA2FC}" type="sibTrans" cxnId="{DCFFA3FF-AF1F-4D45-B020-AF3B949D0AFD}">
      <dgm:prSet/>
      <dgm:spPr/>
      <dgm:t>
        <a:bodyPr/>
        <a:lstStyle/>
        <a:p>
          <a:endParaRPr lang="en-US"/>
        </a:p>
      </dgm:t>
    </dgm:pt>
    <dgm:pt modelId="{888E8BD5-FCBC-4CF3-9B3C-018AC56849A1}">
      <dgm:prSet/>
      <dgm:spPr/>
      <dgm:t>
        <a:bodyPr/>
        <a:lstStyle/>
        <a:p>
          <a:r>
            <a:rPr lang="en-US" b="0" i="0" baseline="0" dirty="0"/>
            <a:t>Highlights strong relationships between PM2.5 and pollutants like CO, NO2, and Ozone.</a:t>
          </a:r>
          <a:endParaRPr lang="en-US" dirty="0"/>
        </a:p>
      </dgm:t>
    </dgm:pt>
    <dgm:pt modelId="{42F79D58-D50B-4436-98DF-F783F6BCE093}" type="parTrans" cxnId="{21EB5695-011E-47FD-88CD-B6B03B957A9B}">
      <dgm:prSet/>
      <dgm:spPr/>
      <dgm:t>
        <a:bodyPr/>
        <a:lstStyle/>
        <a:p>
          <a:endParaRPr lang="en-US"/>
        </a:p>
      </dgm:t>
    </dgm:pt>
    <dgm:pt modelId="{938B3FA6-A8C9-42E7-8436-169560D09263}" type="sibTrans" cxnId="{21EB5695-011E-47FD-88CD-B6B03B957A9B}">
      <dgm:prSet/>
      <dgm:spPr/>
      <dgm:t>
        <a:bodyPr/>
        <a:lstStyle/>
        <a:p>
          <a:endParaRPr lang="en-US"/>
        </a:p>
      </dgm:t>
    </dgm:pt>
    <dgm:pt modelId="{A3CAD1EC-B949-40F4-A89B-EBF75A9126E0}">
      <dgm:prSet/>
      <dgm:spPr/>
      <dgm:t>
        <a:bodyPr/>
        <a:lstStyle/>
        <a:p>
          <a:r>
            <a:rPr lang="en-US" b="1" i="0" baseline="0"/>
            <a:t>Country-Wise Trends:</a:t>
          </a:r>
          <a:endParaRPr lang="en-US"/>
        </a:p>
      </dgm:t>
    </dgm:pt>
    <dgm:pt modelId="{4A9F290E-E377-4EBB-98D8-F7ACE8D953FC}" type="parTrans" cxnId="{C7DCFCCD-7982-4220-8860-0621C78E5611}">
      <dgm:prSet/>
      <dgm:spPr/>
      <dgm:t>
        <a:bodyPr/>
        <a:lstStyle/>
        <a:p>
          <a:endParaRPr lang="en-US"/>
        </a:p>
      </dgm:t>
    </dgm:pt>
    <dgm:pt modelId="{177D03AF-8E41-40A3-8753-462150875236}" type="sibTrans" cxnId="{C7DCFCCD-7982-4220-8860-0621C78E5611}">
      <dgm:prSet/>
      <dgm:spPr/>
      <dgm:t>
        <a:bodyPr/>
        <a:lstStyle/>
        <a:p>
          <a:endParaRPr lang="en-US"/>
        </a:p>
      </dgm:t>
    </dgm:pt>
    <dgm:pt modelId="{3556C23E-1C49-4A33-B5DF-CC688B1910C7}">
      <dgm:prSet/>
      <dgm:spPr/>
      <dgm:t>
        <a:bodyPr/>
        <a:lstStyle/>
        <a:p>
          <a:r>
            <a:rPr lang="en-US" b="1" i="0" baseline="0" dirty="0"/>
            <a:t>Boxplots:</a:t>
          </a:r>
          <a:r>
            <a:rPr lang="en-US" b="0" i="0" baseline="0" dirty="0"/>
            <a:t> Show disparities in air quality between countries.</a:t>
          </a:r>
          <a:endParaRPr lang="en-US" dirty="0"/>
        </a:p>
      </dgm:t>
    </dgm:pt>
    <dgm:pt modelId="{5DB1EA87-4254-4E30-9415-00962D5732CA}" type="parTrans" cxnId="{37CE128B-DC43-4006-9A2B-2EE315D4C67D}">
      <dgm:prSet/>
      <dgm:spPr/>
      <dgm:t>
        <a:bodyPr/>
        <a:lstStyle/>
        <a:p>
          <a:endParaRPr lang="en-US"/>
        </a:p>
      </dgm:t>
    </dgm:pt>
    <dgm:pt modelId="{B9A2C462-C281-458F-ABDB-1BA22F983BC4}" type="sibTrans" cxnId="{37CE128B-DC43-4006-9A2B-2EE315D4C67D}">
      <dgm:prSet/>
      <dgm:spPr/>
      <dgm:t>
        <a:bodyPr/>
        <a:lstStyle/>
        <a:p>
          <a:endParaRPr lang="en-US"/>
        </a:p>
      </dgm:t>
    </dgm:pt>
    <dgm:pt modelId="{B48B0C7E-E91D-42FD-8AE4-95694063276B}">
      <dgm:prSet/>
      <dgm:spPr/>
      <dgm:t>
        <a:bodyPr/>
        <a:lstStyle/>
        <a:p>
          <a:r>
            <a:rPr lang="en-US" b="1" i="0" baseline="0" dirty="0"/>
            <a:t>Bar Plots:</a:t>
          </a:r>
          <a:r>
            <a:rPr lang="en-US" b="0" i="0" baseline="0" dirty="0"/>
            <a:t> Average PM2.5 values for top-polluting countries.</a:t>
          </a:r>
          <a:endParaRPr lang="en-US" dirty="0"/>
        </a:p>
      </dgm:t>
    </dgm:pt>
    <dgm:pt modelId="{BCD25069-497F-4D2A-909D-C6B158A5B9A2}" type="parTrans" cxnId="{449DF482-8359-45E7-B6BF-E56919AFDF9C}">
      <dgm:prSet/>
      <dgm:spPr/>
      <dgm:t>
        <a:bodyPr/>
        <a:lstStyle/>
        <a:p>
          <a:endParaRPr lang="en-US"/>
        </a:p>
      </dgm:t>
    </dgm:pt>
    <dgm:pt modelId="{9915408C-8F78-4B3D-9D3E-0D3CCCCB8FE2}" type="sibTrans" cxnId="{449DF482-8359-45E7-B6BF-E56919AFDF9C}">
      <dgm:prSet/>
      <dgm:spPr/>
      <dgm:t>
        <a:bodyPr/>
        <a:lstStyle/>
        <a:p>
          <a:endParaRPr lang="en-US"/>
        </a:p>
      </dgm:t>
    </dgm:pt>
    <dgm:pt modelId="{B849D631-5337-44C7-8625-DDD59D0E849E}">
      <dgm:prSet/>
      <dgm:spPr/>
      <dgm:t>
        <a:bodyPr/>
        <a:lstStyle/>
        <a:p>
          <a:r>
            <a:rPr lang="en-US" b="1" i="0" baseline="0"/>
            <a:t>Actual vs. Predicted:</a:t>
          </a:r>
          <a:endParaRPr lang="en-US"/>
        </a:p>
      </dgm:t>
    </dgm:pt>
    <dgm:pt modelId="{D2CE1CE1-483B-4DFE-ADE7-DCB765F4C447}" type="parTrans" cxnId="{314150D1-1D25-4504-8942-5163709D7942}">
      <dgm:prSet/>
      <dgm:spPr/>
      <dgm:t>
        <a:bodyPr/>
        <a:lstStyle/>
        <a:p>
          <a:endParaRPr lang="en-US"/>
        </a:p>
      </dgm:t>
    </dgm:pt>
    <dgm:pt modelId="{5AFAC0EB-49D0-4FF3-8F05-F726E9C32B21}" type="sibTrans" cxnId="{314150D1-1D25-4504-8942-5163709D7942}">
      <dgm:prSet/>
      <dgm:spPr/>
      <dgm:t>
        <a:bodyPr/>
        <a:lstStyle/>
        <a:p>
          <a:endParaRPr lang="en-US"/>
        </a:p>
      </dgm:t>
    </dgm:pt>
    <dgm:pt modelId="{CDA9F095-014A-44E5-B1AA-42BB7AE6FD03}">
      <dgm:prSet/>
      <dgm:spPr/>
      <dgm:t>
        <a:bodyPr/>
        <a:lstStyle/>
        <a:p>
          <a:r>
            <a:rPr lang="en-US" b="0" i="0" baseline="0" dirty="0"/>
            <a:t>Scatterplot compares actual and predicted PM2.5 values, showing strong alignment.</a:t>
          </a:r>
          <a:endParaRPr lang="en-US" dirty="0"/>
        </a:p>
      </dgm:t>
    </dgm:pt>
    <dgm:pt modelId="{32F0F48D-FF36-4F9E-B054-5545A4ECED58}" type="parTrans" cxnId="{693A1397-D714-44C9-80AB-F3FE8A9DF7C5}">
      <dgm:prSet/>
      <dgm:spPr/>
      <dgm:t>
        <a:bodyPr/>
        <a:lstStyle/>
        <a:p>
          <a:endParaRPr lang="en-US"/>
        </a:p>
      </dgm:t>
    </dgm:pt>
    <dgm:pt modelId="{A8F3AB5E-C2CB-483B-88C2-D89D312B436F}" type="sibTrans" cxnId="{693A1397-D714-44C9-80AB-F3FE8A9DF7C5}">
      <dgm:prSet/>
      <dgm:spPr/>
      <dgm:t>
        <a:bodyPr/>
        <a:lstStyle/>
        <a:p>
          <a:endParaRPr lang="en-US"/>
        </a:p>
      </dgm:t>
    </dgm:pt>
    <dgm:pt modelId="{17CE6D11-4A0D-4752-8FFF-95B52272B70E}">
      <dgm:prSet/>
      <dgm:spPr/>
      <dgm:t>
        <a:bodyPr/>
        <a:lstStyle/>
        <a:p>
          <a:r>
            <a:rPr lang="en-US" b="1" i="0" baseline="0"/>
            <a:t>Pollution Patterns:</a:t>
          </a:r>
          <a:endParaRPr lang="en-US"/>
        </a:p>
      </dgm:t>
    </dgm:pt>
    <dgm:pt modelId="{F7767852-354D-418E-9027-DC270938D1A5}" type="parTrans" cxnId="{497225F4-319A-4848-A640-083E7E1D2E88}">
      <dgm:prSet/>
      <dgm:spPr/>
      <dgm:t>
        <a:bodyPr/>
        <a:lstStyle/>
        <a:p>
          <a:endParaRPr lang="en-US"/>
        </a:p>
      </dgm:t>
    </dgm:pt>
    <dgm:pt modelId="{A12AD19E-ED21-4F59-9AC0-0A4E78B47A17}" type="sibTrans" cxnId="{497225F4-319A-4848-A640-083E7E1D2E88}">
      <dgm:prSet/>
      <dgm:spPr/>
      <dgm:t>
        <a:bodyPr/>
        <a:lstStyle/>
        <a:p>
          <a:endParaRPr lang="en-US"/>
        </a:p>
      </dgm:t>
    </dgm:pt>
    <dgm:pt modelId="{260FE36B-2F4F-40AC-834E-48999CCFDA26}">
      <dgm:prSet/>
      <dgm:spPr/>
      <dgm:t>
        <a:bodyPr/>
        <a:lstStyle/>
        <a:p>
          <a:r>
            <a:rPr lang="en-US" b="0" i="0" baseline="0" dirty="0"/>
            <a:t>Heatmaps visualize pollutant averages across countries.</a:t>
          </a:r>
          <a:endParaRPr lang="en-US" dirty="0"/>
        </a:p>
      </dgm:t>
    </dgm:pt>
    <dgm:pt modelId="{5018C5A1-4193-4926-89A4-D57B7091393B}" type="parTrans" cxnId="{0E5B0CBB-94CD-4AB5-8479-6F9DEA493B27}">
      <dgm:prSet/>
      <dgm:spPr/>
      <dgm:t>
        <a:bodyPr/>
        <a:lstStyle/>
        <a:p>
          <a:endParaRPr lang="en-US"/>
        </a:p>
      </dgm:t>
    </dgm:pt>
    <dgm:pt modelId="{8D89346C-D2E5-4F05-A64D-90E3E1F57371}" type="sibTrans" cxnId="{0E5B0CBB-94CD-4AB5-8479-6F9DEA493B27}">
      <dgm:prSet/>
      <dgm:spPr/>
      <dgm:t>
        <a:bodyPr/>
        <a:lstStyle/>
        <a:p>
          <a:endParaRPr lang="en-US"/>
        </a:p>
      </dgm:t>
    </dgm:pt>
    <dgm:pt modelId="{6E8EF4A2-A4F1-49B0-8FF9-AA8FF7769791}">
      <dgm:prSet/>
      <dgm:spPr/>
      <dgm:t>
        <a:bodyPr/>
        <a:lstStyle/>
        <a:p>
          <a:r>
            <a:rPr lang="en-US" b="0" i="0" baseline="0" dirty="0"/>
            <a:t>Country-specific PM2.5 trends over time presented in line graphs.</a:t>
          </a:r>
          <a:endParaRPr lang="en-US" dirty="0"/>
        </a:p>
      </dgm:t>
    </dgm:pt>
    <dgm:pt modelId="{4238631E-084F-4DF0-B98D-024FC7E19DEF}" type="parTrans" cxnId="{DE271FA6-B8FF-4FE6-8B2B-F7E7257CED9F}">
      <dgm:prSet/>
      <dgm:spPr/>
      <dgm:t>
        <a:bodyPr/>
        <a:lstStyle/>
        <a:p>
          <a:endParaRPr lang="en-US"/>
        </a:p>
      </dgm:t>
    </dgm:pt>
    <dgm:pt modelId="{F0E6D8CA-70E2-4565-BE2C-DD16B9597F38}" type="sibTrans" cxnId="{DE271FA6-B8FF-4FE6-8B2B-F7E7257CED9F}">
      <dgm:prSet/>
      <dgm:spPr/>
      <dgm:t>
        <a:bodyPr/>
        <a:lstStyle/>
        <a:p>
          <a:endParaRPr lang="en-US"/>
        </a:p>
      </dgm:t>
    </dgm:pt>
    <dgm:pt modelId="{36E61E77-DD34-408B-8DA2-55236D475CD9}">
      <dgm:prSet/>
      <dgm:spPr/>
      <dgm:t>
        <a:bodyPr/>
        <a:lstStyle/>
        <a:p>
          <a:r>
            <a:rPr lang="en-US" b="1" i="0" baseline="0"/>
            <a:t>Feature Importance:</a:t>
          </a:r>
          <a:endParaRPr lang="en-US"/>
        </a:p>
      </dgm:t>
    </dgm:pt>
    <dgm:pt modelId="{82E0551A-4204-47CD-B30B-E44E34B09DC9}" type="parTrans" cxnId="{6D293E0E-7D56-416B-BD57-01300F531FDF}">
      <dgm:prSet/>
      <dgm:spPr/>
      <dgm:t>
        <a:bodyPr/>
        <a:lstStyle/>
        <a:p>
          <a:endParaRPr lang="en-US"/>
        </a:p>
      </dgm:t>
    </dgm:pt>
    <dgm:pt modelId="{8F1F8611-ECD6-4703-A1C5-CD0C02FE9E7D}" type="sibTrans" cxnId="{6D293E0E-7D56-416B-BD57-01300F531FDF}">
      <dgm:prSet/>
      <dgm:spPr/>
      <dgm:t>
        <a:bodyPr/>
        <a:lstStyle/>
        <a:p>
          <a:endParaRPr lang="en-US"/>
        </a:p>
      </dgm:t>
    </dgm:pt>
    <dgm:pt modelId="{B3815A81-BF95-4453-AB9D-6DBC18C5CD75}">
      <dgm:prSet/>
      <dgm:spPr/>
      <dgm:t>
        <a:bodyPr/>
        <a:lstStyle/>
        <a:p>
          <a:r>
            <a:rPr lang="en-US" b="0" i="0" baseline="0" dirty="0"/>
            <a:t>Bar chart of feature contributions to model predictions (e.g., AQI Value, </a:t>
          </a:r>
          <a:r>
            <a:rPr lang="en-US" b="0" i="0" baseline="0" dirty="0" err="1"/>
            <a:t>pollutant_sum</a:t>
          </a:r>
          <a:r>
            <a:rPr lang="en-US" b="0" i="0" baseline="0" dirty="0"/>
            <a:t>).</a:t>
          </a:r>
          <a:endParaRPr lang="en-US" dirty="0"/>
        </a:p>
      </dgm:t>
    </dgm:pt>
    <dgm:pt modelId="{38DF079F-74AF-4A4F-BE58-283934E79313}" type="parTrans" cxnId="{02193B32-039A-4169-9E64-CAECC691B152}">
      <dgm:prSet/>
      <dgm:spPr/>
      <dgm:t>
        <a:bodyPr/>
        <a:lstStyle/>
        <a:p>
          <a:endParaRPr lang="en-US"/>
        </a:p>
      </dgm:t>
    </dgm:pt>
    <dgm:pt modelId="{7E4CE3D8-09BE-453C-BA4D-4AE20E72EFA0}" type="sibTrans" cxnId="{02193B32-039A-4169-9E64-CAECC691B152}">
      <dgm:prSet/>
      <dgm:spPr/>
      <dgm:t>
        <a:bodyPr/>
        <a:lstStyle/>
        <a:p>
          <a:endParaRPr lang="en-US"/>
        </a:p>
      </dgm:t>
    </dgm:pt>
    <dgm:pt modelId="{A83A68B9-283B-4FA1-AF32-348BCE24B687}">
      <dgm:prSet/>
      <dgm:spPr/>
      <dgm:t>
        <a:bodyPr/>
        <a:lstStyle/>
        <a:p>
          <a:r>
            <a:rPr lang="en-US" b="1" i="0" baseline="0" dirty="0"/>
            <a:t>Residual Analysis:</a:t>
          </a:r>
          <a:endParaRPr lang="en-US" dirty="0"/>
        </a:p>
      </dgm:t>
    </dgm:pt>
    <dgm:pt modelId="{D0E4B4B3-6D7D-47A1-9A8C-2972C26717BD}" type="parTrans" cxnId="{F256FB2F-C664-4383-9138-11D0A86BED8A}">
      <dgm:prSet/>
      <dgm:spPr/>
      <dgm:t>
        <a:bodyPr/>
        <a:lstStyle/>
        <a:p>
          <a:endParaRPr lang="en-US"/>
        </a:p>
      </dgm:t>
    </dgm:pt>
    <dgm:pt modelId="{962D7EF4-2745-4217-A8F5-63E38D6A4CF0}" type="sibTrans" cxnId="{F256FB2F-C664-4383-9138-11D0A86BED8A}">
      <dgm:prSet/>
      <dgm:spPr/>
      <dgm:t>
        <a:bodyPr/>
        <a:lstStyle/>
        <a:p>
          <a:endParaRPr lang="en-US"/>
        </a:p>
      </dgm:t>
    </dgm:pt>
    <dgm:pt modelId="{A5BA1D1E-6355-4736-A926-4FA451CF399B}">
      <dgm:prSet/>
      <dgm:spPr/>
      <dgm:t>
        <a:bodyPr/>
        <a:lstStyle/>
        <a:p>
          <a:r>
            <a:rPr lang="en-US" b="0" i="0" baseline="0" dirty="0"/>
            <a:t>Histogram shows balanced residual distribution, validating model accuracy.</a:t>
          </a:r>
          <a:endParaRPr lang="en-US" dirty="0"/>
        </a:p>
      </dgm:t>
    </dgm:pt>
    <dgm:pt modelId="{B0F5F574-F890-4D0C-903D-D9C917007D6F}" type="parTrans" cxnId="{6ABA4E7C-6A05-4FA6-BB60-B617ECEEAE83}">
      <dgm:prSet/>
      <dgm:spPr/>
      <dgm:t>
        <a:bodyPr/>
        <a:lstStyle/>
        <a:p>
          <a:endParaRPr lang="en-US"/>
        </a:p>
      </dgm:t>
    </dgm:pt>
    <dgm:pt modelId="{C73E89D8-683D-4542-82D3-1D0038743E1E}" type="sibTrans" cxnId="{6ABA4E7C-6A05-4FA6-BB60-B617ECEEAE83}">
      <dgm:prSet/>
      <dgm:spPr/>
      <dgm:t>
        <a:bodyPr/>
        <a:lstStyle/>
        <a:p>
          <a:endParaRPr lang="en-US"/>
        </a:p>
      </dgm:t>
    </dgm:pt>
    <dgm:pt modelId="{2188D00E-79DB-4F47-9845-F6BBE6FDDFE5}" type="pres">
      <dgm:prSet presAssocID="{F55A8403-B419-47A3-BCCF-36A82BDAC028}" presName="Name0" presStyleCnt="0">
        <dgm:presLayoutVars>
          <dgm:dir/>
          <dgm:animLvl val="lvl"/>
          <dgm:resizeHandles val="exact"/>
        </dgm:presLayoutVars>
      </dgm:prSet>
      <dgm:spPr/>
    </dgm:pt>
    <dgm:pt modelId="{54992C22-0E53-4B55-B354-494AF3743D5F}" type="pres">
      <dgm:prSet presAssocID="{BD03BAB9-3F3C-4B4B-BCC0-E7F9F6746DB6}" presName="linNode" presStyleCnt="0"/>
      <dgm:spPr/>
    </dgm:pt>
    <dgm:pt modelId="{43020714-E4BD-4509-B916-5F3D74814161}" type="pres">
      <dgm:prSet presAssocID="{BD03BAB9-3F3C-4B4B-BCC0-E7F9F6746DB6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CD4B9F4-F2F5-4E27-AD79-EADA63F58FE7}" type="pres">
      <dgm:prSet presAssocID="{BD03BAB9-3F3C-4B4B-BCC0-E7F9F6746DB6}" presName="descendantText" presStyleLbl="alignAccFollowNode1" presStyleIdx="0" presStyleCnt="7">
        <dgm:presLayoutVars>
          <dgm:bulletEnabled val="1"/>
        </dgm:presLayoutVars>
      </dgm:prSet>
      <dgm:spPr/>
    </dgm:pt>
    <dgm:pt modelId="{31AF8A9C-6830-4EF8-A0F6-ED960BB0B6D9}" type="pres">
      <dgm:prSet presAssocID="{7D51FACA-0090-4E58-831C-58AEDA064B24}" presName="sp" presStyleCnt="0"/>
      <dgm:spPr/>
    </dgm:pt>
    <dgm:pt modelId="{B0C9F3B8-EA85-482A-840E-580A56B3FA8D}" type="pres">
      <dgm:prSet presAssocID="{9F6882AA-2D4C-4D6A-9207-814A61C1E299}" presName="linNode" presStyleCnt="0"/>
      <dgm:spPr/>
    </dgm:pt>
    <dgm:pt modelId="{7863F779-27C3-46E8-91F5-A37BAE231B81}" type="pres">
      <dgm:prSet presAssocID="{9F6882AA-2D4C-4D6A-9207-814A61C1E299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851BB0C4-B809-4D27-B708-AB843E1FF216}" type="pres">
      <dgm:prSet presAssocID="{9F6882AA-2D4C-4D6A-9207-814A61C1E299}" presName="descendantText" presStyleLbl="alignAccFollowNode1" presStyleIdx="1" presStyleCnt="7">
        <dgm:presLayoutVars>
          <dgm:bulletEnabled val="1"/>
        </dgm:presLayoutVars>
      </dgm:prSet>
      <dgm:spPr/>
    </dgm:pt>
    <dgm:pt modelId="{47294E7D-C506-4C1C-BD6D-3D15D8FC896E}" type="pres">
      <dgm:prSet presAssocID="{2AD7FFEA-D576-48C6-8994-C8F08F9CA2FC}" presName="sp" presStyleCnt="0"/>
      <dgm:spPr/>
    </dgm:pt>
    <dgm:pt modelId="{17787AE0-4341-4FFA-9D7B-8FAF2FD52ADB}" type="pres">
      <dgm:prSet presAssocID="{A3CAD1EC-B949-40F4-A89B-EBF75A9126E0}" presName="linNode" presStyleCnt="0"/>
      <dgm:spPr/>
    </dgm:pt>
    <dgm:pt modelId="{88AB6836-D0EE-4962-BA01-166B65194B79}" type="pres">
      <dgm:prSet presAssocID="{A3CAD1EC-B949-40F4-A89B-EBF75A9126E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48F7550-7153-48C9-83F9-DE47F7A38C56}" type="pres">
      <dgm:prSet presAssocID="{A3CAD1EC-B949-40F4-A89B-EBF75A9126E0}" presName="descendantText" presStyleLbl="alignAccFollowNode1" presStyleIdx="2" presStyleCnt="7">
        <dgm:presLayoutVars>
          <dgm:bulletEnabled val="1"/>
        </dgm:presLayoutVars>
      </dgm:prSet>
      <dgm:spPr/>
    </dgm:pt>
    <dgm:pt modelId="{072B1D16-C4F9-4FD7-A34D-877857BAC90F}" type="pres">
      <dgm:prSet presAssocID="{177D03AF-8E41-40A3-8753-462150875236}" presName="sp" presStyleCnt="0"/>
      <dgm:spPr/>
    </dgm:pt>
    <dgm:pt modelId="{B7F3B0B0-8A4B-40CE-A76B-D71606A23639}" type="pres">
      <dgm:prSet presAssocID="{B849D631-5337-44C7-8625-DDD59D0E849E}" presName="linNode" presStyleCnt="0"/>
      <dgm:spPr/>
    </dgm:pt>
    <dgm:pt modelId="{B998374F-046B-4AA3-B7C2-149C29BF13F0}" type="pres">
      <dgm:prSet presAssocID="{B849D631-5337-44C7-8625-DDD59D0E849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82743DA3-77C2-4498-BFAD-1490373AAA22}" type="pres">
      <dgm:prSet presAssocID="{B849D631-5337-44C7-8625-DDD59D0E849E}" presName="descendantText" presStyleLbl="alignAccFollowNode1" presStyleIdx="3" presStyleCnt="7">
        <dgm:presLayoutVars>
          <dgm:bulletEnabled val="1"/>
        </dgm:presLayoutVars>
      </dgm:prSet>
      <dgm:spPr/>
    </dgm:pt>
    <dgm:pt modelId="{1DA6EDAB-A5F1-495D-83B5-B05CF985D2BF}" type="pres">
      <dgm:prSet presAssocID="{5AFAC0EB-49D0-4FF3-8F05-F726E9C32B21}" presName="sp" presStyleCnt="0"/>
      <dgm:spPr/>
    </dgm:pt>
    <dgm:pt modelId="{7F41ECCB-406D-4364-8FE1-F674DBCFFF5D}" type="pres">
      <dgm:prSet presAssocID="{17CE6D11-4A0D-4752-8FFF-95B52272B70E}" presName="linNode" presStyleCnt="0"/>
      <dgm:spPr/>
    </dgm:pt>
    <dgm:pt modelId="{15CB15E2-5300-4785-9DED-2343F494D980}" type="pres">
      <dgm:prSet presAssocID="{17CE6D11-4A0D-4752-8FFF-95B52272B70E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89D82D72-29AA-41AD-A70C-0A193E7A375A}" type="pres">
      <dgm:prSet presAssocID="{17CE6D11-4A0D-4752-8FFF-95B52272B70E}" presName="descendantText" presStyleLbl="alignAccFollowNode1" presStyleIdx="4" presStyleCnt="7">
        <dgm:presLayoutVars>
          <dgm:bulletEnabled val="1"/>
        </dgm:presLayoutVars>
      </dgm:prSet>
      <dgm:spPr/>
    </dgm:pt>
    <dgm:pt modelId="{9F5D9395-28EA-4935-9F72-5F730FFDF634}" type="pres">
      <dgm:prSet presAssocID="{A12AD19E-ED21-4F59-9AC0-0A4E78B47A17}" presName="sp" presStyleCnt="0"/>
      <dgm:spPr/>
    </dgm:pt>
    <dgm:pt modelId="{74010BE7-167F-442D-9AF7-3ABC02DF774A}" type="pres">
      <dgm:prSet presAssocID="{36E61E77-DD34-408B-8DA2-55236D475CD9}" presName="linNode" presStyleCnt="0"/>
      <dgm:spPr/>
    </dgm:pt>
    <dgm:pt modelId="{199CA99E-D153-48F9-9AD0-ABB1B48D6BC9}" type="pres">
      <dgm:prSet presAssocID="{36E61E77-DD34-408B-8DA2-55236D475CD9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446D7BE-A180-4127-884A-18F4F39ABD2B}" type="pres">
      <dgm:prSet presAssocID="{36E61E77-DD34-408B-8DA2-55236D475CD9}" presName="descendantText" presStyleLbl="alignAccFollowNode1" presStyleIdx="5" presStyleCnt="7">
        <dgm:presLayoutVars>
          <dgm:bulletEnabled val="1"/>
        </dgm:presLayoutVars>
      </dgm:prSet>
      <dgm:spPr/>
    </dgm:pt>
    <dgm:pt modelId="{6D897E41-DC4E-45FC-87F4-08C54F2947D2}" type="pres">
      <dgm:prSet presAssocID="{8F1F8611-ECD6-4703-A1C5-CD0C02FE9E7D}" presName="sp" presStyleCnt="0"/>
      <dgm:spPr/>
    </dgm:pt>
    <dgm:pt modelId="{87CB5B14-F18D-4A4E-A3BA-D7724608CD4A}" type="pres">
      <dgm:prSet presAssocID="{A83A68B9-283B-4FA1-AF32-348BCE24B687}" presName="linNode" presStyleCnt="0"/>
      <dgm:spPr/>
    </dgm:pt>
    <dgm:pt modelId="{E7CE10A4-431F-4B08-8CB6-865923B2B7C3}" type="pres">
      <dgm:prSet presAssocID="{A83A68B9-283B-4FA1-AF32-348BCE24B687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1A635781-82E5-47CA-A6D3-1C141A89396E}" type="pres">
      <dgm:prSet presAssocID="{A83A68B9-283B-4FA1-AF32-348BCE24B687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7DD41403-C041-4857-BBD9-042F6FF605BB}" type="presOf" srcId="{CDA9F095-014A-44E5-B1AA-42BB7AE6FD03}" destId="{82743DA3-77C2-4498-BFAD-1490373AAA22}" srcOrd="0" destOrd="0" presId="urn:microsoft.com/office/officeart/2005/8/layout/vList5"/>
    <dgm:cxn modelId="{2215660B-2C1F-4CB2-ADA8-7D8C019341E4}" type="presOf" srcId="{BD03BAB9-3F3C-4B4B-BCC0-E7F9F6746DB6}" destId="{43020714-E4BD-4509-B916-5F3D74814161}" srcOrd="0" destOrd="0" presId="urn:microsoft.com/office/officeart/2005/8/layout/vList5"/>
    <dgm:cxn modelId="{21AD530B-3639-4516-ABA8-5C546372DDA4}" type="presOf" srcId="{BAF7B509-0DE2-4E57-A475-339B68AFA474}" destId="{2CD4B9F4-F2F5-4E27-AD79-EADA63F58FE7}" srcOrd="0" destOrd="0" presId="urn:microsoft.com/office/officeart/2005/8/layout/vList5"/>
    <dgm:cxn modelId="{6D293E0E-7D56-416B-BD57-01300F531FDF}" srcId="{F55A8403-B419-47A3-BCCF-36A82BDAC028}" destId="{36E61E77-DD34-408B-8DA2-55236D475CD9}" srcOrd="5" destOrd="0" parTransId="{82E0551A-4204-47CD-B30B-E44E34B09DC9}" sibTransId="{8F1F8611-ECD6-4703-A1C5-CD0C02FE9E7D}"/>
    <dgm:cxn modelId="{E63C161B-A757-41AD-8233-5F43C7BD36D6}" type="presOf" srcId="{A5BA1D1E-6355-4736-A926-4FA451CF399B}" destId="{1A635781-82E5-47CA-A6D3-1C141A89396E}" srcOrd="0" destOrd="0" presId="urn:microsoft.com/office/officeart/2005/8/layout/vList5"/>
    <dgm:cxn modelId="{738A392B-214E-4279-B5FE-35CBC03560C6}" type="presOf" srcId="{9F6882AA-2D4C-4D6A-9207-814A61C1E299}" destId="{7863F779-27C3-46E8-91F5-A37BAE231B81}" srcOrd="0" destOrd="0" presId="urn:microsoft.com/office/officeart/2005/8/layout/vList5"/>
    <dgm:cxn modelId="{F256FB2F-C664-4383-9138-11D0A86BED8A}" srcId="{F55A8403-B419-47A3-BCCF-36A82BDAC028}" destId="{A83A68B9-283B-4FA1-AF32-348BCE24B687}" srcOrd="6" destOrd="0" parTransId="{D0E4B4B3-6D7D-47A1-9A8C-2972C26717BD}" sibTransId="{962D7EF4-2745-4217-A8F5-63E38D6A4CF0}"/>
    <dgm:cxn modelId="{02193B32-039A-4169-9E64-CAECC691B152}" srcId="{36E61E77-DD34-408B-8DA2-55236D475CD9}" destId="{B3815A81-BF95-4453-AB9D-6DBC18C5CD75}" srcOrd="0" destOrd="0" parTransId="{38DF079F-74AF-4A4F-BE58-283934E79313}" sibTransId="{7E4CE3D8-09BE-453C-BA4D-4AE20E72EFA0}"/>
    <dgm:cxn modelId="{80C13337-CEC3-4CC7-BB69-90001640B3E0}" type="presOf" srcId="{B48B0C7E-E91D-42FD-8AE4-95694063276B}" destId="{648F7550-7153-48C9-83F9-DE47F7A38C56}" srcOrd="0" destOrd="1" presId="urn:microsoft.com/office/officeart/2005/8/layout/vList5"/>
    <dgm:cxn modelId="{85E3E13A-0C95-454B-8CD3-A4E0BC1C7D75}" type="presOf" srcId="{6E8EF4A2-A4F1-49B0-8FF9-AA8FF7769791}" destId="{89D82D72-29AA-41AD-A70C-0A193E7A375A}" srcOrd="0" destOrd="1" presId="urn:microsoft.com/office/officeart/2005/8/layout/vList5"/>
    <dgm:cxn modelId="{BB87743B-8F04-4557-8E52-8D64BB05C336}" type="presOf" srcId="{3556C23E-1C49-4A33-B5DF-CC688B1910C7}" destId="{648F7550-7153-48C9-83F9-DE47F7A38C56}" srcOrd="0" destOrd="0" presId="urn:microsoft.com/office/officeart/2005/8/layout/vList5"/>
    <dgm:cxn modelId="{F593C64A-45CD-4D9C-B5F1-78D7BB5C9698}" type="presOf" srcId="{A83A68B9-283B-4FA1-AF32-348BCE24B687}" destId="{E7CE10A4-431F-4B08-8CB6-865923B2B7C3}" srcOrd="0" destOrd="0" presId="urn:microsoft.com/office/officeart/2005/8/layout/vList5"/>
    <dgm:cxn modelId="{79A7BC73-95A0-434D-8148-EED919A1A13E}" type="presOf" srcId="{B3815A81-BF95-4453-AB9D-6DBC18C5CD75}" destId="{0446D7BE-A180-4127-884A-18F4F39ABD2B}" srcOrd="0" destOrd="0" presId="urn:microsoft.com/office/officeart/2005/8/layout/vList5"/>
    <dgm:cxn modelId="{4C0C2178-4F7B-43C3-983C-B36668142E5E}" srcId="{F55A8403-B419-47A3-BCCF-36A82BDAC028}" destId="{BD03BAB9-3F3C-4B4B-BCC0-E7F9F6746DB6}" srcOrd="0" destOrd="0" parTransId="{C28708E8-634E-44D3-96B1-5C136497BA88}" sibTransId="{7D51FACA-0090-4E58-831C-58AEDA064B24}"/>
    <dgm:cxn modelId="{6ABA4E7C-6A05-4FA6-BB60-B617ECEEAE83}" srcId="{A83A68B9-283B-4FA1-AF32-348BCE24B687}" destId="{A5BA1D1E-6355-4736-A926-4FA451CF399B}" srcOrd="0" destOrd="0" parTransId="{B0F5F574-F890-4D0C-903D-D9C917007D6F}" sibTransId="{C73E89D8-683D-4542-82D3-1D0038743E1E}"/>
    <dgm:cxn modelId="{EDEC1B7F-D4AF-44F0-A3E8-4193B75AF2EA}" type="presOf" srcId="{888E8BD5-FCBC-4CF3-9B3C-018AC56849A1}" destId="{851BB0C4-B809-4D27-B708-AB843E1FF216}" srcOrd="0" destOrd="0" presId="urn:microsoft.com/office/officeart/2005/8/layout/vList5"/>
    <dgm:cxn modelId="{7050E87F-E670-4C11-A1EC-B503F60A85A2}" type="presOf" srcId="{36E61E77-DD34-408B-8DA2-55236D475CD9}" destId="{199CA99E-D153-48F9-9AD0-ABB1B48D6BC9}" srcOrd="0" destOrd="0" presId="urn:microsoft.com/office/officeart/2005/8/layout/vList5"/>
    <dgm:cxn modelId="{449DF482-8359-45E7-B6BF-E56919AFDF9C}" srcId="{A3CAD1EC-B949-40F4-A89B-EBF75A9126E0}" destId="{B48B0C7E-E91D-42FD-8AE4-95694063276B}" srcOrd="1" destOrd="0" parTransId="{BCD25069-497F-4D2A-909D-C6B158A5B9A2}" sibTransId="{9915408C-8F78-4B3D-9D3E-0D3CCCCB8FE2}"/>
    <dgm:cxn modelId="{37CE128B-DC43-4006-9A2B-2EE315D4C67D}" srcId="{A3CAD1EC-B949-40F4-A89B-EBF75A9126E0}" destId="{3556C23E-1C49-4A33-B5DF-CC688B1910C7}" srcOrd="0" destOrd="0" parTransId="{5DB1EA87-4254-4E30-9415-00962D5732CA}" sibTransId="{B9A2C462-C281-458F-ABDB-1BA22F983BC4}"/>
    <dgm:cxn modelId="{21EB5695-011E-47FD-88CD-B6B03B957A9B}" srcId="{9F6882AA-2D4C-4D6A-9207-814A61C1E299}" destId="{888E8BD5-FCBC-4CF3-9B3C-018AC56849A1}" srcOrd="0" destOrd="0" parTransId="{42F79D58-D50B-4436-98DF-F783F6BCE093}" sibTransId="{938B3FA6-A8C9-42E7-8436-169560D09263}"/>
    <dgm:cxn modelId="{693A1397-D714-44C9-80AB-F3FE8A9DF7C5}" srcId="{B849D631-5337-44C7-8625-DDD59D0E849E}" destId="{CDA9F095-014A-44E5-B1AA-42BB7AE6FD03}" srcOrd="0" destOrd="0" parTransId="{32F0F48D-FF36-4F9E-B054-5545A4ECED58}" sibTransId="{A8F3AB5E-C2CB-483B-88C2-D89D312B436F}"/>
    <dgm:cxn modelId="{DA061EA2-341C-41F5-8021-F9C3BED7794D}" type="presOf" srcId="{B849D631-5337-44C7-8625-DDD59D0E849E}" destId="{B998374F-046B-4AA3-B7C2-149C29BF13F0}" srcOrd="0" destOrd="0" presId="urn:microsoft.com/office/officeart/2005/8/layout/vList5"/>
    <dgm:cxn modelId="{DE271FA6-B8FF-4FE6-8B2B-F7E7257CED9F}" srcId="{17CE6D11-4A0D-4752-8FFF-95B52272B70E}" destId="{6E8EF4A2-A4F1-49B0-8FF9-AA8FF7769791}" srcOrd="1" destOrd="0" parTransId="{4238631E-084F-4DF0-B98D-024FC7E19DEF}" sibTransId="{F0E6D8CA-70E2-4565-BE2C-DD16B9597F38}"/>
    <dgm:cxn modelId="{9EEC8AB0-30C8-4CDE-A54D-6BE5B952BE01}" srcId="{BD03BAB9-3F3C-4B4B-BCC0-E7F9F6746DB6}" destId="{BAF7B509-0DE2-4E57-A475-339B68AFA474}" srcOrd="0" destOrd="0" parTransId="{78CB62BB-2A9B-4DFE-A2C3-94FAE27D635B}" sibTransId="{422B7E85-AF00-4C5C-B4B7-BF218ECF5318}"/>
    <dgm:cxn modelId="{0E5B0CBB-94CD-4AB5-8479-6F9DEA493B27}" srcId="{17CE6D11-4A0D-4752-8FFF-95B52272B70E}" destId="{260FE36B-2F4F-40AC-834E-48999CCFDA26}" srcOrd="0" destOrd="0" parTransId="{5018C5A1-4193-4926-89A4-D57B7091393B}" sibTransId="{8D89346C-D2E5-4F05-A64D-90E3E1F57371}"/>
    <dgm:cxn modelId="{C7DCFCCD-7982-4220-8860-0621C78E5611}" srcId="{F55A8403-B419-47A3-BCCF-36A82BDAC028}" destId="{A3CAD1EC-B949-40F4-A89B-EBF75A9126E0}" srcOrd="2" destOrd="0" parTransId="{4A9F290E-E377-4EBB-98D8-F7ACE8D953FC}" sibTransId="{177D03AF-8E41-40A3-8753-462150875236}"/>
    <dgm:cxn modelId="{314150D1-1D25-4504-8942-5163709D7942}" srcId="{F55A8403-B419-47A3-BCCF-36A82BDAC028}" destId="{B849D631-5337-44C7-8625-DDD59D0E849E}" srcOrd="3" destOrd="0" parTransId="{D2CE1CE1-483B-4DFE-ADE7-DCB765F4C447}" sibTransId="{5AFAC0EB-49D0-4FF3-8F05-F726E9C32B21}"/>
    <dgm:cxn modelId="{7FF1C2DE-6DA5-4881-8FA2-AA4EEC235825}" type="presOf" srcId="{F55A8403-B419-47A3-BCCF-36A82BDAC028}" destId="{2188D00E-79DB-4F47-9845-F6BBE6FDDFE5}" srcOrd="0" destOrd="0" presId="urn:microsoft.com/office/officeart/2005/8/layout/vList5"/>
    <dgm:cxn modelId="{09B9EEE8-1C07-4878-9FD1-8AF9C60D66EA}" type="presOf" srcId="{A3CAD1EC-B949-40F4-A89B-EBF75A9126E0}" destId="{88AB6836-D0EE-4962-BA01-166B65194B79}" srcOrd="0" destOrd="0" presId="urn:microsoft.com/office/officeart/2005/8/layout/vList5"/>
    <dgm:cxn modelId="{497225F4-319A-4848-A640-083E7E1D2E88}" srcId="{F55A8403-B419-47A3-BCCF-36A82BDAC028}" destId="{17CE6D11-4A0D-4752-8FFF-95B52272B70E}" srcOrd="4" destOrd="0" parTransId="{F7767852-354D-418E-9027-DC270938D1A5}" sibTransId="{A12AD19E-ED21-4F59-9AC0-0A4E78B47A17}"/>
    <dgm:cxn modelId="{4907B8F9-694C-4541-B35E-17709B96298A}" type="presOf" srcId="{260FE36B-2F4F-40AC-834E-48999CCFDA26}" destId="{89D82D72-29AA-41AD-A70C-0A193E7A375A}" srcOrd="0" destOrd="0" presId="urn:microsoft.com/office/officeart/2005/8/layout/vList5"/>
    <dgm:cxn modelId="{F0CDB9FD-A9E6-46AD-9CAA-F42BFC94E149}" type="presOf" srcId="{17CE6D11-4A0D-4752-8FFF-95B52272B70E}" destId="{15CB15E2-5300-4785-9DED-2343F494D980}" srcOrd="0" destOrd="0" presId="urn:microsoft.com/office/officeart/2005/8/layout/vList5"/>
    <dgm:cxn modelId="{DCFFA3FF-AF1F-4D45-B020-AF3B949D0AFD}" srcId="{F55A8403-B419-47A3-BCCF-36A82BDAC028}" destId="{9F6882AA-2D4C-4D6A-9207-814A61C1E299}" srcOrd="1" destOrd="0" parTransId="{7B68A9D6-8C89-496F-8B76-BA9E53D7E026}" sibTransId="{2AD7FFEA-D576-48C6-8994-C8F08F9CA2FC}"/>
    <dgm:cxn modelId="{5809763D-74B1-448B-96FF-982FC9FE6B56}" type="presParOf" srcId="{2188D00E-79DB-4F47-9845-F6BBE6FDDFE5}" destId="{54992C22-0E53-4B55-B354-494AF3743D5F}" srcOrd="0" destOrd="0" presId="urn:microsoft.com/office/officeart/2005/8/layout/vList5"/>
    <dgm:cxn modelId="{75A3F08C-11A1-4FF5-994B-C8F3A8DE0B2C}" type="presParOf" srcId="{54992C22-0E53-4B55-B354-494AF3743D5F}" destId="{43020714-E4BD-4509-B916-5F3D74814161}" srcOrd="0" destOrd="0" presId="urn:microsoft.com/office/officeart/2005/8/layout/vList5"/>
    <dgm:cxn modelId="{B21F55BB-877F-4892-8469-85CBF06C5146}" type="presParOf" srcId="{54992C22-0E53-4B55-B354-494AF3743D5F}" destId="{2CD4B9F4-F2F5-4E27-AD79-EADA63F58FE7}" srcOrd="1" destOrd="0" presId="urn:microsoft.com/office/officeart/2005/8/layout/vList5"/>
    <dgm:cxn modelId="{ED38BC69-B55C-4AD8-A953-A7D8F012059B}" type="presParOf" srcId="{2188D00E-79DB-4F47-9845-F6BBE6FDDFE5}" destId="{31AF8A9C-6830-4EF8-A0F6-ED960BB0B6D9}" srcOrd="1" destOrd="0" presId="urn:microsoft.com/office/officeart/2005/8/layout/vList5"/>
    <dgm:cxn modelId="{3289CB9E-344B-417F-8C7F-8B6885D7A801}" type="presParOf" srcId="{2188D00E-79DB-4F47-9845-F6BBE6FDDFE5}" destId="{B0C9F3B8-EA85-482A-840E-580A56B3FA8D}" srcOrd="2" destOrd="0" presId="urn:microsoft.com/office/officeart/2005/8/layout/vList5"/>
    <dgm:cxn modelId="{EBEB1E84-7A4F-490D-AE8E-6C04F091E67C}" type="presParOf" srcId="{B0C9F3B8-EA85-482A-840E-580A56B3FA8D}" destId="{7863F779-27C3-46E8-91F5-A37BAE231B81}" srcOrd="0" destOrd="0" presId="urn:microsoft.com/office/officeart/2005/8/layout/vList5"/>
    <dgm:cxn modelId="{E160CE03-488C-4F97-940F-41916815CABA}" type="presParOf" srcId="{B0C9F3B8-EA85-482A-840E-580A56B3FA8D}" destId="{851BB0C4-B809-4D27-B708-AB843E1FF216}" srcOrd="1" destOrd="0" presId="urn:microsoft.com/office/officeart/2005/8/layout/vList5"/>
    <dgm:cxn modelId="{F1D8D4FB-4D10-4681-99E0-B594FF536404}" type="presParOf" srcId="{2188D00E-79DB-4F47-9845-F6BBE6FDDFE5}" destId="{47294E7D-C506-4C1C-BD6D-3D15D8FC896E}" srcOrd="3" destOrd="0" presId="urn:microsoft.com/office/officeart/2005/8/layout/vList5"/>
    <dgm:cxn modelId="{C85BA654-4CC2-4EE9-A6BD-60A9ACFA7315}" type="presParOf" srcId="{2188D00E-79DB-4F47-9845-F6BBE6FDDFE5}" destId="{17787AE0-4341-4FFA-9D7B-8FAF2FD52ADB}" srcOrd="4" destOrd="0" presId="urn:microsoft.com/office/officeart/2005/8/layout/vList5"/>
    <dgm:cxn modelId="{DDD95FFC-E2CC-49FB-9F70-43FB4DBBD909}" type="presParOf" srcId="{17787AE0-4341-4FFA-9D7B-8FAF2FD52ADB}" destId="{88AB6836-D0EE-4962-BA01-166B65194B79}" srcOrd="0" destOrd="0" presId="urn:microsoft.com/office/officeart/2005/8/layout/vList5"/>
    <dgm:cxn modelId="{FBFBF791-4602-424D-988B-A1B0CEAAE4AF}" type="presParOf" srcId="{17787AE0-4341-4FFA-9D7B-8FAF2FD52ADB}" destId="{648F7550-7153-48C9-83F9-DE47F7A38C56}" srcOrd="1" destOrd="0" presId="urn:microsoft.com/office/officeart/2005/8/layout/vList5"/>
    <dgm:cxn modelId="{35DE249D-77DC-4245-96D8-81A8AFC006DE}" type="presParOf" srcId="{2188D00E-79DB-4F47-9845-F6BBE6FDDFE5}" destId="{072B1D16-C4F9-4FD7-A34D-877857BAC90F}" srcOrd="5" destOrd="0" presId="urn:microsoft.com/office/officeart/2005/8/layout/vList5"/>
    <dgm:cxn modelId="{2A36D36B-FC7E-4B31-9CE1-1C54FDC761AE}" type="presParOf" srcId="{2188D00E-79DB-4F47-9845-F6BBE6FDDFE5}" destId="{B7F3B0B0-8A4B-40CE-A76B-D71606A23639}" srcOrd="6" destOrd="0" presId="urn:microsoft.com/office/officeart/2005/8/layout/vList5"/>
    <dgm:cxn modelId="{697AE036-8860-4CBC-B79F-6D531DB67542}" type="presParOf" srcId="{B7F3B0B0-8A4B-40CE-A76B-D71606A23639}" destId="{B998374F-046B-4AA3-B7C2-149C29BF13F0}" srcOrd="0" destOrd="0" presId="urn:microsoft.com/office/officeart/2005/8/layout/vList5"/>
    <dgm:cxn modelId="{FF27E561-AD94-4CEF-AF8C-F3CAD21D0080}" type="presParOf" srcId="{B7F3B0B0-8A4B-40CE-A76B-D71606A23639}" destId="{82743DA3-77C2-4498-BFAD-1490373AAA22}" srcOrd="1" destOrd="0" presId="urn:microsoft.com/office/officeart/2005/8/layout/vList5"/>
    <dgm:cxn modelId="{341B8CEE-B66F-441A-A9F6-22F910D8CF0A}" type="presParOf" srcId="{2188D00E-79DB-4F47-9845-F6BBE6FDDFE5}" destId="{1DA6EDAB-A5F1-495D-83B5-B05CF985D2BF}" srcOrd="7" destOrd="0" presId="urn:microsoft.com/office/officeart/2005/8/layout/vList5"/>
    <dgm:cxn modelId="{FD2A989F-9EAE-40BB-A295-75DDB3024256}" type="presParOf" srcId="{2188D00E-79DB-4F47-9845-F6BBE6FDDFE5}" destId="{7F41ECCB-406D-4364-8FE1-F674DBCFFF5D}" srcOrd="8" destOrd="0" presId="urn:microsoft.com/office/officeart/2005/8/layout/vList5"/>
    <dgm:cxn modelId="{FE260884-44F0-49E2-9D11-6E6DE2DCB4F7}" type="presParOf" srcId="{7F41ECCB-406D-4364-8FE1-F674DBCFFF5D}" destId="{15CB15E2-5300-4785-9DED-2343F494D980}" srcOrd="0" destOrd="0" presId="urn:microsoft.com/office/officeart/2005/8/layout/vList5"/>
    <dgm:cxn modelId="{E1CA3355-E3F5-4A56-ABE2-66F404EB14F2}" type="presParOf" srcId="{7F41ECCB-406D-4364-8FE1-F674DBCFFF5D}" destId="{89D82D72-29AA-41AD-A70C-0A193E7A375A}" srcOrd="1" destOrd="0" presId="urn:microsoft.com/office/officeart/2005/8/layout/vList5"/>
    <dgm:cxn modelId="{5E31C215-219B-4DB6-A89F-A449CE78EFFC}" type="presParOf" srcId="{2188D00E-79DB-4F47-9845-F6BBE6FDDFE5}" destId="{9F5D9395-28EA-4935-9F72-5F730FFDF634}" srcOrd="9" destOrd="0" presId="urn:microsoft.com/office/officeart/2005/8/layout/vList5"/>
    <dgm:cxn modelId="{1087F900-4023-4BB1-ADE8-6A4334EA9D08}" type="presParOf" srcId="{2188D00E-79DB-4F47-9845-F6BBE6FDDFE5}" destId="{74010BE7-167F-442D-9AF7-3ABC02DF774A}" srcOrd="10" destOrd="0" presId="urn:microsoft.com/office/officeart/2005/8/layout/vList5"/>
    <dgm:cxn modelId="{9CF48D8A-F6FC-48CF-A398-6AC2143F3FCB}" type="presParOf" srcId="{74010BE7-167F-442D-9AF7-3ABC02DF774A}" destId="{199CA99E-D153-48F9-9AD0-ABB1B48D6BC9}" srcOrd="0" destOrd="0" presId="urn:microsoft.com/office/officeart/2005/8/layout/vList5"/>
    <dgm:cxn modelId="{38A0AE56-5FCE-41DB-9FC7-241214EC97DD}" type="presParOf" srcId="{74010BE7-167F-442D-9AF7-3ABC02DF774A}" destId="{0446D7BE-A180-4127-884A-18F4F39ABD2B}" srcOrd="1" destOrd="0" presId="urn:microsoft.com/office/officeart/2005/8/layout/vList5"/>
    <dgm:cxn modelId="{CC5250FF-591D-4F24-8747-C2ABDF440515}" type="presParOf" srcId="{2188D00E-79DB-4F47-9845-F6BBE6FDDFE5}" destId="{6D897E41-DC4E-45FC-87F4-08C54F2947D2}" srcOrd="11" destOrd="0" presId="urn:microsoft.com/office/officeart/2005/8/layout/vList5"/>
    <dgm:cxn modelId="{6E5745EF-B595-4088-BCF2-F5DE526E79DB}" type="presParOf" srcId="{2188D00E-79DB-4F47-9845-F6BBE6FDDFE5}" destId="{87CB5B14-F18D-4A4E-A3BA-D7724608CD4A}" srcOrd="12" destOrd="0" presId="urn:microsoft.com/office/officeart/2005/8/layout/vList5"/>
    <dgm:cxn modelId="{042EC00A-97D8-45F4-977D-9F8D70CBD0D5}" type="presParOf" srcId="{87CB5B14-F18D-4A4E-A3BA-D7724608CD4A}" destId="{E7CE10A4-431F-4B08-8CB6-865923B2B7C3}" srcOrd="0" destOrd="0" presId="urn:microsoft.com/office/officeart/2005/8/layout/vList5"/>
    <dgm:cxn modelId="{222E5960-F8EB-4B04-B8D6-67A12506A640}" type="presParOf" srcId="{87CB5B14-F18D-4A4E-A3BA-D7724608CD4A}" destId="{1A635781-82E5-47CA-A6D3-1C141A8939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B8E278-FCA4-49B3-8950-89509BD20B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6C04D-2AB0-40BC-AE99-9E263BD558D4}">
      <dgm:prSet/>
      <dgm:spPr/>
      <dgm:t>
        <a:bodyPr/>
        <a:lstStyle/>
        <a:p>
          <a:r>
            <a:rPr lang="en-US" b="1" i="0" baseline="0"/>
            <a:t>Model Success:</a:t>
          </a:r>
          <a:endParaRPr lang="en-US"/>
        </a:p>
      </dgm:t>
    </dgm:pt>
    <dgm:pt modelId="{D2237EFF-B3A0-4948-AF95-55DD3D2E7B40}" type="parTrans" cxnId="{89445FA2-3A2C-4FAF-AB09-D396777204F4}">
      <dgm:prSet/>
      <dgm:spPr/>
      <dgm:t>
        <a:bodyPr/>
        <a:lstStyle/>
        <a:p>
          <a:endParaRPr lang="en-US"/>
        </a:p>
      </dgm:t>
    </dgm:pt>
    <dgm:pt modelId="{C23E11E3-ECA1-467D-B97D-68C223462D1C}" type="sibTrans" cxnId="{89445FA2-3A2C-4FAF-AB09-D396777204F4}">
      <dgm:prSet/>
      <dgm:spPr/>
      <dgm:t>
        <a:bodyPr/>
        <a:lstStyle/>
        <a:p>
          <a:endParaRPr lang="en-US"/>
        </a:p>
      </dgm:t>
    </dgm:pt>
    <dgm:pt modelId="{D9342CC7-1D64-4B33-A930-8C85F267C5F2}">
      <dgm:prSet/>
      <dgm:spPr/>
      <dgm:t>
        <a:bodyPr/>
        <a:lstStyle/>
        <a:p>
          <a:r>
            <a:rPr lang="en-US" b="0" i="0" baseline="0" dirty="0"/>
            <a:t>Random Forest Regressor achieved high accuracy with an R² of 0.99 and MSE of 31.35.</a:t>
          </a:r>
          <a:endParaRPr lang="en-US" dirty="0"/>
        </a:p>
      </dgm:t>
    </dgm:pt>
    <dgm:pt modelId="{E4408C81-9837-4195-A5F2-08287F6701E2}" type="parTrans" cxnId="{46F52581-7BC8-46CA-8CCD-312891AC26EF}">
      <dgm:prSet/>
      <dgm:spPr/>
      <dgm:t>
        <a:bodyPr/>
        <a:lstStyle/>
        <a:p>
          <a:endParaRPr lang="en-US"/>
        </a:p>
      </dgm:t>
    </dgm:pt>
    <dgm:pt modelId="{54D54B76-C090-4B9A-8FCB-C74199B1D393}" type="sibTrans" cxnId="{46F52581-7BC8-46CA-8CCD-312891AC26EF}">
      <dgm:prSet/>
      <dgm:spPr/>
      <dgm:t>
        <a:bodyPr/>
        <a:lstStyle/>
        <a:p>
          <a:endParaRPr lang="en-US"/>
        </a:p>
      </dgm:t>
    </dgm:pt>
    <dgm:pt modelId="{F98D471A-13A9-45E8-9CA1-B42624A8BD09}">
      <dgm:prSet/>
      <dgm:spPr/>
      <dgm:t>
        <a:bodyPr/>
        <a:lstStyle/>
        <a:p>
          <a:r>
            <a:rPr lang="en-US" b="1" i="0" baseline="0"/>
            <a:t>Key Predictors:</a:t>
          </a:r>
          <a:endParaRPr lang="en-US"/>
        </a:p>
      </dgm:t>
    </dgm:pt>
    <dgm:pt modelId="{588A7B59-AFD0-44AB-8DC5-6A32BE7481C8}" type="parTrans" cxnId="{341A99BE-4496-4D97-8ED2-3D0391BA15D4}">
      <dgm:prSet/>
      <dgm:spPr/>
      <dgm:t>
        <a:bodyPr/>
        <a:lstStyle/>
        <a:p>
          <a:endParaRPr lang="en-US"/>
        </a:p>
      </dgm:t>
    </dgm:pt>
    <dgm:pt modelId="{F47671D5-B349-40F2-94B3-8CEB82B7A40F}" type="sibTrans" cxnId="{341A99BE-4496-4D97-8ED2-3D0391BA15D4}">
      <dgm:prSet/>
      <dgm:spPr/>
      <dgm:t>
        <a:bodyPr/>
        <a:lstStyle/>
        <a:p>
          <a:endParaRPr lang="en-US"/>
        </a:p>
      </dgm:t>
    </dgm:pt>
    <dgm:pt modelId="{B6BE70DC-5071-449C-8F21-66702AADE03E}">
      <dgm:prSet/>
      <dgm:spPr/>
      <dgm:t>
        <a:bodyPr/>
        <a:lstStyle/>
        <a:p>
          <a:r>
            <a:rPr lang="en-US" b="0" i="0" baseline="0" dirty="0"/>
            <a:t>AQI Value, </a:t>
          </a:r>
          <a:r>
            <a:rPr lang="en-US" b="0" i="0" baseline="0" dirty="0" err="1"/>
            <a:t>pollutant_sum</a:t>
          </a:r>
          <a:r>
            <a:rPr lang="en-US" b="0" i="0" baseline="0" dirty="0"/>
            <a:t>, and </a:t>
          </a:r>
          <a:r>
            <a:rPr lang="en-US" b="0" i="0" baseline="0" dirty="0" err="1"/>
            <a:t>pollutant_avg</a:t>
          </a:r>
          <a:r>
            <a:rPr lang="en-US" b="0" i="0" baseline="0" dirty="0"/>
            <a:t> were identified as the most impactful features.</a:t>
          </a:r>
          <a:endParaRPr lang="en-US" dirty="0"/>
        </a:p>
      </dgm:t>
    </dgm:pt>
    <dgm:pt modelId="{6E974B30-6410-405A-9135-E45539BBB3BF}" type="parTrans" cxnId="{7E937B96-53B0-4FB8-AA98-D4A0984C4C48}">
      <dgm:prSet/>
      <dgm:spPr/>
      <dgm:t>
        <a:bodyPr/>
        <a:lstStyle/>
        <a:p>
          <a:endParaRPr lang="en-US"/>
        </a:p>
      </dgm:t>
    </dgm:pt>
    <dgm:pt modelId="{CDD6B8DB-FA58-42DF-9CFE-531A1979B0C2}" type="sibTrans" cxnId="{7E937B96-53B0-4FB8-AA98-D4A0984C4C48}">
      <dgm:prSet/>
      <dgm:spPr/>
      <dgm:t>
        <a:bodyPr/>
        <a:lstStyle/>
        <a:p>
          <a:endParaRPr lang="en-US"/>
        </a:p>
      </dgm:t>
    </dgm:pt>
    <dgm:pt modelId="{BFCF7261-29ED-4CB0-B0F0-38F737AD5239}">
      <dgm:prSet/>
      <dgm:spPr/>
      <dgm:t>
        <a:bodyPr/>
        <a:lstStyle/>
        <a:p>
          <a:r>
            <a:rPr lang="en-US" b="1" i="0" baseline="0"/>
            <a:t>Global Insights:</a:t>
          </a:r>
          <a:endParaRPr lang="en-US"/>
        </a:p>
      </dgm:t>
    </dgm:pt>
    <dgm:pt modelId="{43B5652F-9293-4C83-80C7-F81FC685E471}" type="parTrans" cxnId="{2680886E-8E5A-44C1-8F1E-BD9458DC0A38}">
      <dgm:prSet/>
      <dgm:spPr/>
      <dgm:t>
        <a:bodyPr/>
        <a:lstStyle/>
        <a:p>
          <a:endParaRPr lang="en-US"/>
        </a:p>
      </dgm:t>
    </dgm:pt>
    <dgm:pt modelId="{C04B95C9-BA76-42EE-8A0B-914D0D0CB289}" type="sibTrans" cxnId="{2680886E-8E5A-44C1-8F1E-BD9458DC0A38}">
      <dgm:prSet/>
      <dgm:spPr/>
      <dgm:t>
        <a:bodyPr/>
        <a:lstStyle/>
        <a:p>
          <a:endParaRPr lang="en-US"/>
        </a:p>
      </dgm:t>
    </dgm:pt>
    <dgm:pt modelId="{81358A0D-142C-4C01-A877-6B06BA0033BC}">
      <dgm:prSet/>
      <dgm:spPr/>
      <dgm:t>
        <a:bodyPr/>
        <a:lstStyle/>
        <a:p>
          <a:r>
            <a:rPr lang="en-US" b="0" i="0" baseline="0" dirty="0"/>
            <a:t>South Asia and parts of Africa were identified as major pollution hotspots.</a:t>
          </a:r>
          <a:endParaRPr lang="en-US" dirty="0"/>
        </a:p>
      </dgm:t>
    </dgm:pt>
    <dgm:pt modelId="{A58918E2-C0FD-48DB-87BE-C9B75ACDB504}" type="parTrans" cxnId="{F6852D64-DF7D-4E0E-8A0C-492114AB4993}">
      <dgm:prSet/>
      <dgm:spPr/>
      <dgm:t>
        <a:bodyPr/>
        <a:lstStyle/>
        <a:p>
          <a:endParaRPr lang="en-US"/>
        </a:p>
      </dgm:t>
    </dgm:pt>
    <dgm:pt modelId="{6B7AF569-2184-4F06-9164-CAC1081F3FAE}" type="sibTrans" cxnId="{F6852D64-DF7D-4E0E-8A0C-492114AB4993}">
      <dgm:prSet/>
      <dgm:spPr/>
      <dgm:t>
        <a:bodyPr/>
        <a:lstStyle/>
        <a:p>
          <a:endParaRPr lang="en-US"/>
        </a:p>
      </dgm:t>
    </dgm:pt>
    <dgm:pt modelId="{2D6E4A5B-0513-4ECE-82B5-ACB30CAA7F56}">
      <dgm:prSet/>
      <dgm:spPr/>
      <dgm:t>
        <a:bodyPr/>
        <a:lstStyle/>
        <a:p>
          <a:r>
            <a:rPr lang="en-US" b="0" i="0" baseline="0" dirty="0"/>
            <a:t>Significant disparities in air quality observed across regions.</a:t>
          </a:r>
          <a:endParaRPr lang="en-US" dirty="0"/>
        </a:p>
      </dgm:t>
    </dgm:pt>
    <dgm:pt modelId="{6807A2A9-BF05-4ED3-BB0A-E732FFC26543}" type="parTrans" cxnId="{0D4E3B12-FAC6-4E22-BCE6-1CC5B63769E2}">
      <dgm:prSet/>
      <dgm:spPr/>
      <dgm:t>
        <a:bodyPr/>
        <a:lstStyle/>
        <a:p>
          <a:endParaRPr lang="en-US"/>
        </a:p>
      </dgm:t>
    </dgm:pt>
    <dgm:pt modelId="{7B6AE2DA-E872-4DAF-B451-830FF95CF9F2}" type="sibTrans" cxnId="{0D4E3B12-FAC6-4E22-BCE6-1CC5B63769E2}">
      <dgm:prSet/>
      <dgm:spPr/>
      <dgm:t>
        <a:bodyPr/>
        <a:lstStyle/>
        <a:p>
          <a:endParaRPr lang="en-US"/>
        </a:p>
      </dgm:t>
    </dgm:pt>
    <dgm:pt modelId="{AB3D14B6-A516-48AC-A0B3-98A74208F6BD}">
      <dgm:prSet/>
      <dgm:spPr/>
      <dgm:t>
        <a:bodyPr/>
        <a:lstStyle/>
        <a:p>
          <a:r>
            <a:rPr lang="en-US" b="1" i="0" baseline="0"/>
            <a:t>Actionable Visualizations:</a:t>
          </a:r>
          <a:endParaRPr lang="en-US"/>
        </a:p>
      </dgm:t>
    </dgm:pt>
    <dgm:pt modelId="{E128B9BB-F3CB-43A0-86B1-F711F512B659}" type="parTrans" cxnId="{331C4A3A-2312-4F56-AE1E-133C198E5CE4}">
      <dgm:prSet/>
      <dgm:spPr/>
      <dgm:t>
        <a:bodyPr/>
        <a:lstStyle/>
        <a:p>
          <a:endParaRPr lang="en-US"/>
        </a:p>
      </dgm:t>
    </dgm:pt>
    <dgm:pt modelId="{54CC651A-B19B-4CC2-868F-F361184FA1FF}" type="sibTrans" cxnId="{331C4A3A-2312-4F56-AE1E-133C198E5CE4}">
      <dgm:prSet/>
      <dgm:spPr/>
      <dgm:t>
        <a:bodyPr/>
        <a:lstStyle/>
        <a:p>
          <a:endParaRPr lang="en-US"/>
        </a:p>
      </dgm:t>
    </dgm:pt>
    <dgm:pt modelId="{EEBFAD78-B68F-4C00-BC24-CA6D4E599071}">
      <dgm:prSet/>
      <dgm:spPr/>
      <dgm:t>
        <a:bodyPr/>
        <a:lstStyle/>
        <a:p>
          <a:r>
            <a:rPr lang="en-US" b="0" i="0" baseline="0" dirty="0"/>
            <a:t>Heatmaps, scatterplots, and bar charts provided insights for targeted interventions.</a:t>
          </a:r>
          <a:endParaRPr lang="en-US" dirty="0"/>
        </a:p>
      </dgm:t>
    </dgm:pt>
    <dgm:pt modelId="{FFD96EF1-7864-4244-9556-2B52A1D57889}" type="parTrans" cxnId="{4319782A-D2F4-43C5-9B2C-9C7A08C5E6DB}">
      <dgm:prSet/>
      <dgm:spPr/>
      <dgm:t>
        <a:bodyPr/>
        <a:lstStyle/>
        <a:p>
          <a:endParaRPr lang="en-US"/>
        </a:p>
      </dgm:t>
    </dgm:pt>
    <dgm:pt modelId="{1C2368CA-204F-4749-8424-18F43AF4D121}" type="sibTrans" cxnId="{4319782A-D2F4-43C5-9B2C-9C7A08C5E6DB}">
      <dgm:prSet/>
      <dgm:spPr/>
      <dgm:t>
        <a:bodyPr/>
        <a:lstStyle/>
        <a:p>
          <a:endParaRPr lang="en-US"/>
        </a:p>
      </dgm:t>
    </dgm:pt>
    <dgm:pt modelId="{006D8911-E292-48F3-B0D3-74E55EF9C965}">
      <dgm:prSet/>
      <dgm:spPr/>
      <dgm:t>
        <a:bodyPr/>
        <a:lstStyle/>
        <a:p>
          <a:r>
            <a:rPr lang="en-US" b="1" i="0" baseline="0"/>
            <a:t>Limitations:</a:t>
          </a:r>
          <a:endParaRPr lang="en-US"/>
        </a:p>
      </dgm:t>
    </dgm:pt>
    <dgm:pt modelId="{DD7A0A70-F887-4135-B20E-50701144130C}" type="parTrans" cxnId="{956AE4ED-D38D-4519-B177-C1A9C6330A47}">
      <dgm:prSet/>
      <dgm:spPr/>
      <dgm:t>
        <a:bodyPr/>
        <a:lstStyle/>
        <a:p>
          <a:endParaRPr lang="en-US"/>
        </a:p>
      </dgm:t>
    </dgm:pt>
    <dgm:pt modelId="{4F2B7521-627C-41D2-835F-4D89DDDD59F6}" type="sibTrans" cxnId="{956AE4ED-D38D-4519-B177-C1A9C6330A47}">
      <dgm:prSet/>
      <dgm:spPr/>
      <dgm:t>
        <a:bodyPr/>
        <a:lstStyle/>
        <a:p>
          <a:endParaRPr lang="en-US"/>
        </a:p>
      </dgm:t>
    </dgm:pt>
    <dgm:pt modelId="{ED8E79A1-60BB-41B7-B9F5-D8970CFCD368}">
      <dgm:prSet/>
      <dgm:spPr/>
      <dgm:t>
        <a:bodyPr/>
        <a:lstStyle/>
        <a:p>
          <a:r>
            <a:rPr lang="en-US" b="0" i="0" baseline="0" dirty="0"/>
            <a:t>Excluded meteorological and real-time factors.</a:t>
          </a:r>
          <a:endParaRPr lang="en-US" dirty="0"/>
        </a:p>
      </dgm:t>
    </dgm:pt>
    <dgm:pt modelId="{1F936445-9C78-4637-8172-CC6EBE5E9F05}" type="parTrans" cxnId="{7639AF1F-B3E9-483E-A758-B772CF87858B}">
      <dgm:prSet/>
      <dgm:spPr/>
      <dgm:t>
        <a:bodyPr/>
        <a:lstStyle/>
        <a:p>
          <a:endParaRPr lang="en-US"/>
        </a:p>
      </dgm:t>
    </dgm:pt>
    <dgm:pt modelId="{03DAADF8-E5ED-4CA2-8537-DCA9253543A6}" type="sibTrans" cxnId="{7639AF1F-B3E9-483E-A758-B772CF87858B}">
      <dgm:prSet/>
      <dgm:spPr/>
      <dgm:t>
        <a:bodyPr/>
        <a:lstStyle/>
        <a:p>
          <a:endParaRPr lang="en-US"/>
        </a:p>
      </dgm:t>
    </dgm:pt>
    <dgm:pt modelId="{3D0D7D02-DDA1-4E5B-B68B-4BD2BFE259A8}">
      <dgm:prSet/>
      <dgm:spPr/>
      <dgm:t>
        <a:bodyPr/>
        <a:lstStyle/>
        <a:p>
          <a:r>
            <a:rPr lang="en-US" b="0" i="0" baseline="0" dirty="0"/>
            <a:t>Limited focus on rural air quality trends.</a:t>
          </a:r>
          <a:endParaRPr lang="en-US" dirty="0"/>
        </a:p>
      </dgm:t>
    </dgm:pt>
    <dgm:pt modelId="{4D44340E-9597-402E-B04E-208351E18682}" type="parTrans" cxnId="{45877ADF-9168-41C2-B498-4E77B4FB4795}">
      <dgm:prSet/>
      <dgm:spPr/>
      <dgm:t>
        <a:bodyPr/>
        <a:lstStyle/>
        <a:p>
          <a:endParaRPr lang="en-US"/>
        </a:p>
      </dgm:t>
    </dgm:pt>
    <dgm:pt modelId="{587AC860-BCCD-4B81-B193-7D1A770E2B84}" type="sibTrans" cxnId="{45877ADF-9168-41C2-B498-4E77B4FB4795}">
      <dgm:prSet/>
      <dgm:spPr/>
      <dgm:t>
        <a:bodyPr/>
        <a:lstStyle/>
        <a:p>
          <a:endParaRPr lang="en-US"/>
        </a:p>
      </dgm:t>
    </dgm:pt>
    <dgm:pt modelId="{D4CE2D4B-2501-425C-BD7F-5E652DABB9E9}">
      <dgm:prSet/>
      <dgm:spPr/>
      <dgm:t>
        <a:bodyPr/>
        <a:lstStyle/>
        <a:p>
          <a:r>
            <a:rPr lang="en-US" b="1" i="0" baseline="0"/>
            <a:t>Future Work:</a:t>
          </a:r>
          <a:endParaRPr lang="en-US"/>
        </a:p>
      </dgm:t>
    </dgm:pt>
    <dgm:pt modelId="{88619734-4825-4855-9A1B-245DD3C7E4EF}" type="parTrans" cxnId="{7A464509-C28B-4E12-BCA7-B866A9F949EF}">
      <dgm:prSet/>
      <dgm:spPr/>
      <dgm:t>
        <a:bodyPr/>
        <a:lstStyle/>
        <a:p>
          <a:endParaRPr lang="en-US"/>
        </a:p>
      </dgm:t>
    </dgm:pt>
    <dgm:pt modelId="{66185A99-B92D-4F18-85DA-826FFEF963C8}" type="sibTrans" cxnId="{7A464509-C28B-4E12-BCA7-B866A9F949EF}">
      <dgm:prSet/>
      <dgm:spPr/>
      <dgm:t>
        <a:bodyPr/>
        <a:lstStyle/>
        <a:p>
          <a:endParaRPr lang="en-US"/>
        </a:p>
      </dgm:t>
    </dgm:pt>
    <dgm:pt modelId="{CCD635F7-6260-488D-A62B-F35778550875}">
      <dgm:prSet/>
      <dgm:spPr/>
      <dgm:t>
        <a:bodyPr/>
        <a:lstStyle/>
        <a:p>
          <a:r>
            <a:rPr lang="en-US" b="0" i="0" baseline="0" dirty="0"/>
            <a:t>Integrate weather data, satellite imagery, and real-time monitoring.</a:t>
          </a:r>
          <a:endParaRPr lang="en-US" dirty="0"/>
        </a:p>
      </dgm:t>
    </dgm:pt>
    <dgm:pt modelId="{953AE4D5-9E71-45C0-B058-626BE960B197}" type="parTrans" cxnId="{8D1A2F41-2C27-4DE9-9C6F-230F2A0E5BAF}">
      <dgm:prSet/>
      <dgm:spPr/>
      <dgm:t>
        <a:bodyPr/>
        <a:lstStyle/>
        <a:p>
          <a:endParaRPr lang="en-US"/>
        </a:p>
      </dgm:t>
    </dgm:pt>
    <dgm:pt modelId="{0DF2F3E0-0D48-4D4E-8D1D-57AC4275464D}" type="sibTrans" cxnId="{8D1A2F41-2C27-4DE9-9C6F-230F2A0E5BAF}">
      <dgm:prSet/>
      <dgm:spPr/>
      <dgm:t>
        <a:bodyPr/>
        <a:lstStyle/>
        <a:p>
          <a:endParaRPr lang="en-US"/>
        </a:p>
      </dgm:t>
    </dgm:pt>
    <dgm:pt modelId="{AEB292E6-5DE2-492B-90FA-532F43C7160B}">
      <dgm:prSet/>
      <dgm:spPr/>
      <dgm:t>
        <a:bodyPr/>
        <a:lstStyle/>
        <a:p>
          <a:r>
            <a:rPr lang="en-US" b="0" i="0" baseline="0" dirty="0"/>
            <a:t>Develop explainable AI models for better decision-making.</a:t>
          </a:r>
          <a:endParaRPr lang="en-US" dirty="0"/>
        </a:p>
      </dgm:t>
    </dgm:pt>
    <dgm:pt modelId="{88FA08D2-99E8-4066-9BBF-4AC81E3852DD}" type="parTrans" cxnId="{B40DA526-D105-4682-8C5B-C754D8807AC3}">
      <dgm:prSet/>
      <dgm:spPr/>
      <dgm:t>
        <a:bodyPr/>
        <a:lstStyle/>
        <a:p>
          <a:endParaRPr lang="en-US"/>
        </a:p>
      </dgm:t>
    </dgm:pt>
    <dgm:pt modelId="{E1F93E5B-9FEA-4BE5-9B22-32978CCC385F}" type="sibTrans" cxnId="{B40DA526-D105-4682-8C5B-C754D8807AC3}">
      <dgm:prSet/>
      <dgm:spPr/>
      <dgm:t>
        <a:bodyPr/>
        <a:lstStyle/>
        <a:p>
          <a:endParaRPr lang="en-US"/>
        </a:p>
      </dgm:t>
    </dgm:pt>
    <dgm:pt modelId="{16D55539-EBEB-44A0-9FBE-56AF7CC0B96A}">
      <dgm:prSet/>
      <dgm:spPr/>
      <dgm:t>
        <a:bodyPr/>
        <a:lstStyle/>
        <a:p>
          <a:r>
            <a:rPr lang="en-US" b="1" i="0" baseline="0"/>
            <a:t>Impact:</a:t>
          </a:r>
          <a:endParaRPr lang="en-US"/>
        </a:p>
      </dgm:t>
    </dgm:pt>
    <dgm:pt modelId="{5147EC59-8CD3-4D94-8A65-7998CE9D60C8}" type="parTrans" cxnId="{238BD39B-42B0-4A32-95D0-2DBE290132B7}">
      <dgm:prSet/>
      <dgm:spPr/>
      <dgm:t>
        <a:bodyPr/>
        <a:lstStyle/>
        <a:p>
          <a:endParaRPr lang="en-US"/>
        </a:p>
      </dgm:t>
    </dgm:pt>
    <dgm:pt modelId="{4FCF31B7-7A17-4851-A6BB-8C41DD41D1C0}" type="sibTrans" cxnId="{238BD39B-42B0-4A32-95D0-2DBE290132B7}">
      <dgm:prSet/>
      <dgm:spPr/>
      <dgm:t>
        <a:bodyPr/>
        <a:lstStyle/>
        <a:p>
          <a:endParaRPr lang="en-US"/>
        </a:p>
      </dgm:t>
    </dgm:pt>
    <dgm:pt modelId="{59214292-EA58-4F30-97D5-4FBF3D229713}">
      <dgm:prSet/>
      <dgm:spPr/>
      <dgm:t>
        <a:bodyPr/>
        <a:lstStyle/>
        <a:p>
          <a:r>
            <a:rPr lang="en-US" b="0" i="0" baseline="0" dirty="0"/>
            <a:t>Demonstrates the potential of machine learning to support evidence-based air quality management.</a:t>
          </a:r>
          <a:endParaRPr lang="en-US" dirty="0"/>
        </a:p>
      </dgm:t>
    </dgm:pt>
    <dgm:pt modelId="{E605DDC6-DB95-4593-B2B3-E8AADFC834A5}" type="parTrans" cxnId="{0E017F57-E2CB-42E2-A95C-3711C44213EE}">
      <dgm:prSet/>
      <dgm:spPr/>
      <dgm:t>
        <a:bodyPr/>
        <a:lstStyle/>
        <a:p>
          <a:endParaRPr lang="en-US"/>
        </a:p>
      </dgm:t>
    </dgm:pt>
    <dgm:pt modelId="{2F1C4173-6E91-4E0A-8E94-2A984437FCB7}" type="sibTrans" cxnId="{0E017F57-E2CB-42E2-A95C-3711C44213EE}">
      <dgm:prSet/>
      <dgm:spPr/>
      <dgm:t>
        <a:bodyPr/>
        <a:lstStyle/>
        <a:p>
          <a:endParaRPr lang="en-US"/>
        </a:p>
      </dgm:t>
    </dgm:pt>
    <dgm:pt modelId="{AC3F7A10-0494-492D-A7FE-50F7814B31AE}" type="pres">
      <dgm:prSet presAssocID="{B9B8E278-FCA4-49B3-8950-89509BD20BCD}" presName="Name0" presStyleCnt="0">
        <dgm:presLayoutVars>
          <dgm:dir/>
          <dgm:animLvl val="lvl"/>
          <dgm:resizeHandles val="exact"/>
        </dgm:presLayoutVars>
      </dgm:prSet>
      <dgm:spPr/>
    </dgm:pt>
    <dgm:pt modelId="{048A1412-5F70-4BDD-B660-D34F5609CFAC}" type="pres">
      <dgm:prSet presAssocID="{C986C04D-2AB0-40BC-AE99-9E263BD558D4}" presName="composite" presStyleCnt="0"/>
      <dgm:spPr/>
    </dgm:pt>
    <dgm:pt modelId="{B065897A-7720-4BB8-8895-5D8EB226C941}" type="pres">
      <dgm:prSet presAssocID="{C986C04D-2AB0-40BC-AE99-9E263BD558D4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0A36E025-B6BF-489C-B690-193314411244}" type="pres">
      <dgm:prSet presAssocID="{C986C04D-2AB0-40BC-AE99-9E263BD558D4}" presName="desTx" presStyleLbl="alignAccFollowNode1" presStyleIdx="0" presStyleCnt="7">
        <dgm:presLayoutVars>
          <dgm:bulletEnabled val="1"/>
        </dgm:presLayoutVars>
      </dgm:prSet>
      <dgm:spPr/>
    </dgm:pt>
    <dgm:pt modelId="{945A18B3-5B0D-4CF6-9F64-6DED01D8B2E3}" type="pres">
      <dgm:prSet presAssocID="{C23E11E3-ECA1-467D-B97D-68C223462D1C}" presName="space" presStyleCnt="0"/>
      <dgm:spPr/>
    </dgm:pt>
    <dgm:pt modelId="{165EC3CD-077C-4A77-A51A-0BCB381073DF}" type="pres">
      <dgm:prSet presAssocID="{F98D471A-13A9-45E8-9CA1-B42624A8BD09}" presName="composite" presStyleCnt="0"/>
      <dgm:spPr/>
    </dgm:pt>
    <dgm:pt modelId="{380DF3D7-680C-414A-8553-FFFA8174CAB8}" type="pres">
      <dgm:prSet presAssocID="{F98D471A-13A9-45E8-9CA1-B42624A8BD09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0DC4BF4A-4D57-496A-8F28-E82D9B277169}" type="pres">
      <dgm:prSet presAssocID="{F98D471A-13A9-45E8-9CA1-B42624A8BD09}" presName="desTx" presStyleLbl="alignAccFollowNode1" presStyleIdx="1" presStyleCnt="7">
        <dgm:presLayoutVars>
          <dgm:bulletEnabled val="1"/>
        </dgm:presLayoutVars>
      </dgm:prSet>
      <dgm:spPr/>
    </dgm:pt>
    <dgm:pt modelId="{27664732-5823-46E0-851A-718D3793F150}" type="pres">
      <dgm:prSet presAssocID="{F47671D5-B349-40F2-94B3-8CEB82B7A40F}" presName="space" presStyleCnt="0"/>
      <dgm:spPr/>
    </dgm:pt>
    <dgm:pt modelId="{76A0FF25-7989-43BA-85F8-2E37916875D1}" type="pres">
      <dgm:prSet presAssocID="{BFCF7261-29ED-4CB0-B0F0-38F737AD5239}" presName="composite" presStyleCnt="0"/>
      <dgm:spPr/>
    </dgm:pt>
    <dgm:pt modelId="{0B236392-CDDE-4302-9770-21308C78C639}" type="pres">
      <dgm:prSet presAssocID="{BFCF7261-29ED-4CB0-B0F0-38F737AD5239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23B45546-E281-440F-A601-5A6A16E16186}" type="pres">
      <dgm:prSet presAssocID="{BFCF7261-29ED-4CB0-B0F0-38F737AD5239}" presName="desTx" presStyleLbl="alignAccFollowNode1" presStyleIdx="2" presStyleCnt="7">
        <dgm:presLayoutVars>
          <dgm:bulletEnabled val="1"/>
        </dgm:presLayoutVars>
      </dgm:prSet>
      <dgm:spPr/>
    </dgm:pt>
    <dgm:pt modelId="{BF307B29-75B5-42F4-8205-71FD48C2C592}" type="pres">
      <dgm:prSet presAssocID="{C04B95C9-BA76-42EE-8A0B-914D0D0CB289}" presName="space" presStyleCnt="0"/>
      <dgm:spPr/>
    </dgm:pt>
    <dgm:pt modelId="{92B74976-337C-436C-907D-8EFB9AFD4148}" type="pres">
      <dgm:prSet presAssocID="{AB3D14B6-A516-48AC-A0B3-98A74208F6BD}" presName="composite" presStyleCnt="0"/>
      <dgm:spPr/>
    </dgm:pt>
    <dgm:pt modelId="{D91EC7B7-F5A1-4306-872B-522BBF1A43AD}" type="pres">
      <dgm:prSet presAssocID="{AB3D14B6-A516-48AC-A0B3-98A74208F6BD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425CA7F9-B0A6-42C1-BBE8-46002286EB8B}" type="pres">
      <dgm:prSet presAssocID="{AB3D14B6-A516-48AC-A0B3-98A74208F6BD}" presName="desTx" presStyleLbl="alignAccFollowNode1" presStyleIdx="3" presStyleCnt="7">
        <dgm:presLayoutVars>
          <dgm:bulletEnabled val="1"/>
        </dgm:presLayoutVars>
      </dgm:prSet>
      <dgm:spPr/>
    </dgm:pt>
    <dgm:pt modelId="{394BA636-E418-463F-98F7-82AB51731933}" type="pres">
      <dgm:prSet presAssocID="{54CC651A-B19B-4CC2-868F-F361184FA1FF}" presName="space" presStyleCnt="0"/>
      <dgm:spPr/>
    </dgm:pt>
    <dgm:pt modelId="{4F5D0378-97BC-4DC7-9494-B687EB2E3CF3}" type="pres">
      <dgm:prSet presAssocID="{006D8911-E292-48F3-B0D3-74E55EF9C965}" presName="composite" presStyleCnt="0"/>
      <dgm:spPr/>
    </dgm:pt>
    <dgm:pt modelId="{5FE1297B-ECBE-4C72-9112-DF8111A6C430}" type="pres">
      <dgm:prSet presAssocID="{006D8911-E292-48F3-B0D3-74E55EF9C965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C68F359B-9FBC-4703-9E70-532A1A21F4AA}" type="pres">
      <dgm:prSet presAssocID="{006D8911-E292-48F3-B0D3-74E55EF9C965}" presName="desTx" presStyleLbl="alignAccFollowNode1" presStyleIdx="4" presStyleCnt="7">
        <dgm:presLayoutVars>
          <dgm:bulletEnabled val="1"/>
        </dgm:presLayoutVars>
      </dgm:prSet>
      <dgm:spPr/>
    </dgm:pt>
    <dgm:pt modelId="{3FC287E3-1B2F-46D8-875D-4EC8FC8855EF}" type="pres">
      <dgm:prSet presAssocID="{4F2B7521-627C-41D2-835F-4D89DDDD59F6}" presName="space" presStyleCnt="0"/>
      <dgm:spPr/>
    </dgm:pt>
    <dgm:pt modelId="{8406B1C1-A97D-430C-BC8E-23EB2AA746E6}" type="pres">
      <dgm:prSet presAssocID="{D4CE2D4B-2501-425C-BD7F-5E652DABB9E9}" presName="composite" presStyleCnt="0"/>
      <dgm:spPr/>
    </dgm:pt>
    <dgm:pt modelId="{3BB46F20-921A-4F10-A652-0D817E17201F}" type="pres">
      <dgm:prSet presAssocID="{D4CE2D4B-2501-425C-BD7F-5E652DABB9E9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CDAD4DB1-4A55-4153-8C87-CBB28D5BCFA9}" type="pres">
      <dgm:prSet presAssocID="{D4CE2D4B-2501-425C-BD7F-5E652DABB9E9}" presName="desTx" presStyleLbl="alignAccFollowNode1" presStyleIdx="5" presStyleCnt="7">
        <dgm:presLayoutVars>
          <dgm:bulletEnabled val="1"/>
        </dgm:presLayoutVars>
      </dgm:prSet>
      <dgm:spPr/>
    </dgm:pt>
    <dgm:pt modelId="{65E382DF-3269-4C54-AA3A-F4BE2F6CDD27}" type="pres">
      <dgm:prSet presAssocID="{66185A99-B92D-4F18-85DA-826FFEF963C8}" presName="space" presStyleCnt="0"/>
      <dgm:spPr/>
    </dgm:pt>
    <dgm:pt modelId="{45BB4E2A-3D1D-455B-B686-565DE83ABEE3}" type="pres">
      <dgm:prSet presAssocID="{16D55539-EBEB-44A0-9FBE-56AF7CC0B96A}" presName="composite" presStyleCnt="0"/>
      <dgm:spPr/>
    </dgm:pt>
    <dgm:pt modelId="{879A1BD1-4874-465F-90EC-BB2F692E718B}" type="pres">
      <dgm:prSet presAssocID="{16D55539-EBEB-44A0-9FBE-56AF7CC0B96A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86641755-282C-4880-9152-D451B4685351}" type="pres">
      <dgm:prSet presAssocID="{16D55539-EBEB-44A0-9FBE-56AF7CC0B96A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7A464509-C28B-4E12-BCA7-B866A9F949EF}" srcId="{B9B8E278-FCA4-49B3-8950-89509BD20BCD}" destId="{D4CE2D4B-2501-425C-BD7F-5E652DABB9E9}" srcOrd="5" destOrd="0" parTransId="{88619734-4825-4855-9A1B-245DD3C7E4EF}" sibTransId="{66185A99-B92D-4F18-85DA-826FFEF963C8}"/>
    <dgm:cxn modelId="{BC4AF50A-915D-4161-B8C3-B1966E26554E}" type="presOf" srcId="{BFCF7261-29ED-4CB0-B0F0-38F737AD5239}" destId="{0B236392-CDDE-4302-9770-21308C78C639}" srcOrd="0" destOrd="0" presId="urn:microsoft.com/office/officeart/2005/8/layout/hList1"/>
    <dgm:cxn modelId="{526A3B0B-6825-4931-9A49-00871E5A3AF8}" type="presOf" srcId="{16D55539-EBEB-44A0-9FBE-56AF7CC0B96A}" destId="{879A1BD1-4874-465F-90EC-BB2F692E718B}" srcOrd="0" destOrd="0" presId="urn:microsoft.com/office/officeart/2005/8/layout/hList1"/>
    <dgm:cxn modelId="{3BE0CC0B-029F-4491-9307-BAAF1D01E471}" type="presOf" srcId="{F98D471A-13A9-45E8-9CA1-B42624A8BD09}" destId="{380DF3D7-680C-414A-8553-FFFA8174CAB8}" srcOrd="0" destOrd="0" presId="urn:microsoft.com/office/officeart/2005/8/layout/hList1"/>
    <dgm:cxn modelId="{0D4E3B12-FAC6-4E22-BCE6-1CC5B63769E2}" srcId="{BFCF7261-29ED-4CB0-B0F0-38F737AD5239}" destId="{2D6E4A5B-0513-4ECE-82B5-ACB30CAA7F56}" srcOrd="1" destOrd="0" parTransId="{6807A2A9-BF05-4ED3-BB0A-E732FFC26543}" sibTransId="{7B6AE2DA-E872-4DAF-B451-830FF95CF9F2}"/>
    <dgm:cxn modelId="{30807A13-319C-41F0-90CB-2AC3A4E4A230}" type="presOf" srcId="{ED8E79A1-60BB-41B7-B9F5-D8970CFCD368}" destId="{C68F359B-9FBC-4703-9E70-532A1A21F4AA}" srcOrd="0" destOrd="0" presId="urn:microsoft.com/office/officeart/2005/8/layout/hList1"/>
    <dgm:cxn modelId="{6C33DF1B-13E2-41D3-B1BE-542EB50C69A2}" type="presOf" srcId="{D4CE2D4B-2501-425C-BD7F-5E652DABB9E9}" destId="{3BB46F20-921A-4F10-A652-0D817E17201F}" srcOrd="0" destOrd="0" presId="urn:microsoft.com/office/officeart/2005/8/layout/hList1"/>
    <dgm:cxn modelId="{7639AF1F-B3E9-483E-A758-B772CF87858B}" srcId="{006D8911-E292-48F3-B0D3-74E55EF9C965}" destId="{ED8E79A1-60BB-41B7-B9F5-D8970CFCD368}" srcOrd="0" destOrd="0" parTransId="{1F936445-9C78-4637-8172-CC6EBE5E9F05}" sibTransId="{03DAADF8-E5ED-4CA2-8537-DCA9253543A6}"/>
    <dgm:cxn modelId="{B40DA526-D105-4682-8C5B-C754D8807AC3}" srcId="{D4CE2D4B-2501-425C-BD7F-5E652DABB9E9}" destId="{AEB292E6-5DE2-492B-90FA-532F43C7160B}" srcOrd="1" destOrd="0" parTransId="{88FA08D2-99E8-4066-9BBF-4AC81E3852DD}" sibTransId="{E1F93E5B-9FEA-4BE5-9B22-32978CCC385F}"/>
    <dgm:cxn modelId="{4319782A-D2F4-43C5-9B2C-9C7A08C5E6DB}" srcId="{AB3D14B6-A516-48AC-A0B3-98A74208F6BD}" destId="{EEBFAD78-B68F-4C00-BC24-CA6D4E599071}" srcOrd="0" destOrd="0" parTransId="{FFD96EF1-7864-4244-9556-2B52A1D57889}" sibTransId="{1C2368CA-204F-4749-8424-18F43AF4D121}"/>
    <dgm:cxn modelId="{2A4DD037-81C4-475C-B510-B2AFB668AD54}" type="presOf" srcId="{D9342CC7-1D64-4B33-A930-8C85F267C5F2}" destId="{0A36E025-B6BF-489C-B690-193314411244}" srcOrd="0" destOrd="0" presId="urn:microsoft.com/office/officeart/2005/8/layout/hList1"/>
    <dgm:cxn modelId="{331C4A3A-2312-4F56-AE1E-133C198E5CE4}" srcId="{B9B8E278-FCA4-49B3-8950-89509BD20BCD}" destId="{AB3D14B6-A516-48AC-A0B3-98A74208F6BD}" srcOrd="3" destOrd="0" parTransId="{E128B9BB-F3CB-43A0-86B1-F711F512B659}" sibTransId="{54CC651A-B19B-4CC2-868F-F361184FA1FF}"/>
    <dgm:cxn modelId="{AA558A40-B557-4660-8BC0-7F6D712FD8AB}" type="presOf" srcId="{C986C04D-2AB0-40BC-AE99-9E263BD558D4}" destId="{B065897A-7720-4BB8-8895-5D8EB226C941}" srcOrd="0" destOrd="0" presId="urn:microsoft.com/office/officeart/2005/8/layout/hList1"/>
    <dgm:cxn modelId="{8D1A2F41-2C27-4DE9-9C6F-230F2A0E5BAF}" srcId="{D4CE2D4B-2501-425C-BD7F-5E652DABB9E9}" destId="{CCD635F7-6260-488D-A62B-F35778550875}" srcOrd="0" destOrd="0" parTransId="{953AE4D5-9E71-45C0-B058-626BE960B197}" sibTransId="{0DF2F3E0-0D48-4D4E-8D1D-57AC4275464D}"/>
    <dgm:cxn modelId="{BC1E2344-30F6-411B-882F-A87D5FE153C5}" type="presOf" srcId="{AEB292E6-5DE2-492B-90FA-532F43C7160B}" destId="{CDAD4DB1-4A55-4153-8C87-CBB28D5BCFA9}" srcOrd="0" destOrd="1" presId="urn:microsoft.com/office/officeart/2005/8/layout/hList1"/>
    <dgm:cxn modelId="{F6852D64-DF7D-4E0E-8A0C-492114AB4993}" srcId="{BFCF7261-29ED-4CB0-B0F0-38F737AD5239}" destId="{81358A0D-142C-4C01-A877-6B06BA0033BC}" srcOrd="0" destOrd="0" parTransId="{A58918E2-C0FD-48DB-87BE-C9B75ACDB504}" sibTransId="{6B7AF569-2184-4F06-9164-CAC1081F3FAE}"/>
    <dgm:cxn modelId="{A047E749-3772-4B52-9417-E32C7EC09580}" type="presOf" srcId="{CCD635F7-6260-488D-A62B-F35778550875}" destId="{CDAD4DB1-4A55-4153-8C87-CBB28D5BCFA9}" srcOrd="0" destOrd="0" presId="urn:microsoft.com/office/officeart/2005/8/layout/hList1"/>
    <dgm:cxn modelId="{2680886E-8E5A-44C1-8F1E-BD9458DC0A38}" srcId="{B9B8E278-FCA4-49B3-8950-89509BD20BCD}" destId="{BFCF7261-29ED-4CB0-B0F0-38F737AD5239}" srcOrd="2" destOrd="0" parTransId="{43B5652F-9293-4C83-80C7-F81FC685E471}" sibTransId="{C04B95C9-BA76-42EE-8A0B-914D0D0CB289}"/>
    <dgm:cxn modelId="{EE13C651-295C-4EFC-ABD0-77F8A41DD691}" type="presOf" srcId="{B6BE70DC-5071-449C-8F21-66702AADE03E}" destId="{0DC4BF4A-4D57-496A-8F28-E82D9B277169}" srcOrd="0" destOrd="0" presId="urn:microsoft.com/office/officeart/2005/8/layout/hList1"/>
    <dgm:cxn modelId="{0E017F57-E2CB-42E2-A95C-3711C44213EE}" srcId="{16D55539-EBEB-44A0-9FBE-56AF7CC0B96A}" destId="{59214292-EA58-4F30-97D5-4FBF3D229713}" srcOrd="0" destOrd="0" parTransId="{E605DDC6-DB95-4593-B2B3-E8AADFC834A5}" sibTransId="{2F1C4173-6E91-4E0A-8E94-2A984437FCB7}"/>
    <dgm:cxn modelId="{D8DFBA58-BE33-421C-9B95-F299A1DC3565}" type="presOf" srcId="{2D6E4A5B-0513-4ECE-82B5-ACB30CAA7F56}" destId="{23B45546-E281-440F-A601-5A6A16E16186}" srcOrd="0" destOrd="1" presId="urn:microsoft.com/office/officeart/2005/8/layout/hList1"/>
    <dgm:cxn modelId="{46F52581-7BC8-46CA-8CCD-312891AC26EF}" srcId="{C986C04D-2AB0-40BC-AE99-9E263BD558D4}" destId="{D9342CC7-1D64-4B33-A930-8C85F267C5F2}" srcOrd="0" destOrd="0" parTransId="{E4408C81-9837-4195-A5F2-08287F6701E2}" sibTransId="{54D54B76-C090-4B9A-8FCB-C74199B1D393}"/>
    <dgm:cxn modelId="{7E937B96-53B0-4FB8-AA98-D4A0984C4C48}" srcId="{F98D471A-13A9-45E8-9CA1-B42624A8BD09}" destId="{B6BE70DC-5071-449C-8F21-66702AADE03E}" srcOrd="0" destOrd="0" parTransId="{6E974B30-6410-405A-9135-E45539BBB3BF}" sibTransId="{CDD6B8DB-FA58-42DF-9CFE-531A1979B0C2}"/>
    <dgm:cxn modelId="{238BD39B-42B0-4A32-95D0-2DBE290132B7}" srcId="{B9B8E278-FCA4-49B3-8950-89509BD20BCD}" destId="{16D55539-EBEB-44A0-9FBE-56AF7CC0B96A}" srcOrd="6" destOrd="0" parTransId="{5147EC59-8CD3-4D94-8A65-7998CE9D60C8}" sibTransId="{4FCF31B7-7A17-4851-A6BB-8C41DD41D1C0}"/>
    <dgm:cxn modelId="{89445FA2-3A2C-4FAF-AB09-D396777204F4}" srcId="{B9B8E278-FCA4-49B3-8950-89509BD20BCD}" destId="{C986C04D-2AB0-40BC-AE99-9E263BD558D4}" srcOrd="0" destOrd="0" parTransId="{D2237EFF-B3A0-4948-AF95-55DD3D2E7B40}" sibTransId="{C23E11E3-ECA1-467D-B97D-68C223462D1C}"/>
    <dgm:cxn modelId="{341A99BE-4496-4D97-8ED2-3D0391BA15D4}" srcId="{B9B8E278-FCA4-49B3-8950-89509BD20BCD}" destId="{F98D471A-13A9-45E8-9CA1-B42624A8BD09}" srcOrd="1" destOrd="0" parTransId="{588A7B59-AFD0-44AB-8DC5-6A32BE7481C8}" sibTransId="{F47671D5-B349-40F2-94B3-8CEB82B7A40F}"/>
    <dgm:cxn modelId="{ED55E5C1-A4C8-436E-A5B5-0A3626CF608F}" type="presOf" srcId="{3D0D7D02-DDA1-4E5B-B68B-4BD2BFE259A8}" destId="{C68F359B-9FBC-4703-9E70-532A1A21F4AA}" srcOrd="0" destOrd="1" presId="urn:microsoft.com/office/officeart/2005/8/layout/hList1"/>
    <dgm:cxn modelId="{56CB2CD2-F751-4538-97C5-8B53E131BF98}" type="presOf" srcId="{006D8911-E292-48F3-B0D3-74E55EF9C965}" destId="{5FE1297B-ECBE-4C72-9112-DF8111A6C430}" srcOrd="0" destOrd="0" presId="urn:microsoft.com/office/officeart/2005/8/layout/hList1"/>
    <dgm:cxn modelId="{45877ADF-9168-41C2-B498-4E77B4FB4795}" srcId="{006D8911-E292-48F3-B0D3-74E55EF9C965}" destId="{3D0D7D02-DDA1-4E5B-B68B-4BD2BFE259A8}" srcOrd="1" destOrd="0" parTransId="{4D44340E-9597-402E-B04E-208351E18682}" sibTransId="{587AC860-BCCD-4B81-B193-7D1A770E2B84}"/>
    <dgm:cxn modelId="{41B78DE6-7718-473D-BC9B-05D3C6422E35}" type="presOf" srcId="{81358A0D-142C-4C01-A877-6B06BA0033BC}" destId="{23B45546-E281-440F-A601-5A6A16E16186}" srcOrd="0" destOrd="0" presId="urn:microsoft.com/office/officeart/2005/8/layout/hList1"/>
    <dgm:cxn modelId="{0EEE3BEB-1FB5-466B-9E3D-CB7B7EDA89F1}" type="presOf" srcId="{EEBFAD78-B68F-4C00-BC24-CA6D4E599071}" destId="{425CA7F9-B0A6-42C1-BBE8-46002286EB8B}" srcOrd="0" destOrd="0" presId="urn:microsoft.com/office/officeart/2005/8/layout/hList1"/>
    <dgm:cxn modelId="{D2D7F7EC-A229-4F37-98E7-FF569571FE02}" type="presOf" srcId="{AB3D14B6-A516-48AC-A0B3-98A74208F6BD}" destId="{D91EC7B7-F5A1-4306-872B-522BBF1A43AD}" srcOrd="0" destOrd="0" presId="urn:microsoft.com/office/officeart/2005/8/layout/hList1"/>
    <dgm:cxn modelId="{956AE4ED-D38D-4519-B177-C1A9C6330A47}" srcId="{B9B8E278-FCA4-49B3-8950-89509BD20BCD}" destId="{006D8911-E292-48F3-B0D3-74E55EF9C965}" srcOrd="4" destOrd="0" parTransId="{DD7A0A70-F887-4135-B20E-50701144130C}" sibTransId="{4F2B7521-627C-41D2-835F-4D89DDDD59F6}"/>
    <dgm:cxn modelId="{934A83F2-F8DF-4587-832F-914C7DBEE8CD}" type="presOf" srcId="{59214292-EA58-4F30-97D5-4FBF3D229713}" destId="{86641755-282C-4880-9152-D451B4685351}" srcOrd="0" destOrd="0" presId="urn:microsoft.com/office/officeart/2005/8/layout/hList1"/>
    <dgm:cxn modelId="{31CD50FA-BEB6-4557-886A-2B815AB2CC1E}" type="presOf" srcId="{B9B8E278-FCA4-49B3-8950-89509BD20BCD}" destId="{AC3F7A10-0494-492D-A7FE-50F7814B31AE}" srcOrd="0" destOrd="0" presId="urn:microsoft.com/office/officeart/2005/8/layout/hList1"/>
    <dgm:cxn modelId="{12365632-55EE-4614-93C1-C37A7B2A47C0}" type="presParOf" srcId="{AC3F7A10-0494-492D-A7FE-50F7814B31AE}" destId="{048A1412-5F70-4BDD-B660-D34F5609CFAC}" srcOrd="0" destOrd="0" presId="urn:microsoft.com/office/officeart/2005/8/layout/hList1"/>
    <dgm:cxn modelId="{6EC6DB28-DD86-4707-BBB8-576B7F8688D8}" type="presParOf" srcId="{048A1412-5F70-4BDD-B660-D34F5609CFAC}" destId="{B065897A-7720-4BB8-8895-5D8EB226C941}" srcOrd="0" destOrd="0" presId="urn:microsoft.com/office/officeart/2005/8/layout/hList1"/>
    <dgm:cxn modelId="{DB9364F3-ADF6-41D6-B327-42B7375CEEA7}" type="presParOf" srcId="{048A1412-5F70-4BDD-B660-D34F5609CFAC}" destId="{0A36E025-B6BF-489C-B690-193314411244}" srcOrd="1" destOrd="0" presId="urn:microsoft.com/office/officeart/2005/8/layout/hList1"/>
    <dgm:cxn modelId="{7984303E-FE5D-4FBD-A4E3-C8360C8008AE}" type="presParOf" srcId="{AC3F7A10-0494-492D-A7FE-50F7814B31AE}" destId="{945A18B3-5B0D-4CF6-9F64-6DED01D8B2E3}" srcOrd="1" destOrd="0" presId="urn:microsoft.com/office/officeart/2005/8/layout/hList1"/>
    <dgm:cxn modelId="{18715959-2389-4420-9AF6-4E9F1A65FCE9}" type="presParOf" srcId="{AC3F7A10-0494-492D-A7FE-50F7814B31AE}" destId="{165EC3CD-077C-4A77-A51A-0BCB381073DF}" srcOrd="2" destOrd="0" presId="urn:microsoft.com/office/officeart/2005/8/layout/hList1"/>
    <dgm:cxn modelId="{B1FCF174-4273-432C-96DA-817ABAB0112F}" type="presParOf" srcId="{165EC3CD-077C-4A77-A51A-0BCB381073DF}" destId="{380DF3D7-680C-414A-8553-FFFA8174CAB8}" srcOrd="0" destOrd="0" presId="urn:microsoft.com/office/officeart/2005/8/layout/hList1"/>
    <dgm:cxn modelId="{125B310F-FC95-4C23-A8CC-CB2044168D66}" type="presParOf" srcId="{165EC3CD-077C-4A77-A51A-0BCB381073DF}" destId="{0DC4BF4A-4D57-496A-8F28-E82D9B277169}" srcOrd="1" destOrd="0" presId="urn:microsoft.com/office/officeart/2005/8/layout/hList1"/>
    <dgm:cxn modelId="{CB07D7A3-120F-48DF-B0C1-87A393DBA446}" type="presParOf" srcId="{AC3F7A10-0494-492D-A7FE-50F7814B31AE}" destId="{27664732-5823-46E0-851A-718D3793F150}" srcOrd="3" destOrd="0" presId="urn:microsoft.com/office/officeart/2005/8/layout/hList1"/>
    <dgm:cxn modelId="{9683AB34-4C53-4421-B264-DBCC6A685CC0}" type="presParOf" srcId="{AC3F7A10-0494-492D-A7FE-50F7814B31AE}" destId="{76A0FF25-7989-43BA-85F8-2E37916875D1}" srcOrd="4" destOrd="0" presId="urn:microsoft.com/office/officeart/2005/8/layout/hList1"/>
    <dgm:cxn modelId="{FC963A4F-3E89-4D8C-8CB7-DE3637B58E63}" type="presParOf" srcId="{76A0FF25-7989-43BA-85F8-2E37916875D1}" destId="{0B236392-CDDE-4302-9770-21308C78C639}" srcOrd="0" destOrd="0" presId="urn:microsoft.com/office/officeart/2005/8/layout/hList1"/>
    <dgm:cxn modelId="{D94B71DA-5059-4AE5-86E2-0C47D3A2B4EE}" type="presParOf" srcId="{76A0FF25-7989-43BA-85F8-2E37916875D1}" destId="{23B45546-E281-440F-A601-5A6A16E16186}" srcOrd="1" destOrd="0" presId="urn:microsoft.com/office/officeart/2005/8/layout/hList1"/>
    <dgm:cxn modelId="{9033F7CF-CCF9-4C3F-8D34-571D300857F6}" type="presParOf" srcId="{AC3F7A10-0494-492D-A7FE-50F7814B31AE}" destId="{BF307B29-75B5-42F4-8205-71FD48C2C592}" srcOrd="5" destOrd="0" presId="urn:microsoft.com/office/officeart/2005/8/layout/hList1"/>
    <dgm:cxn modelId="{A7322B23-B108-4450-9949-C1B013ADB34E}" type="presParOf" srcId="{AC3F7A10-0494-492D-A7FE-50F7814B31AE}" destId="{92B74976-337C-436C-907D-8EFB9AFD4148}" srcOrd="6" destOrd="0" presId="urn:microsoft.com/office/officeart/2005/8/layout/hList1"/>
    <dgm:cxn modelId="{42B64404-28BE-49FD-A527-2CE3BA5247AC}" type="presParOf" srcId="{92B74976-337C-436C-907D-8EFB9AFD4148}" destId="{D91EC7B7-F5A1-4306-872B-522BBF1A43AD}" srcOrd="0" destOrd="0" presId="urn:microsoft.com/office/officeart/2005/8/layout/hList1"/>
    <dgm:cxn modelId="{23E25D89-ADBB-452D-B158-0FC7890779C2}" type="presParOf" srcId="{92B74976-337C-436C-907D-8EFB9AFD4148}" destId="{425CA7F9-B0A6-42C1-BBE8-46002286EB8B}" srcOrd="1" destOrd="0" presId="urn:microsoft.com/office/officeart/2005/8/layout/hList1"/>
    <dgm:cxn modelId="{FC905F50-7BC6-4916-BC4F-1999BFA96464}" type="presParOf" srcId="{AC3F7A10-0494-492D-A7FE-50F7814B31AE}" destId="{394BA636-E418-463F-98F7-82AB51731933}" srcOrd="7" destOrd="0" presId="urn:microsoft.com/office/officeart/2005/8/layout/hList1"/>
    <dgm:cxn modelId="{578A2525-58C4-45EC-8BB7-FE501A658087}" type="presParOf" srcId="{AC3F7A10-0494-492D-A7FE-50F7814B31AE}" destId="{4F5D0378-97BC-4DC7-9494-B687EB2E3CF3}" srcOrd="8" destOrd="0" presId="urn:microsoft.com/office/officeart/2005/8/layout/hList1"/>
    <dgm:cxn modelId="{1A431CE2-12B2-4C2B-95A5-B1C8E25B6713}" type="presParOf" srcId="{4F5D0378-97BC-4DC7-9494-B687EB2E3CF3}" destId="{5FE1297B-ECBE-4C72-9112-DF8111A6C430}" srcOrd="0" destOrd="0" presId="urn:microsoft.com/office/officeart/2005/8/layout/hList1"/>
    <dgm:cxn modelId="{901AE291-85B9-47E3-80B0-4E842FC30B93}" type="presParOf" srcId="{4F5D0378-97BC-4DC7-9494-B687EB2E3CF3}" destId="{C68F359B-9FBC-4703-9E70-532A1A21F4AA}" srcOrd="1" destOrd="0" presId="urn:microsoft.com/office/officeart/2005/8/layout/hList1"/>
    <dgm:cxn modelId="{A7BC84AB-7C1C-49E2-8B61-5DBB8B7B0C9E}" type="presParOf" srcId="{AC3F7A10-0494-492D-A7FE-50F7814B31AE}" destId="{3FC287E3-1B2F-46D8-875D-4EC8FC8855EF}" srcOrd="9" destOrd="0" presId="urn:microsoft.com/office/officeart/2005/8/layout/hList1"/>
    <dgm:cxn modelId="{D735060F-19E5-4E41-9D66-E2DB6790542C}" type="presParOf" srcId="{AC3F7A10-0494-492D-A7FE-50F7814B31AE}" destId="{8406B1C1-A97D-430C-BC8E-23EB2AA746E6}" srcOrd="10" destOrd="0" presId="urn:microsoft.com/office/officeart/2005/8/layout/hList1"/>
    <dgm:cxn modelId="{C8B73E9C-1D61-49F7-A5F4-554278DA1B99}" type="presParOf" srcId="{8406B1C1-A97D-430C-BC8E-23EB2AA746E6}" destId="{3BB46F20-921A-4F10-A652-0D817E17201F}" srcOrd="0" destOrd="0" presId="urn:microsoft.com/office/officeart/2005/8/layout/hList1"/>
    <dgm:cxn modelId="{422BEE88-A23A-46E6-A890-A97DAA90956F}" type="presParOf" srcId="{8406B1C1-A97D-430C-BC8E-23EB2AA746E6}" destId="{CDAD4DB1-4A55-4153-8C87-CBB28D5BCFA9}" srcOrd="1" destOrd="0" presId="urn:microsoft.com/office/officeart/2005/8/layout/hList1"/>
    <dgm:cxn modelId="{04998402-CFF0-4621-AB52-011DAE457821}" type="presParOf" srcId="{AC3F7A10-0494-492D-A7FE-50F7814B31AE}" destId="{65E382DF-3269-4C54-AA3A-F4BE2F6CDD27}" srcOrd="11" destOrd="0" presId="urn:microsoft.com/office/officeart/2005/8/layout/hList1"/>
    <dgm:cxn modelId="{97165B1A-7C9B-4AD7-918E-36353B5F37E5}" type="presParOf" srcId="{AC3F7A10-0494-492D-A7FE-50F7814B31AE}" destId="{45BB4E2A-3D1D-455B-B686-565DE83ABEE3}" srcOrd="12" destOrd="0" presId="urn:microsoft.com/office/officeart/2005/8/layout/hList1"/>
    <dgm:cxn modelId="{C40BE81F-A68C-4BE9-83EB-B8EF9B2E4EA0}" type="presParOf" srcId="{45BB4E2A-3D1D-455B-B686-565DE83ABEE3}" destId="{879A1BD1-4874-465F-90EC-BB2F692E718B}" srcOrd="0" destOrd="0" presId="urn:microsoft.com/office/officeart/2005/8/layout/hList1"/>
    <dgm:cxn modelId="{62ABF030-B8BE-42F2-98E4-27CF0D851751}" type="presParOf" srcId="{45BB4E2A-3D1D-455B-B686-565DE83ABEE3}" destId="{86641755-282C-4880-9152-D451B468535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7C9C2AD-8EA7-4343-93B4-C90A8F1713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FD9CD-FC1C-4DFB-A6B2-3A987F72475B}">
      <dgm:prSet/>
      <dgm:spPr/>
      <dgm:t>
        <a:bodyPr/>
        <a:lstStyle/>
        <a:p>
          <a:r>
            <a:rPr lang="en-US" i="1" baseline="0"/>
            <a:t>Alahmadi, M. (2024). Optimizing data quality for sustainable development: An integration of green finance with financial market regulations. Sustainability, 16(23). Retrieved from </a:t>
          </a:r>
          <a:r>
            <a:rPr lang="en-US" i="1" u="sng" baseline="0">
              <a:hlinkClick xmlns:r="http://schemas.openxmlformats.org/officeDocument/2006/relationships" r:id="rId1"/>
            </a:rPr>
            <a:t>https://www.mdpi.com/2071-1050/16/23/10418</a:t>
          </a:r>
          <a:br>
            <a:rPr lang="en-US" i="1" u="sng" baseline="0"/>
          </a:br>
          <a:br>
            <a:rPr lang="en-US" i="1" baseline="0"/>
          </a:br>
          <a:r>
            <a:rPr lang="en-US" i="1" baseline="0"/>
            <a:t>Bai, L., Du, P., Wang, S., Li, H., &amp; Wang, J. (2024). A novel combined multi-variate prediction framework for air pollution based on feature selection and deep learning models. Process Safety and Environmental Protection. Retrieved from </a:t>
          </a:r>
          <a:r>
            <a:rPr lang="en-US" i="1" u="sng" baseline="0">
              <a:hlinkClick xmlns:r="http://schemas.openxmlformats.org/officeDocument/2006/relationships" r:id="rId2"/>
            </a:rPr>
            <a:t>https://www.sciencedirect.com/science/article/pii/S0957582024015106</a:t>
          </a:r>
          <a:br>
            <a:rPr lang="en-US" i="1" baseline="0"/>
          </a:br>
          <a:r>
            <a:rPr lang="en-US" i="1" baseline="0"/>
            <a:t>Chen, S., Sun, W., Ren, M., Xie, Y., &amp; Zeng, D. (2024). A hybrid model for monthly runoff forecasting based on mixed signal processing and machine learning. Environmental Science and Pollution Research. Retrieved from </a:t>
          </a:r>
          <a:r>
            <a:rPr lang="en-US" i="1" u="sng" baseline="0">
              <a:hlinkClick xmlns:r="http://schemas.openxmlformats.org/officeDocument/2006/relationships" r:id="rId3"/>
            </a:rPr>
            <a:t>https://link.springer.com/article/10.1007/s11356-024-35528-4</a:t>
          </a:r>
          <a:br>
            <a:rPr lang="en-US" i="1" baseline="0"/>
          </a:br>
          <a:r>
            <a:rPr lang="en-US" i="1" baseline="0"/>
            <a:t>Hong-zhao, D., Guo, H., Shi-kai, L., &amp; Fang, Y. (2024). Synergistic effect evaluation method of atmospheric emission reduction based on deep learning fusion model. Journal of Hazardous Materials. Retrieved from </a:t>
          </a:r>
          <a:r>
            <a:rPr lang="en-US" i="1" u="sng" baseline="0">
              <a:hlinkClick xmlns:r="http://schemas.openxmlformats.org/officeDocument/2006/relationships" r:id="rId4"/>
            </a:rPr>
            <a:t>https://www.sciencedirect.com/science/article/pii/S0304389424032904</a:t>
          </a:r>
          <a:br>
            <a:rPr lang="en-US" i="1" baseline="0"/>
          </a:br>
          <a:endParaRPr lang="en-US"/>
        </a:p>
      </dgm:t>
    </dgm:pt>
    <dgm:pt modelId="{29F109B6-54CE-47E9-B11B-7CD8CF35CBDD}" type="parTrans" cxnId="{F32E4CA5-CC7B-4002-AEC1-BAC48FD938AF}">
      <dgm:prSet/>
      <dgm:spPr/>
      <dgm:t>
        <a:bodyPr/>
        <a:lstStyle/>
        <a:p>
          <a:endParaRPr lang="en-US"/>
        </a:p>
      </dgm:t>
    </dgm:pt>
    <dgm:pt modelId="{8BEFFBAC-D1B7-423E-9486-BB6D4C381B8C}" type="sibTrans" cxnId="{F32E4CA5-CC7B-4002-AEC1-BAC48FD938AF}">
      <dgm:prSet/>
      <dgm:spPr/>
      <dgm:t>
        <a:bodyPr/>
        <a:lstStyle/>
        <a:p>
          <a:endParaRPr lang="en-US"/>
        </a:p>
      </dgm:t>
    </dgm:pt>
    <dgm:pt modelId="{61B42F32-47F2-4147-8BB6-8949E8BB9B4D}" type="pres">
      <dgm:prSet presAssocID="{97C9C2AD-8EA7-4343-93B4-C90A8F1713EC}" presName="linear" presStyleCnt="0">
        <dgm:presLayoutVars>
          <dgm:animLvl val="lvl"/>
          <dgm:resizeHandles val="exact"/>
        </dgm:presLayoutVars>
      </dgm:prSet>
      <dgm:spPr/>
    </dgm:pt>
    <dgm:pt modelId="{D7C80A92-9528-428D-8EBE-AE69C973E769}" type="pres">
      <dgm:prSet presAssocID="{D0DFD9CD-FC1C-4DFB-A6B2-3A987F72475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7D46345-6539-4C73-8568-C371B4DC9F08}" type="presOf" srcId="{D0DFD9CD-FC1C-4DFB-A6B2-3A987F72475B}" destId="{D7C80A92-9528-428D-8EBE-AE69C973E769}" srcOrd="0" destOrd="0" presId="urn:microsoft.com/office/officeart/2005/8/layout/vList2"/>
    <dgm:cxn modelId="{F32E4CA5-CC7B-4002-AEC1-BAC48FD938AF}" srcId="{97C9C2AD-8EA7-4343-93B4-C90A8F1713EC}" destId="{D0DFD9CD-FC1C-4DFB-A6B2-3A987F72475B}" srcOrd="0" destOrd="0" parTransId="{29F109B6-54CE-47E9-B11B-7CD8CF35CBDD}" sibTransId="{8BEFFBAC-D1B7-423E-9486-BB6D4C381B8C}"/>
    <dgm:cxn modelId="{207EE8B8-19BA-4B40-ABB1-80CFB1E16CB9}" type="presOf" srcId="{97C9C2AD-8EA7-4343-93B4-C90A8F1713EC}" destId="{61B42F32-47F2-4147-8BB6-8949E8BB9B4D}" srcOrd="0" destOrd="0" presId="urn:microsoft.com/office/officeart/2005/8/layout/vList2"/>
    <dgm:cxn modelId="{CB2509C5-7BFA-4A0C-9DD9-7377D244C297}" type="presParOf" srcId="{61B42F32-47F2-4147-8BB6-8949E8BB9B4D}" destId="{D7C80A92-9528-428D-8EBE-AE69C973E7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07BA6-0D30-4C52-9492-81F26FD37888}">
      <dsp:nvSpPr>
        <dsp:cNvPr id="0" name=""/>
        <dsp:cNvSpPr/>
      </dsp:nvSpPr>
      <dsp:spPr>
        <a:xfrm>
          <a:off x="210292" y="1038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Air pollution is a major global challenge affecting health and climate.</a:t>
          </a:r>
          <a:endParaRPr lang="en-US" sz="1800" kern="1200"/>
        </a:p>
      </dsp:txBody>
      <dsp:txXfrm>
        <a:off x="210292" y="1038"/>
        <a:ext cx="2382875" cy="1429725"/>
      </dsp:txXfrm>
    </dsp:sp>
    <dsp:sp modelId="{D33DD57D-FF1E-4C2B-9219-A15979F95D84}">
      <dsp:nvSpPr>
        <dsp:cNvPr id="0" name=""/>
        <dsp:cNvSpPr/>
      </dsp:nvSpPr>
      <dsp:spPr>
        <a:xfrm>
          <a:off x="2831455" y="1038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PM2.5 is particularly harmful due to its deep respiratory penetration.</a:t>
          </a:r>
          <a:endParaRPr lang="en-US" sz="1800" kern="1200" dirty="0"/>
        </a:p>
      </dsp:txBody>
      <dsp:txXfrm>
        <a:off x="2831455" y="1038"/>
        <a:ext cx="2382875" cy="1429725"/>
      </dsp:txXfrm>
    </dsp:sp>
    <dsp:sp modelId="{A06641A8-8CD3-463E-A0CA-E07A9553F92A}">
      <dsp:nvSpPr>
        <dsp:cNvPr id="0" name=""/>
        <dsp:cNvSpPr/>
      </dsp:nvSpPr>
      <dsp:spPr>
        <a:xfrm>
          <a:off x="5452618" y="1038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Traditional air quality monitoring is expensive and limited in coverage.</a:t>
          </a:r>
          <a:endParaRPr lang="en-US" sz="1800" kern="1200"/>
        </a:p>
      </dsp:txBody>
      <dsp:txXfrm>
        <a:off x="5452618" y="1038"/>
        <a:ext cx="2382875" cy="1429725"/>
      </dsp:txXfrm>
    </dsp:sp>
    <dsp:sp modelId="{E382A26D-26CA-4347-925A-3561EF67AA05}">
      <dsp:nvSpPr>
        <dsp:cNvPr id="0" name=""/>
        <dsp:cNvSpPr/>
      </dsp:nvSpPr>
      <dsp:spPr>
        <a:xfrm>
          <a:off x="8073781" y="1038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Machine learning provides accurate, data-driven air quality predictions.</a:t>
          </a:r>
          <a:endParaRPr lang="en-US" sz="1800" kern="1200"/>
        </a:p>
      </dsp:txBody>
      <dsp:txXfrm>
        <a:off x="8073781" y="1038"/>
        <a:ext cx="2382875" cy="1429725"/>
      </dsp:txXfrm>
    </dsp:sp>
    <dsp:sp modelId="{DBC626A4-5358-4F8D-BD9A-41B009BD79D2}">
      <dsp:nvSpPr>
        <dsp:cNvPr id="0" name=""/>
        <dsp:cNvSpPr/>
      </dsp:nvSpPr>
      <dsp:spPr>
        <a:xfrm>
          <a:off x="1520873" y="1669051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This study predicts PM2.5 levels using pollutant metrics and AQI data.</a:t>
          </a:r>
          <a:endParaRPr lang="en-US" sz="1800" kern="1200"/>
        </a:p>
      </dsp:txBody>
      <dsp:txXfrm>
        <a:off x="1520873" y="1669051"/>
        <a:ext cx="2382875" cy="1429725"/>
      </dsp:txXfrm>
    </dsp:sp>
    <dsp:sp modelId="{DB123466-7B57-45AC-BF97-BAC6F4903100}">
      <dsp:nvSpPr>
        <dsp:cNvPr id="0" name=""/>
        <dsp:cNvSpPr/>
      </dsp:nvSpPr>
      <dsp:spPr>
        <a:xfrm>
          <a:off x="4142036" y="1669051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It identifies pollution hotspots and visualizes global air quality trends.</a:t>
          </a:r>
          <a:endParaRPr lang="en-US" sz="1800" kern="1200"/>
        </a:p>
      </dsp:txBody>
      <dsp:txXfrm>
        <a:off x="4142036" y="1669051"/>
        <a:ext cx="2382875" cy="1429725"/>
      </dsp:txXfrm>
    </dsp:sp>
    <dsp:sp modelId="{3AE2818F-871F-436F-8ED6-3D559CC57435}">
      <dsp:nvSpPr>
        <dsp:cNvPr id="0" name=""/>
        <dsp:cNvSpPr/>
      </dsp:nvSpPr>
      <dsp:spPr>
        <a:xfrm>
          <a:off x="6763199" y="1669051"/>
          <a:ext cx="2382875" cy="1429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Insights support policymakers in improving urban air quality. </a:t>
          </a:r>
          <a:endParaRPr lang="en-US" sz="1800" kern="1200"/>
        </a:p>
      </dsp:txBody>
      <dsp:txXfrm>
        <a:off x="6763199" y="1669051"/>
        <a:ext cx="2382875" cy="1429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942F3-311C-409A-A2D7-0047105150CC}">
      <dsp:nvSpPr>
        <dsp:cNvPr id="0" name=""/>
        <dsp:cNvSpPr/>
      </dsp:nvSpPr>
      <dsp:spPr>
        <a:xfrm>
          <a:off x="0" y="333003"/>
          <a:ext cx="10974323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748DA-F124-4BD4-9642-F25CF0695448}">
      <dsp:nvSpPr>
        <dsp:cNvPr id="0" name=""/>
        <dsp:cNvSpPr/>
      </dsp:nvSpPr>
      <dsp:spPr>
        <a:xfrm>
          <a:off x="548716" y="200163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Dataset Name:</a:t>
          </a:r>
          <a:r>
            <a:rPr lang="en-US" sz="900" b="0" i="0" kern="1200" baseline="0"/>
            <a:t> Global Air Pollution Data (2024).</a:t>
          </a:r>
          <a:endParaRPr lang="en-US" sz="900" kern="1200"/>
        </a:p>
      </dsp:txBody>
      <dsp:txXfrm>
        <a:off x="561685" y="213132"/>
        <a:ext cx="7656088" cy="239742"/>
      </dsp:txXfrm>
    </dsp:sp>
    <dsp:sp modelId="{38AAD954-1C51-4553-920B-732C0D5AF2A4}">
      <dsp:nvSpPr>
        <dsp:cNvPr id="0" name=""/>
        <dsp:cNvSpPr/>
      </dsp:nvSpPr>
      <dsp:spPr>
        <a:xfrm>
          <a:off x="0" y="741243"/>
          <a:ext cx="10974323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F4E5F-A4E6-4F95-8E64-9EB2EDFE45F8}">
      <dsp:nvSpPr>
        <dsp:cNvPr id="0" name=""/>
        <dsp:cNvSpPr/>
      </dsp:nvSpPr>
      <dsp:spPr>
        <a:xfrm>
          <a:off x="548716" y="608403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Scope:</a:t>
          </a:r>
          <a:r>
            <a:rPr lang="en-US" sz="900" b="0" i="0" kern="1200" baseline="0"/>
            <a:t> Covers 170 countries and 300 cities globally.</a:t>
          </a:r>
          <a:endParaRPr lang="en-US" sz="900" kern="1200"/>
        </a:p>
      </dsp:txBody>
      <dsp:txXfrm>
        <a:off x="561685" y="621372"/>
        <a:ext cx="7656088" cy="239742"/>
      </dsp:txXfrm>
    </dsp:sp>
    <dsp:sp modelId="{A6FD8102-79D7-45DD-B752-2E0B7866FB16}">
      <dsp:nvSpPr>
        <dsp:cNvPr id="0" name=""/>
        <dsp:cNvSpPr/>
      </dsp:nvSpPr>
      <dsp:spPr>
        <a:xfrm>
          <a:off x="0" y="1149483"/>
          <a:ext cx="10974323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FF271-5511-4465-A8FB-C1C5F52EFB0D}">
      <dsp:nvSpPr>
        <dsp:cNvPr id="0" name=""/>
        <dsp:cNvSpPr/>
      </dsp:nvSpPr>
      <dsp:spPr>
        <a:xfrm>
          <a:off x="548716" y="1016643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Size:</a:t>
          </a:r>
          <a:r>
            <a:rPr lang="en-US" sz="900" b="0" i="0" kern="1200" baseline="0"/>
            <a:t> Over 20,000 records of air quality data.</a:t>
          </a:r>
          <a:endParaRPr lang="en-US" sz="900" kern="1200"/>
        </a:p>
      </dsp:txBody>
      <dsp:txXfrm>
        <a:off x="561685" y="1029612"/>
        <a:ext cx="7656088" cy="239742"/>
      </dsp:txXfrm>
    </dsp:sp>
    <dsp:sp modelId="{2D9A86C8-522D-4454-8FC7-3D160B886C5F}">
      <dsp:nvSpPr>
        <dsp:cNvPr id="0" name=""/>
        <dsp:cNvSpPr/>
      </dsp:nvSpPr>
      <dsp:spPr>
        <a:xfrm>
          <a:off x="0" y="1557724"/>
          <a:ext cx="1097432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729" tIns="187452" rIns="85172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Country and City for geographic details.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PM2.5 AQI Value and other pollutant AQI values (CO, NO2, Ozone).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AQI Value and AQI Category (e.g., Good, Moderate, Unhealthy).</a:t>
          </a:r>
          <a:endParaRPr lang="en-US" sz="900" kern="1200" dirty="0"/>
        </a:p>
      </dsp:txBody>
      <dsp:txXfrm>
        <a:off x="0" y="1557724"/>
        <a:ext cx="10974323" cy="680400"/>
      </dsp:txXfrm>
    </dsp:sp>
    <dsp:sp modelId="{8BBB9B05-C4DA-43A6-B4F2-B1EE53F6B1E6}">
      <dsp:nvSpPr>
        <dsp:cNvPr id="0" name=""/>
        <dsp:cNvSpPr/>
      </dsp:nvSpPr>
      <dsp:spPr>
        <a:xfrm>
          <a:off x="548716" y="1424883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/>
            <a:t>Key Features:</a:t>
          </a:r>
          <a:endParaRPr lang="en-US" sz="900" kern="1200"/>
        </a:p>
      </dsp:txBody>
      <dsp:txXfrm>
        <a:off x="561685" y="1437852"/>
        <a:ext cx="7656088" cy="239742"/>
      </dsp:txXfrm>
    </dsp:sp>
    <dsp:sp modelId="{F2FCE1FE-7ADC-449B-A1D4-8DC687727421}">
      <dsp:nvSpPr>
        <dsp:cNvPr id="0" name=""/>
        <dsp:cNvSpPr/>
      </dsp:nvSpPr>
      <dsp:spPr>
        <a:xfrm>
          <a:off x="0" y="2419564"/>
          <a:ext cx="1097432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729" tIns="187452" rIns="85172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Missing values in numeric columns filled with the median.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Categorical columns filled with the most frequent value.</a:t>
          </a:r>
          <a:endParaRPr lang="en-US" sz="900" kern="1200" dirty="0"/>
        </a:p>
      </dsp:txBody>
      <dsp:txXfrm>
        <a:off x="0" y="2419564"/>
        <a:ext cx="10974323" cy="524475"/>
      </dsp:txXfrm>
    </dsp:sp>
    <dsp:sp modelId="{61172F7D-9D99-4D03-A4B6-3BFDAAD29DA3}">
      <dsp:nvSpPr>
        <dsp:cNvPr id="0" name=""/>
        <dsp:cNvSpPr/>
      </dsp:nvSpPr>
      <dsp:spPr>
        <a:xfrm>
          <a:off x="548716" y="2286724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Data Quality:</a:t>
          </a:r>
          <a:endParaRPr lang="en-US" sz="900" kern="1200" dirty="0"/>
        </a:p>
      </dsp:txBody>
      <dsp:txXfrm>
        <a:off x="561685" y="2299693"/>
        <a:ext cx="7656088" cy="239742"/>
      </dsp:txXfrm>
    </dsp:sp>
    <dsp:sp modelId="{CC7565DC-065B-4077-BED0-A83D2A95FABF}">
      <dsp:nvSpPr>
        <dsp:cNvPr id="0" name=""/>
        <dsp:cNvSpPr/>
      </dsp:nvSpPr>
      <dsp:spPr>
        <a:xfrm>
          <a:off x="0" y="3125479"/>
          <a:ext cx="1097432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729" tIns="187452" rIns="85172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Added </a:t>
          </a:r>
          <a:r>
            <a:rPr lang="en-US" sz="900" b="0" i="0" kern="1200" baseline="0" dirty="0" err="1"/>
            <a:t>pollutant_sum</a:t>
          </a:r>
          <a:r>
            <a:rPr lang="en-US" sz="900" b="0" i="0" kern="1200" baseline="0" dirty="0"/>
            <a:t> to aggregate pollutant levels.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Added </a:t>
          </a:r>
          <a:r>
            <a:rPr lang="en-US" sz="900" b="0" i="0" kern="1200" baseline="0" dirty="0" err="1"/>
            <a:t>pollutant_avg</a:t>
          </a:r>
          <a:r>
            <a:rPr lang="en-US" sz="900" b="0" i="0" kern="1200" baseline="0" dirty="0"/>
            <a:t> for average pollutant load per record.</a:t>
          </a:r>
          <a:endParaRPr lang="en-US" sz="900" kern="1200" dirty="0"/>
        </a:p>
      </dsp:txBody>
      <dsp:txXfrm>
        <a:off x="0" y="3125479"/>
        <a:ext cx="10974323" cy="524475"/>
      </dsp:txXfrm>
    </dsp:sp>
    <dsp:sp modelId="{CD0F8DF9-0E00-4220-9E46-BEA7C8984E31}">
      <dsp:nvSpPr>
        <dsp:cNvPr id="0" name=""/>
        <dsp:cNvSpPr/>
      </dsp:nvSpPr>
      <dsp:spPr>
        <a:xfrm>
          <a:off x="548716" y="2992639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Feature Engineering:</a:t>
          </a:r>
          <a:endParaRPr lang="en-US" sz="900" kern="1200" dirty="0"/>
        </a:p>
      </dsp:txBody>
      <dsp:txXfrm>
        <a:off x="561685" y="3005608"/>
        <a:ext cx="7656088" cy="239742"/>
      </dsp:txXfrm>
    </dsp:sp>
    <dsp:sp modelId="{3D8A7905-C7D4-4D05-972A-DA6CD7949E8E}">
      <dsp:nvSpPr>
        <dsp:cNvPr id="0" name=""/>
        <dsp:cNvSpPr/>
      </dsp:nvSpPr>
      <dsp:spPr>
        <a:xfrm>
          <a:off x="0" y="3831394"/>
          <a:ext cx="1097432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729" tIns="187452" rIns="851729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Enables analysis of global air pollution trends.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Suitable for building predictive models to forecast PM2.5 levels.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baseline="0" dirty="0"/>
            <a:t>Tools Used:</a:t>
          </a:r>
          <a:r>
            <a:rPr lang="en-US" sz="900" b="0" i="0" kern="1200" baseline="0" dirty="0"/>
            <a:t> Preprocessed using Python libraries like Pandas and NumPy.</a:t>
          </a:r>
          <a:endParaRPr lang="en-US" sz="900" kern="1200" dirty="0"/>
        </a:p>
      </dsp:txBody>
      <dsp:txXfrm>
        <a:off x="0" y="3831394"/>
        <a:ext cx="10974323" cy="680400"/>
      </dsp:txXfrm>
    </dsp:sp>
    <dsp:sp modelId="{41FD5D2B-66B8-4585-8BEF-4AB42707D7F2}">
      <dsp:nvSpPr>
        <dsp:cNvPr id="0" name=""/>
        <dsp:cNvSpPr/>
      </dsp:nvSpPr>
      <dsp:spPr>
        <a:xfrm>
          <a:off x="548716" y="3698554"/>
          <a:ext cx="7682026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362" tIns="0" rIns="29036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baseline="0" dirty="0"/>
            <a:t>Utility:</a:t>
          </a:r>
          <a:endParaRPr lang="en-US" sz="900" kern="1200" dirty="0"/>
        </a:p>
      </dsp:txBody>
      <dsp:txXfrm>
        <a:off x="561685" y="3711523"/>
        <a:ext cx="7656088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C98BB-E1C6-4F5A-BAF7-78BAA82CDB2F}">
      <dsp:nvSpPr>
        <dsp:cNvPr id="0" name=""/>
        <dsp:cNvSpPr/>
      </dsp:nvSpPr>
      <dsp:spPr>
        <a:xfrm>
          <a:off x="297533" y="387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Data Preprocessing:</a:t>
          </a:r>
          <a:endParaRPr lang="en-US" sz="1000" kern="1200"/>
        </a:p>
      </dsp:txBody>
      <dsp:txXfrm>
        <a:off x="297533" y="387"/>
        <a:ext cx="1549520" cy="929712"/>
      </dsp:txXfrm>
    </dsp:sp>
    <dsp:sp modelId="{21AE59A1-5CA4-4087-8E6A-F314AF6DDD18}">
      <dsp:nvSpPr>
        <dsp:cNvPr id="0" name=""/>
        <dsp:cNvSpPr/>
      </dsp:nvSpPr>
      <dsp:spPr>
        <a:xfrm>
          <a:off x="2002006" y="387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Cleaned missing values: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/>
            <a:t>Numeric columns filled with median values.</a:t>
          </a:r>
          <a:endParaRPr lang="en-U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/>
            <a:t>Categorical columns filled with mode.</a:t>
          </a:r>
          <a:endParaRPr lang="en-US" sz="800" kern="1200"/>
        </a:p>
      </dsp:txBody>
      <dsp:txXfrm>
        <a:off x="2002006" y="387"/>
        <a:ext cx="1549520" cy="929712"/>
      </dsp:txXfrm>
    </dsp:sp>
    <dsp:sp modelId="{494466DD-D0C3-4AC0-9BEB-2EF18D289533}">
      <dsp:nvSpPr>
        <dsp:cNvPr id="0" name=""/>
        <dsp:cNvSpPr/>
      </dsp:nvSpPr>
      <dsp:spPr>
        <a:xfrm>
          <a:off x="3706478" y="387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Encoded categorical variables (e.g., Country, City) using label encoding.</a:t>
          </a:r>
          <a:endParaRPr lang="en-US" sz="1000" kern="1200"/>
        </a:p>
      </dsp:txBody>
      <dsp:txXfrm>
        <a:off x="3706478" y="387"/>
        <a:ext cx="1549520" cy="929712"/>
      </dsp:txXfrm>
    </dsp:sp>
    <dsp:sp modelId="{A2C80E17-D785-4246-B44F-64C70029C5F2}">
      <dsp:nvSpPr>
        <dsp:cNvPr id="0" name=""/>
        <dsp:cNvSpPr/>
      </dsp:nvSpPr>
      <dsp:spPr>
        <a:xfrm>
          <a:off x="5410950" y="387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Feature Engineering:</a:t>
          </a:r>
          <a:endParaRPr lang="en-US" sz="1000" kern="1200"/>
        </a:p>
      </dsp:txBody>
      <dsp:txXfrm>
        <a:off x="5410950" y="387"/>
        <a:ext cx="1549520" cy="929712"/>
      </dsp:txXfrm>
    </dsp:sp>
    <dsp:sp modelId="{485929A8-6443-4499-A9C1-8C4ABAD6EF30}">
      <dsp:nvSpPr>
        <dsp:cNvPr id="0" name=""/>
        <dsp:cNvSpPr/>
      </dsp:nvSpPr>
      <dsp:spPr>
        <a:xfrm>
          <a:off x="7115422" y="387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Created new features: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 err="1"/>
            <a:t>pollutant_sum</a:t>
          </a:r>
          <a:r>
            <a:rPr lang="en-US" sz="800" b="0" i="0" kern="1200" baseline="0" dirty="0"/>
            <a:t>: Aggregate of pollutant metrics.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/>
            <a:t>pollutant_avg: Average pollutant level per record.</a:t>
          </a:r>
          <a:endParaRPr lang="en-US" sz="800" kern="1200"/>
        </a:p>
      </dsp:txBody>
      <dsp:txXfrm>
        <a:off x="7115422" y="387"/>
        <a:ext cx="1549520" cy="929712"/>
      </dsp:txXfrm>
    </dsp:sp>
    <dsp:sp modelId="{62B50F86-3AAF-4BF2-85CC-269DDC22EC2E}">
      <dsp:nvSpPr>
        <dsp:cNvPr id="0" name=""/>
        <dsp:cNvSpPr/>
      </dsp:nvSpPr>
      <dsp:spPr>
        <a:xfrm>
          <a:off x="8819894" y="387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Exploratory Data Analysis (EDA):</a:t>
          </a:r>
          <a:endParaRPr lang="en-US" sz="1000" kern="1200"/>
        </a:p>
      </dsp:txBody>
      <dsp:txXfrm>
        <a:off x="8819894" y="387"/>
        <a:ext cx="1549520" cy="929712"/>
      </dsp:txXfrm>
    </dsp:sp>
    <dsp:sp modelId="{4B2F7892-F245-4071-86F6-52D1368626CA}">
      <dsp:nvSpPr>
        <dsp:cNvPr id="0" name=""/>
        <dsp:cNvSpPr/>
      </dsp:nvSpPr>
      <dsp:spPr>
        <a:xfrm>
          <a:off x="297533" y="1085051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Visualized PM2.5 distribution across countries and cities.</a:t>
          </a:r>
          <a:endParaRPr lang="en-US" sz="1000" kern="1200"/>
        </a:p>
      </dsp:txBody>
      <dsp:txXfrm>
        <a:off x="297533" y="1085051"/>
        <a:ext cx="1549520" cy="929712"/>
      </dsp:txXfrm>
    </dsp:sp>
    <dsp:sp modelId="{61A4B036-E40D-4D24-9314-ED227283E79E}">
      <dsp:nvSpPr>
        <dsp:cNvPr id="0" name=""/>
        <dsp:cNvSpPr/>
      </dsp:nvSpPr>
      <dsp:spPr>
        <a:xfrm>
          <a:off x="2002006" y="1085051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Used correlation heatmaps to find relationships between pollutants.</a:t>
          </a:r>
          <a:endParaRPr lang="en-US" sz="1000" kern="1200"/>
        </a:p>
      </dsp:txBody>
      <dsp:txXfrm>
        <a:off x="2002006" y="1085051"/>
        <a:ext cx="1549520" cy="929712"/>
      </dsp:txXfrm>
    </dsp:sp>
    <dsp:sp modelId="{92F85A40-BC76-4D97-9245-3C5E6A51F565}">
      <dsp:nvSpPr>
        <dsp:cNvPr id="0" name=""/>
        <dsp:cNvSpPr/>
      </dsp:nvSpPr>
      <dsp:spPr>
        <a:xfrm>
          <a:off x="3706478" y="1085051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Generated scatterplots and bar plots to understand pollutant patterns.</a:t>
          </a:r>
          <a:endParaRPr lang="en-US" sz="1000" kern="1200"/>
        </a:p>
      </dsp:txBody>
      <dsp:txXfrm>
        <a:off x="3706478" y="1085051"/>
        <a:ext cx="1549520" cy="929712"/>
      </dsp:txXfrm>
    </dsp:sp>
    <dsp:sp modelId="{3ED60D10-847C-434E-9A15-E9DA1EC6AF2F}">
      <dsp:nvSpPr>
        <dsp:cNvPr id="0" name=""/>
        <dsp:cNvSpPr/>
      </dsp:nvSpPr>
      <dsp:spPr>
        <a:xfrm>
          <a:off x="5410950" y="1085051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Model Training:</a:t>
          </a:r>
          <a:endParaRPr lang="en-US" sz="1000" kern="1200"/>
        </a:p>
      </dsp:txBody>
      <dsp:txXfrm>
        <a:off x="5410950" y="1085051"/>
        <a:ext cx="1549520" cy="929712"/>
      </dsp:txXfrm>
    </dsp:sp>
    <dsp:sp modelId="{50E27616-9B71-42DF-A76B-4D19772B6090}">
      <dsp:nvSpPr>
        <dsp:cNvPr id="0" name=""/>
        <dsp:cNvSpPr/>
      </dsp:nvSpPr>
      <dsp:spPr>
        <a:xfrm>
          <a:off x="7115422" y="1085051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Split data into 80% training and 20% testing sets.</a:t>
          </a:r>
          <a:endParaRPr lang="en-US" sz="1000" kern="1200"/>
        </a:p>
      </dsp:txBody>
      <dsp:txXfrm>
        <a:off x="7115422" y="1085051"/>
        <a:ext cx="1549520" cy="929712"/>
      </dsp:txXfrm>
    </dsp:sp>
    <dsp:sp modelId="{62F7C7AA-A7EE-46A4-800A-5D44260E9248}">
      <dsp:nvSpPr>
        <dsp:cNvPr id="0" name=""/>
        <dsp:cNvSpPr/>
      </dsp:nvSpPr>
      <dsp:spPr>
        <a:xfrm>
          <a:off x="8819894" y="1085051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Trained a </a:t>
          </a:r>
          <a:r>
            <a:rPr lang="en-US" sz="1000" b="1" i="0" kern="1200" baseline="0"/>
            <a:t>Random Forest Regressor</a:t>
          </a:r>
          <a:r>
            <a:rPr lang="en-US" sz="1000" b="0" i="0" kern="1200" baseline="0"/>
            <a:t> to predict PM2.5 AQI values.</a:t>
          </a:r>
          <a:endParaRPr lang="en-US" sz="1000" kern="1200"/>
        </a:p>
      </dsp:txBody>
      <dsp:txXfrm>
        <a:off x="8819894" y="1085051"/>
        <a:ext cx="1549520" cy="929712"/>
      </dsp:txXfrm>
    </dsp:sp>
    <dsp:sp modelId="{45187A4B-081F-43B9-97C7-0D37CBF95979}">
      <dsp:nvSpPr>
        <dsp:cNvPr id="0" name=""/>
        <dsp:cNvSpPr/>
      </dsp:nvSpPr>
      <dsp:spPr>
        <a:xfrm>
          <a:off x="2002006" y="2169716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Used pollutant_sum, pollutant_avg, and individual AQI metrics as features.</a:t>
          </a:r>
          <a:endParaRPr lang="en-US" sz="1000" kern="1200"/>
        </a:p>
      </dsp:txBody>
      <dsp:txXfrm>
        <a:off x="2002006" y="2169716"/>
        <a:ext cx="1549520" cy="929712"/>
      </dsp:txXfrm>
    </dsp:sp>
    <dsp:sp modelId="{1CE50868-8C4B-4056-96BE-ACB4945C586D}">
      <dsp:nvSpPr>
        <dsp:cNvPr id="0" name=""/>
        <dsp:cNvSpPr/>
      </dsp:nvSpPr>
      <dsp:spPr>
        <a:xfrm>
          <a:off x="3706478" y="2169716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Evaluation Metrics:</a:t>
          </a:r>
          <a:endParaRPr lang="en-US" sz="1000" kern="1200"/>
        </a:p>
      </dsp:txBody>
      <dsp:txXfrm>
        <a:off x="3706478" y="2169716"/>
        <a:ext cx="1549520" cy="929712"/>
      </dsp:txXfrm>
    </dsp:sp>
    <dsp:sp modelId="{577039B3-3999-4068-BFE7-5D4C48783A6A}">
      <dsp:nvSpPr>
        <dsp:cNvPr id="0" name=""/>
        <dsp:cNvSpPr/>
      </dsp:nvSpPr>
      <dsp:spPr>
        <a:xfrm>
          <a:off x="5410950" y="2169716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Mean Squared Error (MSE):</a:t>
          </a:r>
          <a:r>
            <a:rPr lang="en-US" sz="1000" b="0" i="0" kern="1200" baseline="0"/>
            <a:t> Measured prediction accuracy.</a:t>
          </a:r>
          <a:endParaRPr lang="en-US" sz="1000" kern="1200"/>
        </a:p>
      </dsp:txBody>
      <dsp:txXfrm>
        <a:off x="5410950" y="2169716"/>
        <a:ext cx="1549520" cy="929712"/>
      </dsp:txXfrm>
    </dsp:sp>
    <dsp:sp modelId="{E7909240-D651-4770-A9F0-4E2E966B8FAA}">
      <dsp:nvSpPr>
        <dsp:cNvPr id="0" name=""/>
        <dsp:cNvSpPr/>
      </dsp:nvSpPr>
      <dsp:spPr>
        <a:xfrm>
          <a:off x="7115422" y="2169716"/>
          <a:ext cx="1549520" cy="9297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R-squared (R²):</a:t>
          </a:r>
          <a:r>
            <a:rPr lang="en-US" sz="1000" b="0" i="0" kern="1200" baseline="0"/>
            <a:t> Assessed model variance explained.</a:t>
          </a:r>
          <a:endParaRPr lang="en-US" sz="1000" kern="1200"/>
        </a:p>
      </dsp:txBody>
      <dsp:txXfrm>
        <a:off x="7115422" y="2169716"/>
        <a:ext cx="1549520" cy="929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20646-6100-44CB-85B3-0DB7166485DA}">
      <dsp:nvSpPr>
        <dsp:cNvPr id="0" name=""/>
        <dsp:cNvSpPr/>
      </dsp:nvSpPr>
      <dsp:spPr>
        <a:xfrm>
          <a:off x="776932" y="29666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74AA2-8BB2-460D-BD9A-E90F77FE847A}">
      <dsp:nvSpPr>
        <dsp:cNvPr id="0" name=""/>
        <dsp:cNvSpPr/>
      </dsp:nvSpPr>
      <dsp:spPr>
        <a:xfrm>
          <a:off x="12609" y="983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Model Training:</a:t>
          </a:r>
          <a:endParaRPr lang="en-US" sz="1900" kern="1200"/>
        </a:p>
      </dsp:txBody>
      <dsp:txXfrm>
        <a:off x="12609" y="983524"/>
        <a:ext cx="2351763" cy="352764"/>
      </dsp:txXfrm>
    </dsp:sp>
    <dsp:sp modelId="{941B7843-5D6C-47A8-AD7C-8CDFF3B8EFEC}">
      <dsp:nvSpPr>
        <dsp:cNvPr id="0" name=""/>
        <dsp:cNvSpPr/>
      </dsp:nvSpPr>
      <dsp:spPr>
        <a:xfrm>
          <a:off x="12609" y="1397098"/>
          <a:ext cx="2351763" cy="1673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Data split: 80% training, 20% testing.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Model: Random Forest Regressor for PM2.5 prediction.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Features: pollutant_sum, pollutant_avg, AQI metrics.</a:t>
          </a:r>
          <a:endParaRPr lang="en-US" sz="1400" kern="1200"/>
        </a:p>
      </dsp:txBody>
      <dsp:txXfrm>
        <a:off x="12609" y="1397098"/>
        <a:ext cx="2351763" cy="1673051"/>
      </dsp:txXfrm>
    </dsp:sp>
    <dsp:sp modelId="{625DD814-2CA7-4F34-8321-ED09E48EBE3B}">
      <dsp:nvSpPr>
        <dsp:cNvPr id="0" name=""/>
        <dsp:cNvSpPr/>
      </dsp:nvSpPr>
      <dsp:spPr>
        <a:xfrm>
          <a:off x="3540254" y="29666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2CE80-B492-4A14-A9D8-43D5A9C9BD53}">
      <dsp:nvSpPr>
        <dsp:cNvPr id="0" name=""/>
        <dsp:cNvSpPr/>
      </dsp:nvSpPr>
      <dsp:spPr>
        <a:xfrm>
          <a:off x="2775931" y="983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Evaluation Metrics:</a:t>
          </a:r>
          <a:endParaRPr lang="en-US" sz="1900" kern="1200"/>
        </a:p>
      </dsp:txBody>
      <dsp:txXfrm>
        <a:off x="2775931" y="983524"/>
        <a:ext cx="2351763" cy="352764"/>
      </dsp:txXfrm>
    </dsp:sp>
    <dsp:sp modelId="{A912AB42-3305-4884-B500-3AF5C1CF6A21}">
      <dsp:nvSpPr>
        <dsp:cNvPr id="0" name=""/>
        <dsp:cNvSpPr/>
      </dsp:nvSpPr>
      <dsp:spPr>
        <a:xfrm>
          <a:off x="2775931" y="1397098"/>
          <a:ext cx="2351763" cy="1673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MSE:</a:t>
          </a:r>
          <a:r>
            <a:rPr lang="en-US" sz="1400" b="0" i="0" kern="1200" baseline="0"/>
            <a:t> Evaluates prediction accuracy.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R²:</a:t>
          </a:r>
          <a:r>
            <a:rPr lang="en-US" sz="1400" b="0" i="0" kern="1200" baseline="0"/>
            <a:t> Measures variance explained by the model.</a:t>
          </a:r>
          <a:endParaRPr lang="en-US" sz="1400" kern="1200"/>
        </a:p>
      </dsp:txBody>
      <dsp:txXfrm>
        <a:off x="2775931" y="1397098"/>
        <a:ext cx="2351763" cy="1673051"/>
      </dsp:txXfrm>
    </dsp:sp>
    <dsp:sp modelId="{8338B283-B544-44EA-B2FE-B967CA72537F}">
      <dsp:nvSpPr>
        <dsp:cNvPr id="0" name=""/>
        <dsp:cNvSpPr/>
      </dsp:nvSpPr>
      <dsp:spPr>
        <a:xfrm>
          <a:off x="6303576" y="29666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2E481-DA42-4889-BC7F-D5E4EB51C497}">
      <dsp:nvSpPr>
        <dsp:cNvPr id="0" name=""/>
        <dsp:cNvSpPr/>
      </dsp:nvSpPr>
      <dsp:spPr>
        <a:xfrm>
          <a:off x="5539253" y="983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Visualization:</a:t>
          </a:r>
          <a:endParaRPr lang="en-US" sz="1900" kern="1200"/>
        </a:p>
      </dsp:txBody>
      <dsp:txXfrm>
        <a:off x="5539253" y="983524"/>
        <a:ext cx="2351763" cy="352764"/>
      </dsp:txXfrm>
    </dsp:sp>
    <dsp:sp modelId="{0C43919A-AB25-4D73-8282-9A9A5B56E96B}">
      <dsp:nvSpPr>
        <dsp:cNvPr id="0" name=""/>
        <dsp:cNvSpPr/>
      </dsp:nvSpPr>
      <dsp:spPr>
        <a:xfrm>
          <a:off x="5539253" y="1397098"/>
          <a:ext cx="2351763" cy="1673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Scatterplot: Actual vs. predicted PM2.5.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Feature importance: Bar chart.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Heatmaps and graphs: Pollution trends by country.</a:t>
          </a:r>
          <a:endParaRPr lang="en-US" sz="1400" kern="1200"/>
        </a:p>
      </dsp:txBody>
      <dsp:txXfrm>
        <a:off x="5539253" y="1397098"/>
        <a:ext cx="2351763" cy="1673051"/>
      </dsp:txXfrm>
    </dsp:sp>
    <dsp:sp modelId="{0446A9DF-1C36-4118-96F4-EB9CCE47035E}">
      <dsp:nvSpPr>
        <dsp:cNvPr id="0" name=""/>
        <dsp:cNvSpPr/>
      </dsp:nvSpPr>
      <dsp:spPr>
        <a:xfrm>
          <a:off x="9066899" y="29666"/>
          <a:ext cx="823117" cy="82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1C29-039C-448B-A760-4929967D9112}">
      <dsp:nvSpPr>
        <dsp:cNvPr id="0" name=""/>
        <dsp:cNvSpPr/>
      </dsp:nvSpPr>
      <dsp:spPr>
        <a:xfrm>
          <a:off x="8302576" y="983524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i="0" kern="1200" baseline="0"/>
            <a:t>Tools:</a:t>
          </a:r>
          <a:endParaRPr lang="en-US" sz="1900" kern="1200"/>
        </a:p>
      </dsp:txBody>
      <dsp:txXfrm>
        <a:off x="8302576" y="983524"/>
        <a:ext cx="2351763" cy="352764"/>
      </dsp:txXfrm>
    </dsp:sp>
    <dsp:sp modelId="{F41EEFAB-CB2A-40F3-A141-F53CFFF41BCA}">
      <dsp:nvSpPr>
        <dsp:cNvPr id="0" name=""/>
        <dsp:cNvSpPr/>
      </dsp:nvSpPr>
      <dsp:spPr>
        <a:xfrm>
          <a:off x="8302576" y="1397098"/>
          <a:ext cx="2351763" cy="1673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Libraries: Pandas, NumPy, Matplotlib, Seaborn, Scikit-learn.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Fully implemented in Python for reproducibility.</a:t>
          </a:r>
          <a:endParaRPr lang="en-US" sz="1400" kern="1200" dirty="0"/>
        </a:p>
      </dsp:txBody>
      <dsp:txXfrm>
        <a:off x="8302576" y="1397098"/>
        <a:ext cx="2351763" cy="16730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B509F-CA69-42FF-A7F0-C8FBFCF281A2}">
      <dsp:nvSpPr>
        <dsp:cNvPr id="0" name=""/>
        <dsp:cNvSpPr/>
      </dsp:nvSpPr>
      <dsp:spPr>
        <a:xfrm rot="5400000">
          <a:off x="2800284" y="-1046681"/>
          <a:ext cx="690585" cy="2960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PM2.5 distribution is skewed, with hotspots in industrialized regions.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High correlations observed between PM2.5 and other pollutants like CO and NO2.</a:t>
          </a:r>
          <a:endParaRPr lang="en-US" sz="800" kern="1200" dirty="0"/>
        </a:p>
      </dsp:txBody>
      <dsp:txXfrm rot="-5400000">
        <a:off x="1665306" y="122009"/>
        <a:ext cx="2926830" cy="623161"/>
      </dsp:txXfrm>
    </dsp:sp>
    <dsp:sp modelId="{5B413C7A-0803-458F-860F-6467C0459372}">
      <dsp:nvSpPr>
        <dsp:cNvPr id="0" name=""/>
        <dsp:cNvSpPr/>
      </dsp:nvSpPr>
      <dsp:spPr>
        <a:xfrm>
          <a:off x="0" y="1974"/>
          <a:ext cx="1665305" cy="863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Data Insights:</a:t>
          </a:r>
          <a:endParaRPr lang="en-US" sz="1600" kern="1200"/>
        </a:p>
      </dsp:txBody>
      <dsp:txXfrm>
        <a:off x="42139" y="44113"/>
        <a:ext cx="1581027" cy="778953"/>
      </dsp:txXfrm>
    </dsp:sp>
    <dsp:sp modelId="{6B1067C6-19E3-4E03-9C0C-A180E36C0EC1}">
      <dsp:nvSpPr>
        <dsp:cNvPr id="0" name=""/>
        <dsp:cNvSpPr/>
      </dsp:nvSpPr>
      <dsp:spPr>
        <a:xfrm rot="5400000">
          <a:off x="2800284" y="-140288"/>
          <a:ext cx="690585" cy="2960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Heatmaps highlighted regions with critical pollution levels.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Boxplots showed disparities in air quality across countries.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Scatterplots confirmed linear relationships between PM2.5 and pollutant metrics.</a:t>
          </a:r>
          <a:endParaRPr lang="en-US" sz="800" kern="1200" dirty="0"/>
        </a:p>
      </dsp:txBody>
      <dsp:txXfrm rot="-5400000">
        <a:off x="1665306" y="1028402"/>
        <a:ext cx="2926830" cy="623161"/>
      </dsp:txXfrm>
    </dsp:sp>
    <dsp:sp modelId="{D437566B-9671-4CEA-9DB4-008BAD02C18C}">
      <dsp:nvSpPr>
        <dsp:cNvPr id="0" name=""/>
        <dsp:cNvSpPr/>
      </dsp:nvSpPr>
      <dsp:spPr>
        <a:xfrm>
          <a:off x="0" y="908367"/>
          <a:ext cx="1665305" cy="863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Visualization Findings:</a:t>
          </a:r>
          <a:endParaRPr lang="en-US" sz="1600" kern="1200"/>
        </a:p>
      </dsp:txBody>
      <dsp:txXfrm>
        <a:off x="42139" y="950506"/>
        <a:ext cx="1581027" cy="778953"/>
      </dsp:txXfrm>
    </dsp:sp>
    <dsp:sp modelId="{B260C93B-449F-460B-9652-AA82B2112E47}">
      <dsp:nvSpPr>
        <dsp:cNvPr id="0" name=""/>
        <dsp:cNvSpPr/>
      </dsp:nvSpPr>
      <dsp:spPr>
        <a:xfrm rot="5400000">
          <a:off x="2800284" y="766104"/>
          <a:ext cx="690585" cy="2960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Random Forest achieved R² of 0.99 and MSE of 31.35.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AQI Value and </a:t>
          </a:r>
          <a:r>
            <a:rPr lang="en-US" sz="800" b="0" i="0" kern="1200" baseline="0" dirty="0" err="1"/>
            <a:t>pollutant_sum</a:t>
          </a:r>
          <a:r>
            <a:rPr lang="en-US" sz="800" b="0" i="0" kern="1200" baseline="0" dirty="0"/>
            <a:t> were key predictors.</a:t>
          </a:r>
          <a:endParaRPr lang="en-US" sz="800" kern="1200" dirty="0"/>
        </a:p>
      </dsp:txBody>
      <dsp:txXfrm rot="-5400000">
        <a:off x="1665306" y="1934794"/>
        <a:ext cx="2926830" cy="623161"/>
      </dsp:txXfrm>
    </dsp:sp>
    <dsp:sp modelId="{4DB77ED0-ACC4-4708-898F-2A5E8AD0BF4B}">
      <dsp:nvSpPr>
        <dsp:cNvPr id="0" name=""/>
        <dsp:cNvSpPr/>
      </dsp:nvSpPr>
      <dsp:spPr>
        <a:xfrm>
          <a:off x="0" y="1814760"/>
          <a:ext cx="1665305" cy="863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Model Performance:</a:t>
          </a:r>
          <a:endParaRPr lang="en-US" sz="1600" kern="1200"/>
        </a:p>
      </dsp:txBody>
      <dsp:txXfrm>
        <a:off x="42139" y="1856899"/>
        <a:ext cx="1581027" cy="778953"/>
      </dsp:txXfrm>
    </dsp:sp>
    <dsp:sp modelId="{76CCAA80-D172-46D6-AA41-20333B01A1A2}">
      <dsp:nvSpPr>
        <dsp:cNvPr id="0" name=""/>
        <dsp:cNvSpPr/>
      </dsp:nvSpPr>
      <dsp:spPr>
        <a:xfrm rot="5400000">
          <a:off x="2800284" y="1672497"/>
          <a:ext cx="690585" cy="2960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South Asia and parts of Africa identified as major pollution hotspots.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Visualized predicted vs. actual PM2.5 trends by region.</a:t>
          </a:r>
          <a:endParaRPr lang="en-US" sz="800" kern="1200" dirty="0"/>
        </a:p>
      </dsp:txBody>
      <dsp:txXfrm rot="-5400000">
        <a:off x="1665306" y="2841187"/>
        <a:ext cx="2926830" cy="623161"/>
      </dsp:txXfrm>
    </dsp:sp>
    <dsp:sp modelId="{BA378856-9F21-44C0-8FA5-2F1204EACEB2}">
      <dsp:nvSpPr>
        <dsp:cNvPr id="0" name=""/>
        <dsp:cNvSpPr/>
      </dsp:nvSpPr>
      <dsp:spPr>
        <a:xfrm>
          <a:off x="0" y="2721153"/>
          <a:ext cx="1665305" cy="863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Country-Wise Trends:</a:t>
          </a:r>
          <a:endParaRPr lang="en-US" sz="1600" kern="1200"/>
        </a:p>
      </dsp:txBody>
      <dsp:txXfrm>
        <a:off x="42139" y="2763292"/>
        <a:ext cx="1581027" cy="778953"/>
      </dsp:txXfrm>
    </dsp:sp>
    <dsp:sp modelId="{81D5485B-ED8E-4999-B6A6-2A0A70DF346E}">
      <dsp:nvSpPr>
        <dsp:cNvPr id="0" name=""/>
        <dsp:cNvSpPr/>
      </dsp:nvSpPr>
      <dsp:spPr>
        <a:xfrm rot="5400000">
          <a:off x="2800284" y="2578890"/>
          <a:ext cx="690585" cy="29605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 dirty="0"/>
            <a:t>Errors showed no significant pattern, confirming model robustness.</a:t>
          </a:r>
          <a:endParaRPr lang="en-US" sz="800" kern="1200" dirty="0"/>
        </a:p>
      </dsp:txBody>
      <dsp:txXfrm rot="-5400000">
        <a:off x="1665306" y="3747580"/>
        <a:ext cx="2926830" cy="623161"/>
      </dsp:txXfrm>
    </dsp:sp>
    <dsp:sp modelId="{A5263B75-BDB6-41CC-BCF2-41DA200818DC}">
      <dsp:nvSpPr>
        <dsp:cNvPr id="0" name=""/>
        <dsp:cNvSpPr/>
      </dsp:nvSpPr>
      <dsp:spPr>
        <a:xfrm>
          <a:off x="0" y="3627546"/>
          <a:ext cx="1665305" cy="863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Residual Analysis:</a:t>
          </a:r>
          <a:endParaRPr lang="en-US" sz="1600" kern="1200" dirty="0"/>
        </a:p>
      </dsp:txBody>
      <dsp:txXfrm>
        <a:off x="42139" y="3669685"/>
        <a:ext cx="1581027" cy="778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6B13F-A047-4194-AD13-A51C20C99B65}">
      <dsp:nvSpPr>
        <dsp:cNvPr id="0" name=""/>
        <dsp:cNvSpPr/>
      </dsp:nvSpPr>
      <dsp:spPr>
        <a:xfrm rot="5400000">
          <a:off x="4109915" y="-1709274"/>
          <a:ext cx="572654" cy="41376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baseline="0" dirty="0"/>
            <a:t>Random Forest Regressor</a:t>
          </a:r>
          <a:r>
            <a:rPr lang="en-US" sz="1000" b="0" i="0" kern="1200" baseline="0" dirty="0"/>
            <a:t> for PM2.5 prediction.</a:t>
          </a:r>
          <a:endParaRPr lang="en-US" sz="1000" kern="1200" dirty="0"/>
        </a:p>
      </dsp:txBody>
      <dsp:txXfrm rot="-5400000">
        <a:off x="2327423" y="101173"/>
        <a:ext cx="4109685" cy="516744"/>
      </dsp:txXfrm>
    </dsp:sp>
    <dsp:sp modelId="{AA46B169-BF81-48C2-91F7-45FAF9F0EA1B}">
      <dsp:nvSpPr>
        <dsp:cNvPr id="0" name=""/>
        <dsp:cNvSpPr/>
      </dsp:nvSpPr>
      <dsp:spPr>
        <a:xfrm>
          <a:off x="0" y="1637"/>
          <a:ext cx="2327422" cy="715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Model Used:</a:t>
          </a:r>
          <a:endParaRPr lang="en-US" sz="2000" kern="1200"/>
        </a:p>
      </dsp:txBody>
      <dsp:txXfrm>
        <a:off x="34943" y="36580"/>
        <a:ext cx="2257536" cy="645931"/>
      </dsp:txXfrm>
    </dsp:sp>
    <dsp:sp modelId="{806C7596-6145-4FFB-8452-5B799124D4AF}">
      <dsp:nvSpPr>
        <dsp:cNvPr id="0" name=""/>
        <dsp:cNvSpPr/>
      </dsp:nvSpPr>
      <dsp:spPr>
        <a:xfrm rot="5400000">
          <a:off x="4109915" y="-957665"/>
          <a:ext cx="572654" cy="41376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baseline="0" dirty="0"/>
            <a:t>R² Score:</a:t>
          </a:r>
          <a:r>
            <a:rPr lang="en-US" sz="1000" b="0" i="0" kern="1200" baseline="0" dirty="0"/>
            <a:t> 0.99 (99% variance explained).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kern="1200" baseline="0" dirty="0"/>
            <a:t>MSE:</a:t>
          </a:r>
          <a:r>
            <a:rPr lang="en-US" sz="1000" b="0" i="0" kern="1200" baseline="0" dirty="0"/>
            <a:t> 31.35 (low average error).</a:t>
          </a:r>
          <a:endParaRPr lang="en-US" sz="1000" kern="1200" dirty="0"/>
        </a:p>
      </dsp:txBody>
      <dsp:txXfrm rot="-5400000">
        <a:off x="2327423" y="852782"/>
        <a:ext cx="4109685" cy="516744"/>
      </dsp:txXfrm>
    </dsp:sp>
    <dsp:sp modelId="{507716A1-EB93-4C53-8A84-B8B1B053B01A}">
      <dsp:nvSpPr>
        <dsp:cNvPr id="0" name=""/>
        <dsp:cNvSpPr/>
      </dsp:nvSpPr>
      <dsp:spPr>
        <a:xfrm>
          <a:off x="0" y="753245"/>
          <a:ext cx="2327422" cy="715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Key Metrics:</a:t>
          </a:r>
          <a:endParaRPr lang="en-US" sz="2000" kern="1200"/>
        </a:p>
      </dsp:txBody>
      <dsp:txXfrm>
        <a:off x="34943" y="788188"/>
        <a:ext cx="2257536" cy="645931"/>
      </dsp:txXfrm>
    </dsp:sp>
    <dsp:sp modelId="{7C7417DE-0F0D-4B31-9EC7-569A0098BECE}">
      <dsp:nvSpPr>
        <dsp:cNvPr id="0" name=""/>
        <dsp:cNvSpPr/>
      </dsp:nvSpPr>
      <dsp:spPr>
        <a:xfrm rot="5400000">
          <a:off x="4109915" y="-206056"/>
          <a:ext cx="572654" cy="41376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baseline="0" dirty="0"/>
            <a:t>Top predictors: AQI Value, </a:t>
          </a:r>
          <a:r>
            <a:rPr lang="en-US" sz="1000" b="0" i="0" kern="1200" baseline="0" dirty="0" err="1"/>
            <a:t>pollutant_sum</a:t>
          </a:r>
          <a:r>
            <a:rPr lang="en-US" sz="1000" b="0" i="0" kern="1200" baseline="0" dirty="0"/>
            <a:t>, </a:t>
          </a:r>
          <a:r>
            <a:rPr lang="en-US" sz="1000" b="0" i="0" kern="1200" baseline="0" dirty="0" err="1"/>
            <a:t>pollutant_avg</a:t>
          </a:r>
          <a:r>
            <a:rPr lang="en-US" sz="1000" b="0" i="0" kern="1200" baseline="0" dirty="0"/>
            <a:t>.</a:t>
          </a:r>
          <a:endParaRPr lang="en-US" sz="1000" kern="1200" dirty="0"/>
        </a:p>
      </dsp:txBody>
      <dsp:txXfrm rot="-5400000">
        <a:off x="2327423" y="1604391"/>
        <a:ext cx="4109685" cy="516744"/>
      </dsp:txXfrm>
    </dsp:sp>
    <dsp:sp modelId="{0711F1A4-5A30-4C17-BA15-A6112067492F}">
      <dsp:nvSpPr>
        <dsp:cNvPr id="0" name=""/>
        <dsp:cNvSpPr/>
      </dsp:nvSpPr>
      <dsp:spPr>
        <a:xfrm>
          <a:off x="0" y="1504854"/>
          <a:ext cx="2327422" cy="715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Feature Importance:</a:t>
          </a:r>
          <a:endParaRPr lang="en-US" sz="2000" kern="1200"/>
        </a:p>
      </dsp:txBody>
      <dsp:txXfrm>
        <a:off x="34943" y="1539797"/>
        <a:ext cx="2257536" cy="645931"/>
      </dsp:txXfrm>
    </dsp:sp>
    <dsp:sp modelId="{1D69D186-BA87-4373-A510-42D9784DD10D}">
      <dsp:nvSpPr>
        <dsp:cNvPr id="0" name=""/>
        <dsp:cNvSpPr/>
      </dsp:nvSpPr>
      <dsp:spPr>
        <a:xfrm rot="5400000">
          <a:off x="4109915" y="545552"/>
          <a:ext cx="572654" cy="41376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baseline="0" dirty="0"/>
            <a:t>Strong alignment between actual and predicted PM2.5 values.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baseline="0" dirty="0"/>
            <a:t>Residual errors distributed evenly, indicating robust predictions.</a:t>
          </a:r>
          <a:endParaRPr lang="en-US" sz="1000" kern="1200" dirty="0"/>
        </a:p>
      </dsp:txBody>
      <dsp:txXfrm rot="-5400000">
        <a:off x="2327423" y="2356000"/>
        <a:ext cx="4109685" cy="516744"/>
      </dsp:txXfrm>
    </dsp:sp>
    <dsp:sp modelId="{BCA2EE99-F73F-4B55-AAB3-5E1FB3B58674}">
      <dsp:nvSpPr>
        <dsp:cNvPr id="0" name=""/>
        <dsp:cNvSpPr/>
      </dsp:nvSpPr>
      <dsp:spPr>
        <a:xfrm>
          <a:off x="0" y="2256463"/>
          <a:ext cx="2327422" cy="715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Validation Results:</a:t>
          </a:r>
          <a:endParaRPr lang="en-US" sz="2000" kern="1200" dirty="0"/>
        </a:p>
      </dsp:txBody>
      <dsp:txXfrm>
        <a:off x="34943" y="2291406"/>
        <a:ext cx="2257536" cy="645931"/>
      </dsp:txXfrm>
    </dsp:sp>
    <dsp:sp modelId="{CB728A35-D6C2-49DE-B58D-8252A7C37115}">
      <dsp:nvSpPr>
        <dsp:cNvPr id="0" name=""/>
        <dsp:cNvSpPr/>
      </dsp:nvSpPr>
      <dsp:spPr>
        <a:xfrm rot="5400000">
          <a:off x="4109915" y="1297160"/>
          <a:ext cx="572654" cy="41376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baseline="0" dirty="0"/>
            <a:t>The model is highly accurate and reliable for air quality forecasting.</a:t>
          </a:r>
          <a:endParaRPr lang="en-US" sz="1000" kern="1200" dirty="0"/>
        </a:p>
      </dsp:txBody>
      <dsp:txXfrm rot="-5400000">
        <a:off x="2327423" y="3107608"/>
        <a:ext cx="4109685" cy="516744"/>
      </dsp:txXfrm>
    </dsp:sp>
    <dsp:sp modelId="{5DCE1FA1-235D-4D9C-A92B-25EA31FFFB5A}">
      <dsp:nvSpPr>
        <dsp:cNvPr id="0" name=""/>
        <dsp:cNvSpPr/>
      </dsp:nvSpPr>
      <dsp:spPr>
        <a:xfrm>
          <a:off x="0" y="3008071"/>
          <a:ext cx="2327422" cy="715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Conclusion:</a:t>
          </a:r>
          <a:endParaRPr lang="en-US" sz="2000" kern="1200"/>
        </a:p>
      </dsp:txBody>
      <dsp:txXfrm>
        <a:off x="34943" y="3043014"/>
        <a:ext cx="2257536" cy="645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4B9F4-F2F5-4E27-AD79-EADA63F58FE7}">
      <dsp:nvSpPr>
        <dsp:cNvPr id="0" name=""/>
        <dsp:cNvSpPr/>
      </dsp:nvSpPr>
      <dsp:spPr>
        <a:xfrm rot="5400000">
          <a:off x="3593985" y="-1532689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Histogram shows skewed distribution, with many regions exceeding safe levels.</a:t>
          </a:r>
          <a:endParaRPr lang="en-US" sz="900" kern="1200" dirty="0"/>
        </a:p>
      </dsp:txBody>
      <dsp:txXfrm rot="-5400000">
        <a:off x="2010210" y="70913"/>
        <a:ext cx="3553880" cy="366502"/>
      </dsp:txXfrm>
    </dsp:sp>
    <dsp:sp modelId="{43020714-E4BD-4509-B916-5F3D74814161}">
      <dsp:nvSpPr>
        <dsp:cNvPr id="0" name=""/>
        <dsp:cNvSpPr/>
      </dsp:nvSpPr>
      <dsp:spPr>
        <a:xfrm>
          <a:off x="0" y="316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PM2.5 Distribution:</a:t>
          </a:r>
          <a:endParaRPr lang="en-US" sz="1400" kern="1200"/>
        </a:p>
      </dsp:txBody>
      <dsp:txXfrm>
        <a:off x="24784" y="25100"/>
        <a:ext cx="1960642" cy="458127"/>
      </dsp:txXfrm>
    </dsp:sp>
    <dsp:sp modelId="{851BB0C4-B809-4D27-B708-AB843E1FF216}">
      <dsp:nvSpPr>
        <dsp:cNvPr id="0" name=""/>
        <dsp:cNvSpPr/>
      </dsp:nvSpPr>
      <dsp:spPr>
        <a:xfrm rot="5400000">
          <a:off x="3593985" y="-999608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Highlights strong relationships between PM2.5 and pollutants like CO, NO2, and Ozone.</a:t>
          </a:r>
          <a:endParaRPr lang="en-US" sz="900" kern="1200" dirty="0"/>
        </a:p>
      </dsp:txBody>
      <dsp:txXfrm rot="-5400000">
        <a:off x="2010210" y="603994"/>
        <a:ext cx="3553880" cy="366502"/>
      </dsp:txXfrm>
    </dsp:sp>
    <dsp:sp modelId="{7863F779-27C3-46E8-91F5-A37BAE231B81}">
      <dsp:nvSpPr>
        <dsp:cNvPr id="0" name=""/>
        <dsp:cNvSpPr/>
      </dsp:nvSpPr>
      <dsp:spPr>
        <a:xfrm>
          <a:off x="0" y="533397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Correlation Heatmap:</a:t>
          </a:r>
          <a:endParaRPr lang="en-US" sz="1400" kern="1200"/>
        </a:p>
      </dsp:txBody>
      <dsp:txXfrm>
        <a:off x="24784" y="558181"/>
        <a:ext cx="1960642" cy="458127"/>
      </dsp:txXfrm>
    </dsp:sp>
    <dsp:sp modelId="{648F7550-7153-48C9-83F9-DE47F7A38C56}">
      <dsp:nvSpPr>
        <dsp:cNvPr id="0" name=""/>
        <dsp:cNvSpPr/>
      </dsp:nvSpPr>
      <dsp:spPr>
        <a:xfrm rot="5400000">
          <a:off x="3593985" y="-466528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baseline="0" dirty="0"/>
            <a:t>Boxplots:</a:t>
          </a:r>
          <a:r>
            <a:rPr lang="en-US" sz="900" b="0" i="0" kern="1200" baseline="0" dirty="0"/>
            <a:t> Show disparities in air quality between countries.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i="0" kern="1200" baseline="0" dirty="0"/>
            <a:t>Bar Plots:</a:t>
          </a:r>
          <a:r>
            <a:rPr lang="en-US" sz="900" b="0" i="0" kern="1200" baseline="0" dirty="0"/>
            <a:t> Average PM2.5 values for top-polluting countries.</a:t>
          </a:r>
          <a:endParaRPr lang="en-US" sz="900" kern="1200" dirty="0"/>
        </a:p>
      </dsp:txBody>
      <dsp:txXfrm rot="-5400000">
        <a:off x="2010210" y="1137074"/>
        <a:ext cx="3553880" cy="366502"/>
      </dsp:txXfrm>
    </dsp:sp>
    <dsp:sp modelId="{88AB6836-D0EE-4962-BA01-166B65194B79}">
      <dsp:nvSpPr>
        <dsp:cNvPr id="0" name=""/>
        <dsp:cNvSpPr/>
      </dsp:nvSpPr>
      <dsp:spPr>
        <a:xfrm>
          <a:off x="0" y="1066477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Country-Wise Trends:</a:t>
          </a:r>
          <a:endParaRPr lang="en-US" sz="1400" kern="1200"/>
        </a:p>
      </dsp:txBody>
      <dsp:txXfrm>
        <a:off x="24784" y="1091261"/>
        <a:ext cx="1960642" cy="458127"/>
      </dsp:txXfrm>
    </dsp:sp>
    <dsp:sp modelId="{82743DA3-77C2-4498-BFAD-1490373AAA22}">
      <dsp:nvSpPr>
        <dsp:cNvPr id="0" name=""/>
        <dsp:cNvSpPr/>
      </dsp:nvSpPr>
      <dsp:spPr>
        <a:xfrm rot="5400000">
          <a:off x="3593985" y="66552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Scatterplot compares actual and predicted PM2.5 values, showing strong alignment.</a:t>
          </a:r>
          <a:endParaRPr lang="en-US" sz="900" kern="1200" dirty="0"/>
        </a:p>
      </dsp:txBody>
      <dsp:txXfrm rot="-5400000">
        <a:off x="2010210" y="1670155"/>
        <a:ext cx="3553880" cy="366502"/>
      </dsp:txXfrm>
    </dsp:sp>
    <dsp:sp modelId="{B998374F-046B-4AA3-B7C2-149C29BF13F0}">
      <dsp:nvSpPr>
        <dsp:cNvPr id="0" name=""/>
        <dsp:cNvSpPr/>
      </dsp:nvSpPr>
      <dsp:spPr>
        <a:xfrm>
          <a:off x="0" y="1599558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Actual vs. Predicted:</a:t>
          </a:r>
          <a:endParaRPr lang="en-US" sz="1400" kern="1200"/>
        </a:p>
      </dsp:txBody>
      <dsp:txXfrm>
        <a:off x="24784" y="1624342"/>
        <a:ext cx="1960642" cy="458127"/>
      </dsp:txXfrm>
    </dsp:sp>
    <dsp:sp modelId="{89D82D72-29AA-41AD-A70C-0A193E7A375A}">
      <dsp:nvSpPr>
        <dsp:cNvPr id="0" name=""/>
        <dsp:cNvSpPr/>
      </dsp:nvSpPr>
      <dsp:spPr>
        <a:xfrm rot="5400000">
          <a:off x="3593985" y="599632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Heatmaps visualize pollutant averages across countries.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Country-specific PM2.5 trends over time presented in line graphs.</a:t>
          </a:r>
          <a:endParaRPr lang="en-US" sz="900" kern="1200" dirty="0"/>
        </a:p>
      </dsp:txBody>
      <dsp:txXfrm rot="-5400000">
        <a:off x="2010210" y="2203235"/>
        <a:ext cx="3553880" cy="366502"/>
      </dsp:txXfrm>
    </dsp:sp>
    <dsp:sp modelId="{15CB15E2-5300-4785-9DED-2343F494D980}">
      <dsp:nvSpPr>
        <dsp:cNvPr id="0" name=""/>
        <dsp:cNvSpPr/>
      </dsp:nvSpPr>
      <dsp:spPr>
        <a:xfrm>
          <a:off x="0" y="2132638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Pollution Patterns:</a:t>
          </a:r>
          <a:endParaRPr lang="en-US" sz="1400" kern="1200"/>
        </a:p>
      </dsp:txBody>
      <dsp:txXfrm>
        <a:off x="24784" y="2157422"/>
        <a:ext cx="1960642" cy="458127"/>
      </dsp:txXfrm>
    </dsp:sp>
    <dsp:sp modelId="{0446D7BE-A180-4127-884A-18F4F39ABD2B}">
      <dsp:nvSpPr>
        <dsp:cNvPr id="0" name=""/>
        <dsp:cNvSpPr/>
      </dsp:nvSpPr>
      <dsp:spPr>
        <a:xfrm rot="5400000">
          <a:off x="3593985" y="1132713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Bar chart of feature contributions to model predictions (e.g., AQI Value, </a:t>
          </a:r>
          <a:r>
            <a:rPr lang="en-US" sz="900" b="0" i="0" kern="1200" baseline="0" dirty="0" err="1"/>
            <a:t>pollutant_sum</a:t>
          </a:r>
          <a:r>
            <a:rPr lang="en-US" sz="900" b="0" i="0" kern="1200" baseline="0" dirty="0"/>
            <a:t>).</a:t>
          </a:r>
          <a:endParaRPr lang="en-US" sz="900" kern="1200" dirty="0"/>
        </a:p>
      </dsp:txBody>
      <dsp:txXfrm rot="-5400000">
        <a:off x="2010210" y="2736316"/>
        <a:ext cx="3553880" cy="366502"/>
      </dsp:txXfrm>
    </dsp:sp>
    <dsp:sp modelId="{199CA99E-D153-48F9-9AD0-ABB1B48D6BC9}">
      <dsp:nvSpPr>
        <dsp:cNvPr id="0" name=""/>
        <dsp:cNvSpPr/>
      </dsp:nvSpPr>
      <dsp:spPr>
        <a:xfrm>
          <a:off x="0" y="2665719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Feature Importance:</a:t>
          </a:r>
          <a:endParaRPr lang="en-US" sz="1400" kern="1200"/>
        </a:p>
      </dsp:txBody>
      <dsp:txXfrm>
        <a:off x="24784" y="2690503"/>
        <a:ext cx="1960642" cy="458127"/>
      </dsp:txXfrm>
    </dsp:sp>
    <dsp:sp modelId="{1A635781-82E5-47CA-A6D3-1C141A89396E}">
      <dsp:nvSpPr>
        <dsp:cNvPr id="0" name=""/>
        <dsp:cNvSpPr/>
      </dsp:nvSpPr>
      <dsp:spPr>
        <a:xfrm rot="5400000">
          <a:off x="3593985" y="1665793"/>
          <a:ext cx="406156" cy="35737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baseline="0" dirty="0"/>
            <a:t>Histogram shows balanced residual distribution, validating model accuracy.</a:t>
          </a:r>
          <a:endParaRPr lang="en-US" sz="900" kern="1200" dirty="0"/>
        </a:p>
      </dsp:txBody>
      <dsp:txXfrm rot="-5400000">
        <a:off x="2010210" y="3269396"/>
        <a:ext cx="3553880" cy="366502"/>
      </dsp:txXfrm>
    </dsp:sp>
    <dsp:sp modelId="{E7CE10A4-431F-4B08-8CB6-865923B2B7C3}">
      <dsp:nvSpPr>
        <dsp:cNvPr id="0" name=""/>
        <dsp:cNvSpPr/>
      </dsp:nvSpPr>
      <dsp:spPr>
        <a:xfrm>
          <a:off x="0" y="3198799"/>
          <a:ext cx="2010210" cy="5076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Residual Analysis:</a:t>
          </a:r>
          <a:endParaRPr lang="en-US" sz="1400" kern="1200" dirty="0"/>
        </a:p>
      </dsp:txBody>
      <dsp:txXfrm>
        <a:off x="24784" y="3223583"/>
        <a:ext cx="1960642" cy="4581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5897A-7720-4BB8-8895-5D8EB226C941}">
      <dsp:nvSpPr>
        <dsp:cNvPr id="0" name=""/>
        <dsp:cNvSpPr/>
      </dsp:nvSpPr>
      <dsp:spPr>
        <a:xfrm>
          <a:off x="4583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Model Success:</a:t>
          </a:r>
          <a:endParaRPr lang="en-US" sz="1200" kern="1200"/>
        </a:p>
      </dsp:txBody>
      <dsp:txXfrm>
        <a:off x="4583" y="309844"/>
        <a:ext cx="1359410" cy="438489"/>
      </dsp:txXfrm>
    </dsp:sp>
    <dsp:sp modelId="{0A36E025-B6BF-489C-B690-193314411244}">
      <dsp:nvSpPr>
        <dsp:cNvPr id="0" name=""/>
        <dsp:cNvSpPr/>
      </dsp:nvSpPr>
      <dsp:spPr>
        <a:xfrm>
          <a:off x="4583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Random Forest Regressor achieved high accuracy with an R² of 0.99 and MSE of 31.35.</a:t>
          </a:r>
          <a:endParaRPr lang="en-US" sz="1200" kern="1200" dirty="0"/>
        </a:p>
      </dsp:txBody>
      <dsp:txXfrm>
        <a:off x="4583" y="748334"/>
        <a:ext cx="1359410" cy="2041636"/>
      </dsp:txXfrm>
    </dsp:sp>
    <dsp:sp modelId="{380DF3D7-680C-414A-8553-FFFA8174CAB8}">
      <dsp:nvSpPr>
        <dsp:cNvPr id="0" name=""/>
        <dsp:cNvSpPr/>
      </dsp:nvSpPr>
      <dsp:spPr>
        <a:xfrm>
          <a:off x="1554311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Key Predictors:</a:t>
          </a:r>
          <a:endParaRPr lang="en-US" sz="1200" kern="1200"/>
        </a:p>
      </dsp:txBody>
      <dsp:txXfrm>
        <a:off x="1554311" y="309844"/>
        <a:ext cx="1359410" cy="438489"/>
      </dsp:txXfrm>
    </dsp:sp>
    <dsp:sp modelId="{0DC4BF4A-4D57-496A-8F28-E82D9B277169}">
      <dsp:nvSpPr>
        <dsp:cNvPr id="0" name=""/>
        <dsp:cNvSpPr/>
      </dsp:nvSpPr>
      <dsp:spPr>
        <a:xfrm>
          <a:off x="1554311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AQI Value, </a:t>
          </a:r>
          <a:r>
            <a:rPr lang="en-US" sz="1200" b="0" i="0" kern="1200" baseline="0" dirty="0" err="1"/>
            <a:t>pollutant_sum</a:t>
          </a:r>
          <a:r>
            <a:rPr lang="en-US" sz="1200" b="0" i="0" kern="1200" baseline="0" dirty="0"/>
            <a:t>, and </a:t>
          </a:r>
          <a:r>
            <a:rPr lang="en-US" sz="1200" b="0" i="0" kern="1200" baseline="0" dirty="0" err="1"/>
            <a:t>pollutant_avg</a:t>
          </a:r>
          <a:r>
            <a:rPr lang="en-US" sz="1200" b="0" i="0" kern="1200" baseline="0" dirty="0"/>
            <a:t> were identified as the most impactful features.</a:t>
          </a:r>
          <a:endParaRPr lang="en-US" sz="1200" kern="1200" dirty="0"/>
        </a:p>
      </dsp:txBody>
      <dsp:txXfrm>
        <a:off x="1554311" y="748334"/>
        <a:ext cx="1359410" cy="2041636"/>
      </dsp:txXfrm>
    </dsp:sp>
    <dsp:sp modelId="{0B236392-CDDE-4302-9770-21308C78C639}">
      <dsp:nvSpPr>
        <dsp:cNvPr id="0" name=""/>
        <dsp:cNvSpPr/>
      </dsp:nvSpPr>
      <dsp:spPr>
        <a:xfrm>
          <a:off x="3104040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Global Insights:</a:t>
          </a:r>
          <a:endParaRPr lang="en-US" sz="1200" kern="1200"/>
        </a:p>
      </dsp:txBody>
      <dsp:txXfrm>
        <a:off x="3104040" y="309844"/>
        <a:ext cx="1359410" cy="438489"/>
      </dsp:txXfrm>
    </dsp:sp>
    <dsp:sp modelId="{23B45546-E281-440F-A601-5A6A16E16186}">
      <dsp:nvSpPr>
        <dsp:cNvPr id="0" name=""/>
        <dsp:cNvSpPr/>
      </dsp:nvSpPr>
      <dsp:spPr>
        <a:xfrm>
          <a:off x="3104040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South Asia and parts of Africa were identified as major pollution hotspots.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Significant disparities in air quality observed across regions.</a:t>
          </a:r>
          <a:endParaRPr lang="en-US" sz="1200" kern="1200" dirty="0"/>
        </a:p>
      </dsp:txBody>
      <dsp:txXfrm>
        <a:off x="3104040" y="748334"/>
        <a:ext cx="1359410" cy="2041636"/>
      </dsp:txXfrm>
    </dsp:sp>
    <dsp:sp modelId="{D91EC7B7-F5A1-4306-872B-522BBF1A43AD}">
      <dsp:nvSpPr>
        <dsp:cNvPr id="0" name=""/>
        <dsp:cNvSpPr/>
      </dsp:nvSpPr>
      <dsp:spPr>
        <a:xfrm>
          <a:off x="4653769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Actionable Visualizations:</a:t>
          </a:r>
          <a:endParaRPr lang="en-US" sz="1200" kern="1200"/>
        </a:p>
      </dsp:txBody>
      <dsp:txXfrm>
        <a:off x="4653769" y="309844"/>
        <a:ext cx="1359410" cy="438489"/>
      </dsp:txXfrm>
    </dsp:sp>
    <dsp:sp modelId="{425CA7F9-B0A6-42C1-BBE8-46002286EB8B}">
      <dsp:nvSpPr>
        <dsp:cNvPr id="0" name=""/>
        <dsp:cNvSpPr/>
      </dsp:nvSpPr>
      <dsp:spPr>
        <a:xfrm>
          <a:off x="4653769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Heatmaps, scatterplots, and bar charts provided insights for targeted interventions.</a:t>
          </a:r>
          <a:endParaRPr lang="en-US" sz="1200" kern="1200" dirty="0"/>
        </a:p>
      </dsp:txBody>
      <dsp:txXfrm>
        <a:off x="4653769" y="748334"/>
        <a:ext cx="1359410" cy="2041636"/>
      </dsp:txXfrm>
    </dsp:sp>
    <dsp:sp modelId="{5FE1297B-ECBE-4C72-9112-DF8111A6C430}">
      <dsp:nvSpPr>
        <dsp:cNvPr id="0" name=""/>
        <dsp:cNvSpPr/>
      </dsp:nvSpPr>
      <dsp:spPr>
        <a:xfrm>
          <a:off x="6203497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Limitations:</a:t>
          </a:r>
          <a:endParaRPr lang="en-US" sz="1200" kern="1200"/>
        </a:p>
      </dsp:txBody>
      <dsp:txXfrm>
        <a:off x="6203497" y="309844"/>
        <a:ext cx="1359410" cy="438489"/>
      </dsp:txXfrm>
    </dsp:sp>
    <dsp:sp modelId="{C68F359B-9FBC-4703-9E70-532A1A21F4AA}">
      <dsp:nvSpPr>
        <dsp:cNvPr id="0" name=""/>
        <dsp:cNvSpPr/>
      </dsp:nvSpPr>
      <dsp:spPr>
        <a:xfrm>
          <a:off x="6203497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Excluded meteorological and real-time factors.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Limited focus on rural air quality trends.</a:t>
          </a:r>
          <a:endParaRPr lang="en-US" sz="1200" kern="1200" dirty="0"/>
        </a:p>
      </dsp:txBody>
      <dsp:txXfrm>
        <a:off x="6203497" y="748334"/>
        <a:ext cx="1359410" cy="2041636"/>
      </dsp:txXfrm>
    </dsp:sp>
    <dsp:sp modelId="{3BB46F20-921A-4F10-A652-0D817E17201F}">
      <dsp:nvSpPr>
        <dsp:cNvPr id="0" name=""/>
        <dsp:cNvSpPr/>
      </dsp:nvSpPr>
      <dsp:spPr>
        <a:xfrm>
          <a:off x="7753226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Future Work:</a:t>
          </a:r>
          <a:endParaRPr lang="en-US" sz="1200" kern="1200"/>
        </a:p>
      </dsp:txBody>
      <dsp:txXfrm>
        <a:off x="7753226" y="309844"/>
        <a:ext cx="1359410" cy="438489"/>
      </dsp:txXfrm>
    </dsp:sp>
    <dsp:sp modelId="{CDAD4DB1-4A55-4153-8C87-CBB28D5BCFA9}">
      <dsp:nvSpPr>
        <dsp:cNvPr id="0" name=""/>
        <dsp:cNvSpPr/>
      </dsp:nvSpPr>
      <dsp:spPr>
        <a:xfrm>
          <a:off x="7753226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Integrate weather data, satellite imagery, and real-time monitoring.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Develop explainable AI models for better decision-making.</a:t>
          </a:r>
          <a:endParaRPr lang="en-US" sz="1200" kern="1200" dirty="0"/>
        </a:p>
      </dsp:txBody>
      <dsp:txXfrm>
        <a:off x="7753226" y="748334"/>
        <a:ext cx="1359410" cy="2041636"/>
      </dsp:txXfrm>
    </dsp:sp>
    <dsp:sp modelId="{879A1BD1-4874-465F-90EC-BB2F692E718B}">
      <dsp:nvSpPr>
        <dsp:cNvPr id="0" name=""/>
        <dsp:cNvSpPr/>
      </dsp:nvSpPr>
      <dsp:spPr>
        <a:xfrm>
          <a:off x="9302954" y="309844"/>
          <a:ext cx="1359410" cy="438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Impact:</a:t>
          </a:r>
          <a:endParaRPr lang="en-US" sz="1200" kern="1200"/>
        </a:p>
      </dsp:txBody>
      <dsp:txXfrm>
        <a:off x="9302954" y="309844"/>
        <a:ext cx="1359410" cy="438489"/>
      </dsp:txXfrm>
    </dsp:sp>
    <dsp:sp modelId="{86641755-282C-4880-9152-D451B4685351}">
      <dsp:nvSpPr>
        <dsp:cNvPr id="0" name=""/>
        <dsp:cNvSpPr/>
      </dsp:nvSpPr>
      <dsp:spPr>
        <a:xfrm>
          <a:off x="9302954" y="748334"/>
          <a:ext cx="1359410" cy="20416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Demonstrates the potential of machine learning to support evidence-based air quality management.</a:t>
          </a:r>
          <a:endParaRPr lang="en-US" sz="1200" kern="1200" dirty="0"/>
        </a:p>
      </dsp:txBody>
      <dsp:txXfrm>
        <a:off x="9302954" y="748334"/>
        <a:ext cx="1359410" cy="20416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80A92-9528-428D-8EBE-AE69C973E769}">
      <dsp:nvSpPr>
        <dsp:cNvPr id="0" name=""/>
        <dsp:cNvSpPr/>
      </dsp:nvSpPr>
      <dsp:spPr>
        <a:xfrm>
          <a:off x="0" y="75707"/>
          <a:ext cx="10666949" cy="294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/>
            <a:t>Alahmadi, M. (2024). Optimizing data quality for sustainable development: An integration of green finance with financial market regulations. Sustainability, 16(23). Retrieved from </a:t>
          </a:r>
          <a:r>
            <a:rPr lang="en-US" sz="1400" i="1" u="sng" kern="1200" baseline="0">
              <a:hlinkClick xmlns:r="http://schemas.openxmlformats.org/officeDocument/2006/relationships" r:id="rId1"/>
            </a:rPr>
            <a:t>https://www.mdpi.com/2071-1050/16/23/10418</a:t>
          </a:r>
          <a:br>
            <a:rPr lang="en-US" sz="1400" i="1" u="sng" kern="1200" baseline="0"/>
          </a:br>
          <a:br>
            <a:rPr lang="en-US" sz="1400" i="1" kern="1200" baseline="0"/>
          </a:br>
          <a:r>
            <a:rPr lang="en-US" sz="1400" i="1" kern="1200" baseline="0"/>
            <a:t>Bai, L., Du, P., Wang, S., Li, H., &amp; Wang, J. (2024). A novel combined multi-variate prediction framework for air pollution based on feature selection and deep learning models. Process Safety and Environmental Protection. Retrieved from </a:t>
          </a:r>
          <a:r>
            <a:rPr lang="en-US" sz="1400" i="1" u="sng" kern="1200" baseline="0">
              <a:hlinkClick xmlns:r="http://schemas.openxmlformats.org/officeDocument/2006/relationships" r:id="rId2"/>
            </a:rPr>
            <a:t>https://www.sciencedirect.com/science/article/pii/S0957582024015106</a:t>
          </a:r>
          <a:br>
            <a:rPr lang="en-US" sz="1400" i="1" kern="1200" baseline="0"/>
          </a:br>
          <a:r>
            <a:rPr lang="en-US" sz="1400" i="1" kern="1200" baseline="0"/>
            <a:t>Chen, S., Sun, W., Ren, M., Xie, Y., &amp; Zeng, D. (2024). A hybrid model for monthly runoff forecasting based on mixed signal processing and machine learning. Environmental Science and Pollution Research. Retrieved from </a:t>
          </a:r>
          <a:r>
            <a:rPr lang="en-US" sz="1400" i="1" u="sng" kern="1200" baseline="0">
              <a:hlinkClick xmlns:r="http://schemas.openxmlformats.org/officeDocument/2006/relationships" r:id="rId3"/>
            </a:rPr>
            <a:t>https://link.springer.com/article/10.1007/s11356-024-35528-4</a:t>
          </a:r>
          <a:br>
            <a:rPr lang="en-US" sz="1400" i="1" kern="1200" baseline="0"/>
          </a:br>
          <a:r>
            <a:rPr lang="en-US" sz="1400" i="1" kern="1200" baseline="0"/>
            <a:t>Hong-zhao, D., Guo, H., Shi-kai, L., &amp; Fang, Y. (2024). Synergistic effect evaluation method of atmospheric emission reduction based on deep learning fusion model. Journal of Hazardous Materials. Retrieved from </a:t>
          </a:r>
          <a:r>
            <a:rPr lang="en-US" sz="1400" i="1" u="sng" kern="1200" baseline="0">
              <a:hlinkClick xmlns:r="http://schemas.openxmlformats.org/officeDocument/2006/relationships" r:id="rId4"/>
            </a:rPr>
            <a:t>https://www.sciencedirect.com/science/article/pii/S0304389424032904</a:t>
          </a:r>
          <a:br>
            <a:rPr lang="en-US" sz="1400" i="1" kern="1200" baseline="0"/>
          </a:br>
          <a:endParaRPr lang="en-US" sz="1400" kern="1200"/>
        </a:p>
      </dsp:txBody>
      <dsp:txXfrm>
        <a:off x="143929" y="219636"/>
        <a:ext cx="10379091" cy="2660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6C601-1103-461A-882B-5418B10AC0D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0F7A8-8F75-4BA8-94AC-1A5310CF5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7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3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86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0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0F7A8-8F75-4BA8-94AC-1A5310CF5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54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8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3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6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1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4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6035-A2F5-1BC7-D81F-C2F6F711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n-US" sz="5600"/>
              <a:t>Predicting Air Quality in Urban Areas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226A-E5AD-1C8C-0740-A9576ABBC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 lnSpcReduction="10000"/>
          </a:bodyPr>
          <a:lstStyle/>
          <a:p>
            <a:r>
              <a:rPr lang="en-GB" dirty="0"/>
              <a:t>Shayshank Rathore [x23348186]</a:t>
            </a:r>
          </a:p>
          <a:p>
            <a:r>
              <a:rPr lang="en-GB" dirty="0"/>
              <a:t>Mohit [x23315253]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6493BE-5933-636F-4A76-789E8842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986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67"/>
    </mc:Choice>
    <mc:Fallback>
      <p:transition spd="slow" advTm="293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FB5E13-8D69-CADA-6D12-1F3E678E211D}"/>
              </a:ext>
            </a:extLst>
          </p:cNvPr>
          <p:cNvGraphicFramePr/>
          <p:nvPr/>
        </p:nvGraphicFramePr>
        <p:xfrm>
          <a:off x="763051" y="2414016"/>
          <a:ext cx="10666949" cy="309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66203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05"/>
    </mc:Choice>
    <mc:Fallback>
      <p:transition spd="slow" advTm="68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885D1-CF4D-9597-DEE7-E6CFEFA7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DB769876-EBF9-8975-9378-0CF4B48C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779" y="1128811"/>
            <a:ext cx="4657841" cy="4657841"/>
          </a:xfrm>
          <a:prstGeom prst="rect">
            <a:avLst/>
          </a:prstGeom>
        </p:spPr>
      </p:pic>
      <p:sp>
        <p:nvSpPr>
          <p:cNvPr id="2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49F571-54AB-CC0E-43EB-91BBBE9FF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106706"/>
              </p:ext>
            </p:extLst>
          </p:nvPr>
        </p:nvGraphicFramePr>
        <p:xfrm>
          <a:off x="763051" y="2414016"/>
          <a:ext cx="10666949" cy="309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05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98"/>
    </mc:Choice>
    <mc:Fallback xmlns="">
      <p:transition spd="slow" advTm="476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381D439-00C4-B931-A2CF-B9BDD09E4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700928"/>
              </p:ext>
            </p:extLst>
          </p:nvPr>
        </p:nvGraphicFramePr>
        <p:xfrm>
          <a:off x="763587" y="2015413"/>
          <a:ext cx="10974323" cy="4711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0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47"/>
    </mc:Choice>
    <mc:Fallback xmlns="">
      <p:transition spd="slow" advTm="389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Methodology 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E397CD-0704-AEFF-5BD4-D96DE3297B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076613"/>
              </p:ext>
            </p:extLst>
          </p:nvPr>
        </p:nvGraphicFramePr>
        <p:xfrm>
          <a:off x="763051" y="2414016"/>
          <a:ext cx="10666949" cy="309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719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67"/>
    </mc:Choice>
    <mc:Fallback xmlns="">
      <p:transition spd="slow" advTm="3456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D48872-817B-CAB2-C6CA-3B21B60EF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923263"/>
              </p:ext>
            </p:extLst>
          </p:nvPr>
        </p:nvGraphicFramePr>
        <p:xfrm>
          <a:off x="763051" y="2414016"/>
          <a:ext cx="10666949" cy="309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19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3"/>
    </mc:Choice>
    <mc:Fallback xmlns="">
      <p:transition spd="slow" advTm="3506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52DC04D-4CB8-44DF-F360-14F64C2C9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359686"/>
              </p:ext>
            </p:extLst>
          </p:nvPr>
        </p:nvGraphicFramePr>
        <p:xfrm>
          <a:off x="758952" y="2212848"/>
          <a:ext cx="4625848" cy="4492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79A61880-D830-343C-B3F5-2C638890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56" y="152400"/>
            <a:ext cx="3513366" cy="223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1">
            <a:extLst>
              <a:ext uri="{FF2B5EF4-FFF2-40B4-BE49-F238E27FC236}">
                <a16:creationId xmlns:a16="http://schemas.microsoft.com/office/drawing/2014/main" id="{A679540F-5769-965A-F5CB-2D469CCD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656" y="3042803"/>
            <a:ext cx="3513365" cy="31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A1F6AA26-805D-1160-B500-8FFCA0B5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606" y="-2608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7D358E-497D-AC6E-C32D-C24D6549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500" y="2582152"/>
            <a:ext cx="115288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1: 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39D29D-CE96-DF6A-7B61-C5D3714A7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935" y="6400989"/>
            <a:ext cx="154080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Correlation Matrix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5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36"/>
    </mc:Choice>
    <mc:Fallback>
      <p:transition spd="slow" advTm="3413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5BCF53A-30C1-E526-C9DD-3A2816EE4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080224"/>
              </p:ext>
            </p:extLst>
          </p:nvPr>
        </p:nvGraphicFramePr>
        <p:xfrm>
          <a:off x="763051" y="2414015"/>
          <a:ext cx="6465063" cy="3725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ABA4FD-95FE-A4A6-EF34-F0298E627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4990" y="1389888"/>
            <a:ext cx="4136098" cy="3660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E7409-7F05-B0FF-DE52-D804E17F5520}"/>
              </a:ext>
            </a:extLst>
          </p:cNvPr>
          <p:cNvSpPr txBox="1"/>
          <p:nvPr/>
        </p:nvSpPr>
        <p:spPr>
          <a:xfrm>
            <a:off x="7634990" y="5050208"/>
            <a:ext cx="3793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Figure 3: </a:t>
            </a:r>
            <a:r>
              <a:rPr lang="en-US" sz="1400" dirty="0"/>
              <a:t>Model Performance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76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290"/>
    </mc:Choice>
    <mc:Fallback>
      <p:transition spd="slow" advTm="332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Visualizations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25F5AD-B190-3477-A4CB-0A64A257D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105652"/>
              </p:ext>
            </p:extLst>
          </p:nvPr>
        </p:nvGraphicFramePr>
        <p:xfrm>
          <a:off x="758826" y="2389188"/>
          <a:ext cx="5583918" cy="370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0E64D91-5E41-FFA4-42A2-F2A9BCA8E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7880" y="0"/>
            <a:ext cx="4905244" cy="2757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A043E2-BF08-3094-6592-CE8F5F5488BF}"/>
              </a:ext>
            </a:extLst>
          </p:cNvPr>
          <p:cNvSpPr txBox="1"/>
          <p:nvPr/>
        </p:nvSpPr>
        <p:spPr>
          <a:xfrm>
            <a:off x="6531428" y="278016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Figure 4: PM2.5 Distribution by Selected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91C262-5B4F-7AE4-870C-C4A0D0E8E4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7880" y="3127972"/>
            <a:ext cx="4797435" cy="2654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988048-C740-38EE-D368-23C5ED7200F7}"/>
              </a:ext>
            </a:extLst>
          </p:cNvPr>
          <p:cNvSpPr txBox="1"/>
          <p:nvPr/>
        </p:nvSpPr>
        <p:spPr>
          <a:xfrm>
            <a:off x="6342744" y="5840522"/>
            <a:ext cx="63137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 5: Average PM2.5 by Country (Bar Plot)</a:t>
            </a:r>
          </a:p>
        </p:txBody>
      </p:sp>
    </p:spTree>
    <p:extLst>
      <p:ext uri="{BB962C8B-B14F-4D97-AF65-F5344CB8AC3E}">
        <p14:creationId xmlns:p14="http://schemas.microsoft.com/office/powerpoint/2010/main" val="94649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04"/>
    </mc:Choice>
    <mc:Fallback>
      <p:transition spd="slow" advTm="283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33DF1-7094-9B9C-34EE-DFBAEC07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41AFF9-B2FD-4AA2-443A-A1AE07A38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481417"/>
              </p:ext>
            </p:extLst>
          </p:nvPr>
        </p:nvGraphicFramePr>
        <p:xfrm>
          <a:off x="763051" y="2414016"/>
          <a:ext cx="10666949" cy="309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228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84"/>
    </mc:Choice>
    <mc:Fallback>
      <p:transition spd="slow" advTm="20684"/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3F0F0"/>
      </a:lt2>
      <a:accent1>
        <a:srgbClr val="42B0B2"/>
      </a:accent1>
      <a:accent2>
        <a:srgbClr val="38B483"/>
      </a:accent2>
      <a:accent3>
        <a:srgbClr val="43B558"/>
      </a:accent3>
      <a:accent4>
        <a:srgbClr val="54B438"/>
      </a:accent4>
      <a:accent5>
        <a:srgbClr val="87AE40"/>
      </a:accent5>
      <a:accent6>
        <a:srgbClr val="ABA435"/>
      </a:accent6>
      <a:hlink>
        <a:srgbClr val="C04744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195</TotalTime>
  <Words>1249</Words>
  <Application>Microsoft Office PowerPoint</Application>
  <PresentationFormat>Widescreen</PresentationFormat>
  <Paragraphs>146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Sitka Banner</vt:lpstr>
      <vt:lpstr>Times New Roman</vt:lpstr>
      <vt:lpstr>HeadlinesVTI</vt:lpstr>
      <vt:lpstr>Predicting Air Quality in Urban Areas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Shayshank Rathore</cp:lastModifiedBy>
  <cp:revision>3</cp:revision>
  <dcterms:created xsi:type="dcterms:W3CDTF">2024-12-01T07:18:50Z</dcterms:created>
  <dcterms:modified xsi:type="dcterms:W3CDTF">2025-01-05T15:45:22Z</dcterms:modified>
</cp:coreProperties>
</file>