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6" r:id="rId3"/>
    <p:sldId id="257" r:id="rId4"/>
    <p:sldId id="259" r:id="rId5"/>
    <p:sldId id="260" r:id="rId6"/>
    <p:sldId id="262" r:id="rId7"/>
    <p:sldId id="263" r:id="rId8"/>
    <p:sldId id="261" r:id="rId9"/>
    <p:sldId id="264" r:id="rId10"/>
    <p:sldId id="265" r:id="rId11"/>
    <p:sldId id="266" r:id="rId12"/>
    <p:sldId id="268" r:id="rId13"/>
    <p:sldId id="267" r:id="rId14"/>
    <p:sldId id="269" r:id="rId15"/>
    <p:sldId id="270" r:id="rId16"/>
    <p:sldId id="279" r:id="rId17"/>
    <p:sldId id="271" r:id="rId18"/>
    <p:sldId id="280" r:id="rId19"/>
    <p:sldId id="272" r:id="rId20"/>
    <p:sldId id="281"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9BAF8-F6B3-46AA-83B6-ACFE47FD18DB}" type="doc">
      <dgm:prSet loTypeId="urn:microsoft.com/office/officeart/2005/8/layout/hList7#1" loCatId="process" qsTypeId="urn:microsoft.com/office/officeart/2005/8/quickstyle/simple4" qsCatId="simple" csTypeId="urn:microsoft.com/office/officeart/2005/8/colors/colorful1#1" csCatId="colorful" phldr="1"/>
      <dgm:spPr/>
      <dgm:t>
        <a:bodyPr/>
        <a:lstStyle/>
        <a:p>
          <a:endParaRPr lang="en-US"/>
        </a:p>
      </dgm:t>
    </dgm:pt>
    <dgm:pt modelId="{F83546C5-1ACE-4491-9116-4939D8E8545D}">
      <dgm:prSet/>
      <dgm:spPr/>
      <dgm:t>
        <a:bodyPr/>
        <a:lstStyle/>
        <a:p>
          <a:r>
            <a:rPr lang="en-US" b="1" i="0" baseline="0" dirty="0">
              <a:solidFill>
                <a:schemeClr val="bg1"/>
              </a:solidFill>
              <a:latin typeface="+mj-lt"/>
            </a:rPr>
            <a:t>Aim</a:t>
          </a:r>
        </a:p>
      </dgm:t>
    </dgm:pt>
    <dgm:pt modelId="{9B43E965-58CE-45D4-93A1-1EFCE7EB2E74}" type="parTrans" cxnId="{A083C67B-1164-4FB7-8AF0-BD7B015A0D73}">
      <dgm:prSet/>
      <dgm:spPr/>
      <dgm:t>
        <a:bodyPr/>
        <a:lstStyle/>
        <a:p>
          <a:endParaRPr lang="en-US"/>
        </a:p>
      </dgm:t>
    </dgm:pt>
    <dgm:pt modelId="{F3D77FAD-AE6D-4C97-9AC0-38E9E4C1BA22}" type="sibTrans" cxnId="{A083C67B-1164-4FB7-8AF0-BD7B015A0D73}">
      <dgm:prSet/>
      <dgm:spPr/>
      <dgm:t>
        <a:bodyPr/>
        <a:lstStyle/>
        <a:p>
          <a:endParaRPr lang="en-US"/>
        </a:p>
      </dgm:t>
    </dgm:pt>
    <dgm:pt modelId="{8B793ABA-923E-4E08-9611-9C08FB17AD29}">
      <dgm:prSet/>
      <dgm:spPr/>
      <dgm:t>
        <a:bodyPr/>
        <a:lstStyle/>
        <a:p>
          <a:r>
            <a:rPr lang="en-US" dirty="0">
              <a:solidFill>
                <a:schemeClr val="bg1"/>
              </a:solidFill>
              <a:latin typeface="+mj-lt"/>
            </a:rPr>
            <a:t>Objective</a:t>
          </a:r>
        </a:p>
      </dgm:t>
    </dgm:pt>
    <dgm:pt modelId="{D04CB133-05B3-4CEE-BDAA-247C9BEE1A44}" type="parTrans" cxnId="{709B332B-DB1B-480D-8F3F-EEB7FED5E147}">
      <dgm:prSet/>
      <dgm:spPr/>
      <dgm:t>
        <a:bodyPr/>
        <a:lstStyle/>
        <a:p>
          <a:endParaRPr lang="en-US"/>
        </a:p>
      </dgm:t>
    </dgm:pt>
    <dgm:pt modelId="{050355ED-899E-4A28-A262-7B58DDBF6016}" type="sibTrans" cxnId="{709B332B-DB1B-480D-8F3F-EEB7FED5E147}">
      <dgm:prSet/>
      <dgm:spPr/>
      <dgm:t>
        <a:bodyPr/>
        <a:lstStyle/>
        <a:p>
          <a:endParaRPr lang="en-US"/>
        </a:p>
      </dgm:t>
    </dgm:pt>
    <dgm:pt modelId="{7876D9A3-A58E-4D62-B509-702B59F8F474}">
      <dgm:prSet/>
      <dgm:spPr/>
      <dgm:t>
        <a:bodyPr/>
        <a:lstStyle/>
        <a:p>
          <a:r>
            <a:rPr lang="en-US" dirty="0">
              <a:solidFill>
                <a:schemeClr val="bg1"/>
              </a:solidFill>
              <a:latin typeface="+mj-lt"/>
            </a:rPr>
            <a:t>Motivation</a:t>
          </a:r>
        </a:p>
      </dgm:t>
    </dgm:pt>
    <dgm:pt modelId="{F8DB4C56-5D3F-42DB-BA2D-FA9E7AEC55DF}" type="parTrans" cxnId="{DE3EFAA2-E317-4B2E-92C8-D39DF17CB90E}">
      <dgm:prSet/>
      <dgm:spPr/>
      <dgm:t>
        <a:bodyPr/>
        <a:lstStyle/>
        <a:p>
          <a:endParaRPr lang="en-US"/>
        </a:p>
      </dgm:t>
    </dgm:pt>
    <dgm:pt modelId="{8760037F-8B9A-4E05-9C43-507D44BF0583}" type="sibTrans" cxnId="{DE3EFAA2-E317-4B2E-92C8-D39DF17CB90E}">
      <dgm:prSet/>
      <dgm:spPr/>
      <dgm:t>
        <a:bodyPr/>
        <a:lstStyle/>
        <a:p>
          <a:endParaRPr lang="en-US"/>
        </a:p>
      </dgm:t>
    </dgm:pt>
    <dgm:pt modelId="{EFDFFCD9-54B0-4726-879E-C4B487386A05}">
      <dgm:prSet/>
      <dgm:spPr/>
      <dgm:t>
        <a:bodyPr/>
        <a:lstStyle/>
        <a:p>
          <a:r>
            <a:rPr lang="en-US" dirty="0">
              <a:solidFill>
                <a:schemeClr val="bg1"/>
              </a:solidFill>
              <a:latin typeface="+mj-lt"/>
            </a:rPr>
            <a:t>Hardware &amp; Software Requirements</a:t>
          </a:r>
        </a:p>
      </dgm:t>
    </dgm:pt>
    <dgm:pt modelId="{0A3E0CD7-B4FF-4E4D-9337-C5F7EB668EBA}" type="parTrans" cxnId="{356EA932-1E22-4379-956A-FFB4A75159E2}">
      <dgm:prSet/>
      <dgm:spPr/>
      <dgm:t>
        <a:bodyPr/>
        <a:lstStyle/>
        <a:p>
          <a:endParaRPr lang="en-US"/>
        </a:p>
      </dgm:t>
    </dgm:pt>
    <dgm:pt modelId="{84BA9C58-EC7E-4E65-B815-FB11E1822BA0}" type="sibTrans" cxnId="{356EA932-1E22-4379-956A-FFB4A75159E2}">
      <dgm:prSet/>
      <dgm:spPr/>
      <dgm:t>
        <a:bodyPr/>
        <a:lstStyle/>
        <a:p>
          <a:endParaRPr lang="en-US"/>
        </a:p>
      </dgm:t>
    </dgm:pt>
    <dgm:pt modelId="{C339FD19-9701-44EE-9CCC-419363B12F94}" type="pres">
      <dgm:prSet presAssocID="{43A9BAF8-F6B3-46AA-83B6-ACFE47FD18DB}" presName="Name0" presStyleCnt="0">
        <dgm:presLayoutVars>
          <dgm:dir/>
          <dgm:resizeHandles val="exact"/>
        </dgm:presLayoutVars>
      </dgm:prSet>
      <dgm:spPr/>
    </dgm:pt>
    <dgm:pt modelId="{53D739CF-34D3-44CA-9BD5-432E48BE86FE}" type="pres">
      <dgm:prSet presAssocID="{43A9BAF8-F6B3-46AA-83B6-ACFE47FD18DB}" presName="fgShape" presStyleLbl="fgShp" presStyleIdx="0" presStyleCnt="1" custLinFactNeighborX="415" custLinFactNeighborY="-18204"/>
      <dgm:spPr/>
    </dgm:pt>
    <dgm:pt modelId="{2F933F5C-EB74-431E-8152-7940B1EA9272}" type="pres">
      <dgm:prSet presAssocID="{43A9BAF8-F6B3-46AA-83B6-ACFE47FD18DB}" presName="linComp" presStyleCnt="0"/>
      <dgm:spPr/>
    </dgm:pt>
    <dgm:pt modelId="{94AC2ABF-D5A9-4480-AD3F-1E4C6E733A24}" type="pres">
      <dgm:prSet presAssocID="{F83546C5-1ACE-4491-9116-4939D8E8545D}" presName="compNode" presStyleCnt="0"/>
      <dgm:spPr/>
    </dgm:pt>
    <dgm:pt modelId="{95DAE0B7-E439-4CD0-A027-5BDEF1855647}" type="pres">
      <dgm:prSet presAssocID="{F83546C5-1ACE-4491-9116-4939D8E8545D}" presName="bkgdShape" presStyleLbl="node1" presStyleIdx="0" presStyleCnt="4"/>
      <dgm:spPr>
        <a:prstGeom prst="homePlate">
          <a:avLst/>
        </a:prstGeom>
      </dgm:spPr>
    </dgm:pt>
    <dgm:pt modelId="{6AE83A52-A102-470D-A793-ABD4C7D4874A}" type="pres">
      <dgm:prSet presAssocID="{F83546C5-1ACE-4491-9116-4939D8E8545D}" presName="nodeTx" presStyleLbl="node1" presStyleIdx="0" presStyleCnt="4">
        <dgm:presLayoutVars>
          <dgm:bulletEnabled val="1"/>
        </dgm:presLayoutVars>
      </dgm:prSet>
      <dgm:spPr/>
    </dgm:pt>
    <dgm:pt modelId="{6F966006-BA40-438D-89FB-1C4FECC37292}" type="pres">
      <dgm:prSet presAssocID="{F83546C5-1ACE-4491-9116-4939D8E8545D}" presName="invisiNode" presStyleLbl="node1" presStyleIdx="0" presStyleCnt="4"/>
      <dgm:spPr/>
    </dgm:pt>
    <dgm:pt modelId="{E450D68B-4DE6-4019-A0FE-112E7BDA5374}" type="pres">
      <dgm:prSet presAssocID="{F83546C5-1ACE-4491-9116-4939D8E8545D}" presName="imagNode"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dgm:spPr>
    </dgm:pt>
    <dgm:pt modelId="{5F70BBC4-D50D-493A-97FE-0DF62C7CAC8F}" type="pres">
      <dgm:prSet presAssocID="{F3D77FAD-AE6D-4C97-9AC0-38E9E4C1BA22}" presName="sibTrans" presStyleLbl="sibTrans2D1" presStyleIdx="0" presStyleCnt="0"/>
      <dgm:spPr/>
    </dgm:pt>
    <dgm:pt modelId="{940BCCFE-3951-4A4A-9270-B42F79F78BFD}" type="pres">
      <dgm:prSet presAssocID="{8B793ABA-923E-4E08-9611-9C08FB17AD29}" presName="compNode" presStyleCnt="0"/>
      <dgm:spPr/>
    </dgm:pt>
    <dgm:pt modelId="{AA687524-F9B8-435F-AF18-F4F3FB9FD634}" type="pres">
      <dgm:prSet presAssocID="{8B793ABA-923E-4E08-9611-9C08FB17AD29}" presName="bkgdShape" presStyleLbl="node1" presStyleIdx="1" presStyleCnt="4"/>
      <dgm:spPr>
        <a:prstGeom prst="homePlate">
          <a:avLst/>
        </a:prstGeom>
      </dgm:spPr>
    </dgm:pt>
    <dgm:pt modelId="{A5D0339A-ED7A-4A62-A142-0F4C32A06F45}" type="pres">
      <dgm:prSet presAssocID="{8B793ABA-923E-4E08-9611-9C08FB17AD29}" presName="nodeTx" presStyleLbl="node1" presStyleIdx="1" presStyleCnt="4">
        <dgm:presLayoutVars>
          <dgm:bulletEnabled val="1"/>
        </dgm:presLayoutVars>
      </dgm:prSet>
      <dgm:spPr>
        <a:prstGeom prst="homePlate">
          <a:avLst/>
        </a:prstGeom>
      </dgm:spPr>
    </dgm:pt>
    <dgm:pt modelId="{6770736B-C42B-4BD1-91E6-9644BB00357F}" type="pres">
      <dgm:prSet presAssocID="{8B793ABA-923E-4E08-9611-9C08FB17AD29}" presName="invisiNode" presStyleLbl="node1" presStyleIdx="1" presStyleCnt="4"/>
      <dgm:spPr/>
    </dgm:pt>
    <dgm:pt modelId="{F1130FB2-597F-4737-8877-9BC096C0C568}" type="pres">
      <dgm:prSet presAssocID="{8B793ABA-923E-4E08-9611-9C08FB17AD29}" presName="imagNode" presStyleLbl="fgImgPlace1" presStyleIdx="1" presStyleCnt="4" custScaleX="97411"/>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982FDB85-87C6-4FA0-B4EE-53687D756173}" type="pres">
      <dgm:prSet presAssocID="{050355ED-899E-4A28-A262-7B58DDBF6016}" presName="sibTrans" presStyleLbl="sibTrans2D1" presStyleIdx="0" presStyleCnt="0"/>
      <dgm:spPr/>
    </dgm:pt>
    <dgm:pt modelId="{F44C6D1F-E3CA-495E-A013-C4CEF8F9B445}" type="pres">
      <dgm:prSet presAssocID="{7876D9A3-A58E-4D62-B509-702B59F8F474}" presName="compNode" presStyleCnt="0"/>
      <dgm:spPr/>
    </dgm:pt>
    <dgm:pt modelId="{46F6F81A-17CF-40AE-9DEC-F44B89A6F228}" type="pres">
      <dgm:prSet presAssocID="{7876D9A3-A58E-4D62-B509-702B59F8F474}" presName="bkgdShape" presStyleLbl="node1" presStyleIdx="2" presStyleCnt="4"/>
      <dgm:spPr>
        <a:prstGeom prst="homePlate">
          <a:avLst/>
        </a:prstGeom>
      </dgm:spPr>
    </dgm:pt>
    <dgm:pt modelId="{386748B7-3993-4206-83DE-6A9DD0B8CE54}" type="pres">
      <dgm:prSet presAssocID="{7876D9A3-A58E-4D62-B509-702B59F8F474}" presName="nodeTx" presStyleLbl="node1" presStyleIdx="2" presStyleCnt="4">
        <dgm:presLayoutVars>
          <dgm:bulletEnabled val="1"/>
        </dgm:presLayoutVars>
      </dgm:prSet>
      <dgm:spPr/>
    </dgm:pt>
    <dgm:pt modelId="{309918F5-2A96-424C-9901-02458C19D393}" type="pres">
      <dgm:prSet presAssocID="{7876D9A3-A58E-4D62-B509-702B59F8F474}" presName="invisiNode" presStyleLbl="node1" presStyleIdx="2" presStyleCnt="4"/>
      <dgm:spPr/>
    </dgm:pt>
    <dgm:pt modelId="{6289FC7D-892D-454A-83E9-437BB36E82A8}" type="pres">
      <dgm:prSet presAssocID="{7876D9A3-A58E-4D62-B509-702B59F8F474}"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BEA04916-C39A-42E3-B066-EC735877E574}" type="pres">
      <dgm:prSet presAssocID="{8760037F-8B9A-4E05-9C43-507D44BF0583}" presName="sibTrans" presStyleLbl="sibTrans2D1" presStyleIdx="0" presStyleCnt="0"/>
      <dgm:spPr/>
    </dgm:pt>
    <dgm:pt modelId="{DB180B42-93D6-46A2-A0E2-6564F8DDBF9F}" type="pres">
      <dgm:prSet presAssocID="{EFDFFCD9-54B0-4726-879E-C4B487386A05}" presName="compNode" presStyleCnt="0"/>
      <dgm:spPr/>
    </dgm:pt>
    <dgm:pt modelId="{05C9B944-CBF1-4FE1-9B2F-C87966C37F8A}" type="pres">
      <dgm:prSet presAssocID="{EFDFFCD9-54B0-4726-879E-C4B487386A05}" presName="bkgdShape" presStyleLbl="node1" presStyleIdx="3" presStyleCnt="4" custLinFactNeighborX="592"/>
      <dgm:spPr>
        <a:prstGeom prst="homePlate">
          <a:avLst/>
        </a:prstGeom>
      </dgm:spPr>
    </dgm:pt>
    <dgm:pt modelId="{772D8044-2A84-401C-A9DD-1931CB0EBC60}" type="pres">
      <dgm:prSet presAssocID="{EFDFFCD9-54B0-4726-879E-C4B487386A05}" presName="nodeTx" presStyleLbl="node1" presStyleIdx="3" presStyleCnt="4">
        <dgm:presLayoutVars>
          <dgm:bulletEnabled val="1"/>
        </dgm:presLayoutVars>
      </dgm:prSet>
      <dgm:spPr>
        <a:prstGeom prst="homePlate">
          <a:avLst/>
        </a:prstGeom>
      </dgm:spPr>
    </dgm:pt>
    <dgm:pt modelId="{478619EB-2322-441D-BC1C-216536838645}" type="pres">
      <dgm:prSet presAssocID="{EFDFFCD9-54B0-4726-879E-C4B487386A05}" presName="invisiNode" presStyleLbl="node1" presStyleIdx="3" presStyleCnt="4"/>
      <dgm:spPr/>
    </dgm:pt>
    <dgm:pt modelId="{3E0D89F3-974B-4C8A-91D2-7D07A7C02DBF}" type="pres">
      <dgm:prSet presAssocID="{EFDFFCD9-54B0-4726-879E-C4B487386A05}"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742A6D03-8E55-47EE-B4BC-CBD4B5745BA5}" type="presOf" srcId="{F83546C5-1ACE-4491-9116-4939D8E8545D}" destId="{95DAE0B7-E439-4CD0-A027-5BDEF1855647}" srcOrd="0" destOrd="0" presId="urn:microsoft.com/office/officeart/2005/8/layout/hList7#1"/>
    <dgm:cxn modelId="{709B332B-DB1B-480D-8F3F-EEB7FED5E147}" srcId="{43A9BAF8-F6B3-46AA-83B6-ACFE47FD18DB}" destId="{8B793ABA-923E-4E08-9611-9C08FB17AD29}" srcOrd="1" destOrd="0" parTransId="{D04CB133-05B3-4CEE-BDAA-247C9BEE1A44}" sibTransId="{050355ED-899E-4A28-A262-7B58DDBF6016}"/>
    <dgm:cxn modelId="{356EA932-1E22-4379-956A-FFB4A75159E2}" srcId="{43A9BAF8-F6B3-46AA-83B6-ACFE47FD18DB}" destId="{EFDFFCD9-54B0-4726-879E-C4B487386A05}" srcOrd="3" destOrd="0" parTransId="{0A3E0CD7-B4FF-4E4D-9337-C5F7EB668EBA}" sibTransId="{84BA9C58-EC7E-4E65-B815-FB11E1822BA0}"/>
    <dgm:cxn modelId="{1A74FA64-DF32-4CD7-A7DA-FFF0CF234637}" type="presOf" srcId="{7876D9A3-A58E-4D62-B509-702B59F8F474}" destId="{386748B7-3993-4206-83DE-6A9DD0B8CE54}" srcOrd="1" destOrd="0" presId="urn:microsoft.com/office/officeart/2005/8/layout/hList7#1"/>
    <dgm:cxn modelId="{F8AB2549-838A-4DCB-8845-F47DE4C2AEFB}" type="presOf" srcId="{7876D9A3-A58E-4D62-B509-702B59F8F474}" destId="{46F6F81A-17CF-40AE-9DEC-F44B89A6F228}" srcOrd="0" destOrd="0" presId="urn:microsoft.com/office/officeart/2005/8/layout/hList7#1"/>
    <dgm:cxn modelId="{8B00BC50-4842-4649-9DBC-37BEC5A8A83C}" type="presOf" srcId="{43A9BAF8-F6B3-46AA-83B6-ACFE47FD18DB}" destId="{C339FD19-9701-44EE-9CCC-419363B12F94}" srcOrd="0" destOrd="0" presId="urn:microsoft.com/office/officeart/2005/8/layout/hList7#1"/>
    <dgm:cxn modelId="{A083C67B-1164-4FB7-8AF0-BD7B015A0D73}" srcId="{43A9BAF8-F6B3-46AA-83B6-ACFE47FD18DB}" destId="{F83546C5-1ACE-4491-9116-4939D8E8545D}" srcOrd="0" destOrd="0" parTransId="{9B43E965-58CE-45D4-93A1-1EFCE7EB2E74}" sibTransId="{F3D77FAD-AE6D-4C97-9AC0-38E9E4C1BA22}"/>
    <dgm:cxn modelId="{0023C580-5144-4F5B-AEF8-453755B84848}" type="presOf" srcId="{8B793ABA-923E-4E08-9611-9C08FB17AD29}" destId="{AA687524-F9B8-435F-AF18-F4F3FB9FD634}" srcOrd="0" destOrd="0" presId="urn:microsoft.com/office/officeart/2005/8/layout/hList7#1"/>
    <dgm:cxn modelId="{064B2C83-605C-465F-BC45-BE68AA3FFCE9}" type="presOf" srcId="{8760037F-8B9A-4E05-9C43-507D44BF0583}" destId="{BEA04916-C39A-42E3-B066-EC735877E574}" srcOrd="0" destOrd="0" presId="urn:microsoft.com/office/officeart/2005/8/layout/hList7#1"/>
    <dgm:cxn modelId="{7DD86989-0AA1-4A11-B08C-08318146A6D3}" type="presOf" srcId="{F83546C5-1ACE-4491-9116-4939D8E8545D}" destId="{6AE83A52-A102-470D-A793-ABD4C7D4874A}" srcOrd="1" destOrd="0" presId="urn:microsoft.com/office/officeart/2005/8/layout/hList7#1"/>
    <dgm:cxn modelId="{752C538C-3DF0-4361-9A03-0A88285B3157}" type="presOf" srcId="{EFDFFCD9-54B0-4726-879E-C4B487386A05}" destId="{772D8044-2A84-401C-A9DD-1931CB0EBC60}" srcOrd="1" destOrd="0" presId="urn:microsoft.com/office/officeart/2005/8/layout/hList7#1"/>
    <dgm:cxn modelId="{DE3EFAA2-E317-4B2E-92C8-D39DF17CB90E}" srcId="{43A9BAF8-F6B3-46AA-83B6-ACFE47FD18DB}" destId="{7876D9A3-A58E-4D62-B509-702B59F8F474}" srcOrd="2" destOrd="0" parTransId="{F8DB4C56-5D3F-42DB-BA2D-FA9E7AEC55DF}" sibTransId="{8760037F-8B9A-4E05-9C43-507D44BF0583}"/>
    <dgm:cxn modelId="{EB38C6A8-58DE-49B8-B516-0AF745DA27B9}" type="presOf" srcId="{EFDFFCD9-54B0-4726-879E-C4B487386A05}" destId="{05C9B944-CBF1-4FE1-9B2F-C87966C37F8A}" srcOrd="0" destOrd="0" presId="urn:microsoft.com/office/officeart/2005/8/layout/hList7#1"/>
    <dgm:cxn modelId="{861A84AB-E37C-4DD0-B3E7-79C0DCFBFDE8}" type="presOf" srcId="{050355ED-899E-4A28-A262-7B58DDBF6016}" destId="{982FDB85-87C6-4FA0-B4EE-53687D756173}" srcOrd="0" destOrd="0" presId="urn:microsoft.com/office/officeart/2005/8/layout/hList7#1"/>
    <dgm:cxn modelId="{A0301DCD-3CC6-43E2-9CB7-23EB97EBC6AC}" type="presOf" srcId="{8B793ABA-923E-4E08-9611-9C08FB17AD29}" destId="{A5D0339A-ED7A-4A62-A142-0F4C32A06F45}" srcOrd="1" destOrd="0" presId="urn:microsoft.com/office/officeart/2005/8/layout/hList7#1"/>
    <dgm:cxn modelId="{51B81FDA-1ED5-4EDE-A77C-7B268CA2EB84}" type="presOf" srcId="{F3D77FAD-AE6D-4C97-9AC0-38E9E4C1BA22}" destId="{5F70BBC4-D50D-493A-97FE-0DF62C7CAC8F}" srcOrd="0" destOrd="0" presId="urn:microsoft.com/office/officeart/2005/8/layout/hList7#1"/>
    <dgm:cxn modelId="{E498DAF5-6036-4391-845C-8A0E5F40F071}" type="presParOf" srcId="{C339FD19-9701-44EE-9CCC-419363B12F94}" destId="{53D739CF-34D3-44CA-9BD5-432E48BE86FE}" srcOrd="0" destOrd="0" presId="urn:microsoft.com/office/officeart/2005/8/layout/hList7#1"/>
    <dgm:cxn modelId="{8ABAD339-B57A-44F9-9C08-3B7AF1202353}" type="presParOf" srcId="{C339FD19-9701-44EE-9CCC-419363B12F94}" destId="{2F933F5C-EB74-431E-8152-7940B1EA9272}" srcOrd="1" destOrd="0" presId="urn:microsoft.com/office/officeart/2005/8/layout/hList7#1"/>
    <dgm:cxn modelId="{B3B6D912-CF5C-474D-B83A-C73F02EE7B51}" type="presParOf" srcId="{2F933F5C-EB74-431E-8152-7940B1EA9272}" destId="{94AC2ABF-D5A9-4480-AD3F-1E4C6E733A24}" srcOrd="0" destOrd="0" presId="urn:microsoft.com/office/officeart/2005/8/layout/hList7#1"/>
    <dgm:cxn modelId="{9E7183BD-6A66-4B34-8759-FC3C81532861}" type="presParOf" srcId="{94AC2ABF-D5A9-4480-AD3F-1E4C6E733A24}" destId="{95DAE0B7-E439-4CD0-A027-5BDEF1855647}" srcOrd="0" destOrd="0" presId="urn:microsoft.com/office/officeart/2005/8/layout/hList7#1"/>
    <dgm:cxn modelId="{C9EEF77F-4AA3-404D-8E61-8B2322EFDAC0}" type="presParOf" srcId="{94AC2ABF-D5A9-4480-AD3F-1E4C6E733A24}" destId="{6AE83A52-A102-470D-A793-ABD4C7D4874A}" srcOrd="1" destOrd="0" presId="urn:microsoft.com/office/officeart/2005/8/layout/hList7#1"/>
    <dgm:cxn modelId="{1EEFCB85-9124-4739-9279-E27DCD8572A2}" type="presParOf" srcId="{94AC2ABF-D5A9-4480-AD3F-1E4C6E733A24}" destId="{6F966006-BA40-438D-89FB-1C4FECC37292}" srcOrd="2" destOrd="0" presId="urn:microsoft.com/office/officeart/2005/8/layout/hList7#1"/>
    <dgm:cxn modelId="{1C53A750-B092-454F-BF37-F05AB5BB156F}" type="presParOf" srcId="{94AC2ABF-D5A9-4480-AD3F-1E4C6E733A24}" destId="{E450D68B-4DE6-4019-A0FE-112E7BDA5374}" srcOrd="3" destOrd="0" presId="urn:microsoft.com/office/officeart/2005/8/layout/hList7#1"/>
    <dgm:cxn modelId="{308A6D9A-EE70-4BDB-A4D1-383461AD7F91}" type="presParOf" srcId="{2F933F5C-EB74-431E-8152-7940B1EA9272}" destId="{5F70BBC4-D50D-493A-97FE-0DF62C7CAC8F}" srcOrd="1" destOrd="0" presId="urn:microsoft.com/office/officeart/2005/8/layout/hList7#1"/>
    <dgm:cxn modelId="{9350F7DC-3980-4068-92DE-917BE26FC38F}" type="presParOf" srcId="{2F933F5C-EB74-431E-8152-7940B1EA9272}" destId="{940BCCFE-3951-4A4A-9270-B42F79F78BFD}" srcOrd="2" destOrd="0" presId="urn:microsoft.com/office/officeart/2005/8/layout/hList7#1"/>
    <dgm:cxn modelId="{C39718C5-082C-421B-AF90-EE502D203A35}" type="presParOf" srcId="{940BCCFE-3951-4A4A-9270-B42F79F78BFD}" destId="{AA687524-F9B8-435F-AF18-F4F3FB9FD634}" srcOrd="0" destOrd="0" presId="urn:microsoft.com/office/officeart/2005/8/layout/hList7#1"/>
    <dgm:cxn modelId="{0E9E1875-6C13-49CC-979A-26B466291646}" type="presParOf" srcId="{940BCCFE-3951-4A4A-9270-B42F79F78BFD}" destId="{A5D0339A-ED7A-4A62-A142-0F4C32A06F45}" srcOrd="1" destOrd="0" presId="urn:microsoft.com/office/officeart/2005/8/layout/hList7#1"/>
    <dgm:cxn modelId="{4B157572-CB25-49F0-ACC2-23BB870A1EF0}" type="presParOf" srcId="{940BCCFE-3951-4A4A-9270-B42F79F78BFD}" destId="{6770736B-C42B-4BD1-91E6-9644BB00357F}" srcOrd="2" destOrd="0" presId="urn:microsoft.com/office/officeart/2005/8/layout/hList7#1"/>
    <dgm:cxn modelId="{52A8A634-02B8-4F12-BE49-6700F6D0DEB3}" type="presParOf" srcId="{940BCCFE-3951-4A4A-9270-B42F79F78BFD}" destId="{F1130FB2-597F-4737-8877-9BC096C0C568}" srcOrd="3" destOrd="0" presId="urn:microsoft.com/office/officeart/2005/8/layout/hList7#1"/>
    <dgm:cxn modelId="{45688879-A58A-47E4-9246-A924A86FD507}" type="presParOf" srcId="{2F933F5C-EB74-431E-8152-7940B1EA9272}" destId="{982FDB85-87C6-4FA0-B4EE-53687D756173}" srcOrd="3" destOrd="0" presId="urn:microsoft.com/office/officeart/2005/8/layout/hList7#1"/>
    <dgm:cxn modelId="{74B00419-E53C-408E-8525-22535F650F99}" type="presParOf" srcId="{2F933F5C-EB74-431E-8152-7940B1EA9272}" destId="{F44C6D1F-E3CA-495E-A013-C4CEF8F9B445}" srcOrd="4" destOrd="0" presId="urn:microsoft.com/office/officeart/2005/8/layout/hList7#1"/>
    <dgm:cxn modelId="{CEC5CFE0-D9F7-42C4-9A20-0A9723942CAB}" type="presParOf" srcId="{F44C6D1F-E3CA-495E-A013-C4CEF8F9B445}" destId="{46F6F81A-17CF-40AE-9DEC-F44B89A6F228}" srcOrd="0" destOrd="0" presId="urn:microsoft.com/office/officeart/2005/8/layout/hList7#1"/>
    <dgm:cxn modelId="{00849648-9309-4557-9886-C3E4DA658B73}" type="presParOf" srcId="{F44C6D1F-E3CA-495E-A013-C4CEF8F9B445}" destId="{386748B7-3993-4206-83DE-6A9DD0B8CE54}" srcOrd="1" destOrd="0" presId="urn:microsoft.com/office/officeart/2005/8/layout/hList7#1"/>
    <dgm:cxn modelId="{E2BECFC7-0AEE-4EE4-A59A-8B51BF0368F5}" type="presParOf" srcId="{F44C6D1F-E3CA-495E-A013-C4CEF8F9B445}" destId="{309918F5-2A96-424C-9901-02458C19D393}" srcOrd="2" destOrd="0" presId="urn:microsoft.com/office/officeart/2005/8/layout/hList7#1"/>
    <dgm:cxn modelId="{66E11C02-43FB-428D-86AA-CFCCEE13B079}" type="presParOf" srcId="{F44C6D1F-E3CA-495E-A013-C4CEF8F9B445}" destId="{6289FC7D-892D-454A-83E9-437BB36E82A8}" srcOrd="3" destOrd="0" presId="urn:microsoft.com/office/officeart/2005/8/layout/hList7#1"/>
    <dgm:cxn modelId="{CF27AF22-64F7-415D-AC13-CFDA31F4158D}" type="presParOf" srcId="{2F933F5C-EB74-431E-8152-7940B1EA9272}" destId="{BEA04916-C39A-42E3-B066-EC735877E574}" srcOrd="5" destOrd="0" presId="urn:microsoft.com/office/officeart/2005/8/layout/hList7#1"/>
    <dgm:cxn modelId="{D8AFFA00-40C8-4915-8B38-7AB2C99C3F50}" type="presParOf" srcId="{2F933F5C-EB74-431E-8152-7940B1EA9272}" destId="{DB180B42-93D6-46A2-A0E2-6564F8DDBF9F}" srcOrd="6" destOrd="0" presId="urn:microsoft.com/office/officeart/2005/8/layout/hList7#1"/>
    <dgm:cxn modelId="{14C6AA61-69D5-4721-BC9B-13FB4C581F71}" type="presParOf" srcId="{DB180B42-93D6-46A2-A0E2-6564F8DDBF9F}" destId="{05C9B944-CBF1-4FE1-9B2F-C87966C37F8A}" srcOrd="0" destOrd="0" presId="urn:microsoft.com/office/officeart/2005/8/layout/hList7#1"/>
    <dgm:cxn modelId="{D134D283-4273-4324-BFE7-86CDF8122583}" type="presParOf" srcId="{DB180B42-93D6-46A2-A0E2-6564F8DDBF9F}" destId="{772D8044-2A84-401C-A9DD-1931CB0EBC60}" srcOrd="1" destOrd="0" presId="urn:microsoft.com/office/officeart/2005/8/layout/hList7#1"/>
    <dgm:cxn modelId="{3C34CFBE-63F8-4DAD-9332-9E77A52F0678}" type="presParOf" srcId="{DB180B42-93D6-46A2-A0E2-6564F8DDBF9F}" destId="{478619EB-2322-441D-BC1C-216536838645}" srcOrd="2" destOrd="0" presId="urn:microsoft.com/office/officeart/2005/8/layout/hList7#1"/>
    <dgm:cxn modelId="{2986ACD3-474B-4861-BD41-4AF78A9CC055}" type="presParOf" srcId="{DB180B42-93D6-46A2-A0E2-6564F8DDBF9F}" destId="{3E0D89F3-974B-4C8A-91D2-7D07A7C02DBF}"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AE0B7-E439-4CD0-A027-5BDEF1855647}">
      <dsp:nvSpPr>
        <dsp:cNvPr id="0" name=""/>
        <dsp:cNvSpPr/>
      </dsp:nvSpPr>
      <dsp:spPr>
        <a:xfrm>
          <a:off x="1748" y="0"/>
          <a:ext cx="1832726" cy="4800600"/>
        </a:xfrm>
        <a:prstGeom prst="homePlate">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solidFill>
                <a:schemeClr val="bg1"/>
              </a:solidFill>
              <a:latin typeface="+mj-lt"/>
            </a:rPr>
            <a:t>Aim</a:t>
          </a:r>
        </a:p>
      </dsp:txBody>
      <dsp:txXfrm>
        <a:off x="1748" y="1920240"/>
        <a:ext cx="1832726" cy="1920240"/>
      </dsp:txXfrm>
    </dsp:sp>
    <dsp:sp modelId="{E450D68B-4DE6-4019-A0FE-112E7BDA5374}">
      <dsp:nvSpPr>
        <dsp:cNvPr id="0" name=""/>
        <dsp:cNvSpPr/>
      </dsp:nvSpPr>
      <dsp:spPr>
        <a:xfrm>
          <a:off x="118812" y="288036"/>
          <a:ext cx="1598599" cy="159859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 modelId="{AA687524-F9B8-435F-AF18-F4F3FB9FD634}">
      <dsp:nvSpPr>
        <dsp:cNvPr id="0" name=""/>
        <dsp:cNvSpPr/>
      </dsp:nvSpPr>
      <dsp:spPr>
        <a:xfrm>
          <a:off x="1889457" y="0"/>
          <a:ext cx="1832726" cy="4800600"/>
        </a:xfrm>
        <a:prstGeom prst="homePlate">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3">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mj-lt"/>
            </a:rPr>
            <a:t>Objective</a:t>
          </a:r>
        </a:p>
      </dsp:txBody>
      <dsp:txXfrm>
        <a:off x="1889457" y="1920240"/>
        <a:ext cx="1374545" cy="1920240"/>
      </dsp:txXfrm>
    </dsp:sp>
    <dsp:sp modelId="{F1130FB2-597F-4737-8877-9BC096C0C568}">
      <dsp:nvSpPr>
        <dsp:cNvPr id="0" name=""/>
        <dsp:cNvSpPr/>
      </dsp:nvSpPr>
      <dsp:spPr>
        <a:xfrm>
          <a:off x="2027214" y="288036"/>
          <a:ext cx="1557212" cy="159859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3">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 modelId="{46F6F81A-17CF-40AE-9DEC-F44B89A6F228}">
      <dsp:nvSpPr>
        <dsp:cNvPr id="0" name=""/>
        <dsp:cNvSpPr/>
      </dsp:nvSpPr>
      <dsp:spPr>
        <a:xfrm>
          <a:off x="3777165" y="0"/>
          <a:ext cx="1832726" cy="4800600"/>
        </a:xfrm>
        <a:prstGeom prst="homePlate">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mj-lt"/>
            </a:rPr>
            <a:t>Motivation</a:t>
          </a:r>
        </a:p>
      </dsp:txBody>
      <dsp:txXfrm>
        <a:off x="3777165" y="1920240"/>
        <a:ext cx="1832726" cy="1920240"/>
      </dsp:txXfrm>
    </dsp:sp>
    <dsp:sp modelId="{6289FC7D-892D-454A-83E9-437BB36E82A8}">
      <dsp:nvSpPr>
        <dsp:cNvPr id="0" name=""/>
        <dsp:cNvSpPr/>
      </dsp:nvSpPr>
      <dsp:spPr>
        <a:xfrm>
          <a:off x="3894229" y="288036"/>
          <a:ext cx="1598599" cy="159859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 modelId="{05C9B944-CBF1-4FE1-9B2F-C87966C37F8A}">
      <dsp:nvSpPr>
        <dsp:cNvPr id="0" name=""/>
        <dsp:cNvSpPr/>
      </dsp:nvSpPr>
      <dsp:spPr>
        <a:xfrm>
          <a:off x="5666623" y="0"/>
          <a:ext cx="1832726" cy="4800600"/>
        </a:xfrm>
        <a:prstGeom prst="homePlate">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5">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mj-lt"/>
            </a:rPr>
            <a:t>Hardware &amp; Software Requirements</a:t>
          </a:r>
        </a:p>
      </dsp:txBody>
      <dsp:txXfrm>
        <a:off x="5666623" y="1920240"/>
        <a:ext cx="1374545" cy="1920240"/>
      </dsp:txXfrm>
    </dsp:sp>
    <dsp:sp modelId="{3E0D89F3-974B-4C8A-91D2-7D07A7C02DBF}">
      <dsp:nvSpPr>
        <dsp:cNvPr id="0" name=""/>
        <dsp:cNvSpPr/>
      </dsp:nvSpPr>
      <dsp:spPr>
        <a:xfrm>
          <a:off x="5781938" y="288036"/>
          <a:ext cx="1598599" cy="159859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5">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 modelId="{53D739CF-34D3-44CA-9BD5-432E48BE86FE}">
      <dsp:nvSpPr>
        <dsp:cNvPr id="0" name=""/>
        <dsp:cNvSpPr/>
      </dsp:nvSpPr>
      <dsp:spPr>
        <a:xfrm>
          <a:off x="328606" y="3709394"/>
          <a:ext cx="6899402" cy="720090"/>
        </a:xfrm>
        <a:prstGeom prst="leftRightArrow">
          <a:avLst/>
        </a:prstGeom>
        <a:gradFill rotWithShape="0">
          <a:gsLst>
            <a:gs pos="0">
              <a:schemeClr val="accent2">
                <a:tint val="40000"/>
                <a:hueOff val="0"/>
                <a:satOff val="0"/>
                <a:lumOff val="0"/>
                <a:alphaOff val="0"/>
                <a:tint val="92000"/>
                <a:satMod val="170000"/>
              </a:schemeClr>
            </a:gs>
            <a:gs pos="15000">
              <a:schemeClr val="accent2">
                <a:tint val="40000"/>
                <a:hueOff val="0"/>
                <a:satOff val="0"/>
                <a:lumOff val="0"/>
                <a:alphaOff val="0"/>
                <a:tint val="92000"/>
                <a:shade val="99000"/>
                <a:satMod val="170000"/>
              </a:schemeClr>
            </a:gs>
            <a:gs pos="62000">
              <a:schemeClr val="accent2">
                <a:tint val="40000"/>
                <a:hueOff val="0"/>
                <a:satOff val="0"/>
                <a:lumOff val="0"/>
                <a:alphaOff val="0"/>
                <a:tint val="96000"/>
                <a:shade val="80000"/>
                <a:satMod val="170000"/>
              </a:schemeClr>
            </a:gs>
            <a:gs pos="97000">
              <a:schemeClr val="accent2">
                <a:tint val="40000"/>
                <a:hueOff val="0"/>
                <a:satOff val="0"/>
                <a:lumOff val="0"/>
                <a:alphaOff val="0"/>
                <a:tint val="98000"/>
                <a:shade val="63000"/>
                <a:satMod val="170000"/>
              </a:schemeClr>
            </a:gs>
            <a:gs pos="100000">
              <a:schemeClr val="accent2">
                <a:tint val="4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tint val="40000"/>
              <a:hueOff val="0"/>
              <a:satOff val="0"/>
              <a:lumOff val="0"/>
              <a:alphaOff val="0"/>
              <a:shade val="80000"/>
            </a:schemeClr>
          </a:contourClr>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3240E57-E009-4145-B0D1-E9191C93C925}" type="datetimeFigureOut">
              <a:rPr lang="en-US" smtClean="0"/>
              <a:t>6/6/2023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7A3ECBB-73BB-4019-9D72-E26748CA14D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240E57-E009-4145-B0D1-E9191C93C925}"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ECBB-73BB-4019-9D72-E26748CA14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240E57-E009-4145-B0D1-E9191C93C925}"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ECBB-73BB-4019-9D72-E26748CA14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240E57-E009-4145-B0D1-E9191C93C925}"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ECBB-73BB-4019-9D72-E26748CA14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3240E57-E009-4145-B0D1-E9191C93C925}"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ECBB-73BB-4019-9D72-E26748CA14D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3240E57-E009-4145-B0D1-E9191C93C925}"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3ECBB-73BB-4019-9D72-E26748CA14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3240E57-E009-4145-B0D1-E9191C93C925}"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3ECBB-73BB-4019-9D72-E26748CA14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B3240E57-E009-4145-B0D1-E9191C93C925}"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3ECBB-73BB-4019-9D72-E26748CA14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3240E57-E009-4145-B0D1-E9191C93C925}"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3ECBB-73BB-4019-9D72-E26748CA14D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3240E57-E009-4145-B0D1-E9191C93C925}"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3ECBB-73BB-4019-9D72-E26748CA14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B3240E57-E009-4145-B0D1-E9191C93C925}"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3ECBB-73BB-4019-9D72-E26748CA14D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3240E57-E009-4145-B0D1-E9191C93C925}" type="datetimeFigureOut">
              <a:rPr lang="en-US" smtClean="0"/>
              <a:t>6/6/2023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7A3ECBB-73BB-4019-9D72-E26748CA14D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geeksforgeeks.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5616" y="1988840"/>
            <a:ext cx="7786112" cy="3312368"/>
          </a:xfrm>
        </p:spPr>
        <p:txBody>
          <a:bodyPr>
            <a:normAutofit/>
          </a:bodyPr>
          <a:lstStyle/>
          <a:p>
            <a:r>
              <a:rPr lang="en-US" sz="3600" b="1" dirty="0">
                <a:solidFill>
                  <a:schemeClr val="accent3"/>
                </a:solidFill>
              </a:rPr>
              <a:t>  PLACEMENT    MANAGEMENT</a:t>
            </a:r>
            <a:br>
              <a:rPr lang="en-US" sz="3600" dirty="0">
                <a:solidFill>
                  <a:schemeClr val="accent3"/>
                </a:solidFill>
              </a:rPr>
            </a:br>
            <a:r>
              <a:rPr lang="en-US" sz="3600" dirty="0">
                <a:solidFill>
                  <a:schemeClr val="accent3"/>
                </a:solidFill>
              </a:rPr>
              <a:t>                    </a:t>
            </a:r>
            <a:r>
              <a:rPr lang="en-US" sz="3600" b="1" dirty="0">
                <a:solidFill>
                  <a:schemeClr val="accent3"/>
                </a:solidFill>
              </a:rPr>
              <a:t>SYSTEM</a:t>
            </a:r>
            <a:br>
              <a:rPr lang="en-US" dirty="0">
                <a:solidFill>
                  <a:schemeClr val="accent3"/>
                </a:solidFill>
              </a:rPr>
            </a:br>
            <a:endParaRPr lang="en-US" dirty="0">
              <a:solidFill>
                <a:schemeClr val="accent3"/>
              </a:solidFill>
            </a:endParaRPr>
          </a:p>
        </p:txBody>
      </p:sp>
      <p:pic>
        <p:nvPicPr>
          <p:cNvPr id="1026" name="Picture 2" descr="Two person illustration, Job interview Computer Icons Business Question,  interview, human Resource Management, service png | PNGEgg"/>
          <p:cNvPicPr>
            <a:picLocks noChangeAspect="1" noChangeArrowheads="1"/>
          </p:cNvPicPr>
          <p:nvPr/>
        </p:nvPicPr>
        <p:blipFill>
          <a:blip r:embed="rId2" cstate="print"/>
          <a:srcRect/>
          <a:stretch>
            <a:fillRect/>
          </a:stretch>
        </p:blipFill>
        <p:spPr bwMode="auto">
          <a:xfrm>
            <a:off x="6228184" y="332656"/>
            <a:ext cx="2143125" cy="2143125"/>
          </a:xfrm>
          <a:prstGeom prst="rect">
            <a:avLst/>
          </a:prstGeom>
          <a:noFill/>
        </p:spPr>
      </p:pic>
      <p:pic>
        <p:nvPicPr>
          <p:cNvPr id="1028" name="Picture 4" descr="CA Fresher bags Rs.15.04 lacs p.a in ICAI Campus Placement"/>
          <p:cNvPicPr>
            <a:picLocks noChangeAspect="1" noChangeArrowheads="1"/>
          </p:cNvPicPr>
          <p:nvPr/>
        </p:nvPicPr>
        <p:blipFill>
          <a:blip r:embed="rId3" cstate="print"/>
          <a:srcRect/>
          <a:stretch>
            <a:fillRect/>
          </a:stretch>
        </p:blipFill>
        <p:spPr bwMode="auto">
          <a:xfrm>
            <a:off x="3563888" y="4653136"/>
            <a:ext cx="2819400" cy="1619251"/>
          </a:xfrm>
          <a:prstGeom prst="rect">
            <a:avLst/>
          </a:prstGeom>
          <a:noFill/>
        </p:spPr>
      </p:pic>
      <p:pic>
        <p:nvPicPr>
          <p:cNvPr id="1030" name="Picture 6" descr="Relight Management | Placement Consultants in Mumbai &amp; india, placement  agencies, job consultants, Manpower Services"/>
          <p:cNvPicPr>
            <a:picLocks noChangeAspect="1" noChangeArrowheads="1"/>
          </p:cNvPicPr>
          <p:nvPr/>
        </p:nvPicPr>
        <p:blipFill>
          <a:blip r:embed="rId4" cstate="print"/>
          <a:srcRect/>
          <a:stretch>
            <a:fillRect/>
          </a:stretch>
        </p:blipFill>
        <p:spPr bwMode="auto">
          <a:xfrm>
            <a:off x="1475656" y="260648"/>
            <a:ext cx="2133600" cy="21336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cstate="print"/>
          <a:srcRect/>
          <a:stretch>
            <a:fillRect/>
          </a:stretch>
        </p:blipFill>
        <p:spPr bwMode="auto">
          <a:xfrm>
            <a:off x="0" y="620688"/>
            <a:ext cx="9144000" cy="54467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Grp="1" noChangeAspect="1" noChangeArrowheads="1"/>
          </p:cNvPicPr>
          <p:nvPr>
            <p:ph idx="1"/>
          </p:nvPr>
        </p:nvPicPr>
        <p:blipFill>
          <a:blip r:embed="rId2" cstate="print"/>
          <a:srcRect/>
          <a:stretch>
            <a:fillRect/>
          </a:stretch>
        </p:blipFill>
        <p:spPr bwMode="auto">
          <a:xfrm>
            <a:off x="0" y="764705"/>
            <a:ext cx="8676455" cy="522175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cstate="print"/>
          <a:srcRect/>
          <a:stretch>
            <a:fillRect/>
          </a:stretch>
        </p:blipFill>
        <p:spPr bwMode="auto">
          <a:xfrm>
            <a:off x="179512" y="190408"/>
            <a:ext cx="7977063" cy="582939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p:cNvPicPr>
            <a:picLocks noChangeAspect="1" noChangeArrowheads="1"/>
          </p:cNvPicPr>
          <p:nvPr/>
        </p:nvPicPr>
        <p:blipFill>
          <a:blip r:embed="rId2" cstate="print"/>
          <a:srcRect/>
          <a:stretch>
            <a:fillRect/>
          </a:stretch>
        </p:blipFill>
        <p:spPr bwMode="auto">
          <a:xfrm>
            <a:off x="1115616" y="3573016"/>
            <a:ext cx="4552950" cy="2905125"/>
          </a:xfrm>
          <a:prstGeom prst="rect">
            <a:avLst/>
          </a:prstGeom>
          <a:noFill/>
          <a:ln w="9525">
            <a:noFill/>
            <a:miter lim="800000"/>
            <a:headEnd/>
            <a:tailEnd/>
          </a:ln>
        </p:spPr>
      </p:pic>
      <p:pic>
        <p:nvPicPr>
          <p:cNvPr id="20485" name="Picture 5"/>
          <p:cNvPicPr>
            <a:picLocks noGrp="1" noChangeAspect="1" noChangeArrowheads="1"/>
          </p:cNvPicPr>
          <p:nvPr>
            <p:ph idx="1"/>
          </p:nvPr>
        </p:nvPicPr>
        <p:blipFill>
          <a:blip r:embed="rId3" cstate="print"/>
          <a:srcRect/>
          <a:stretch>
            <a:fillRect/>
          </a:stretch>
        </p:blipFill>
        <p:spPr bwMode="auto">
          <a:xfrm>
            <a:off x="1475656" y="404664"/>
            <a:ext cx="6840760" cy="316835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5616" y="332656"/>
            <a:ext cx="7488832" cy="584775"/>
          </a:xfrm>
          <a:prstGeom prst="rect">
            <a:avLst/>
          </a:prstGeom>
          <a:noFill/>
        </p:spPr>
        <p:txBody>
          <a:bodyPr wrap="square" rtlCol="0">
            <a:spAutoFit/>
          </a:bodyPr>
          <a:lstStyle/>
          <a:p>
            <a:r>
              <a:rPr lang="en-IN" sz="3200" b="1" i="1" dirty="0">
                <a:latin typeface="Georgia" pitchFamily="18" charset="0"/>
              </a:rPr>
              <a:t>OUTPUT SCREENSHOTS</a:t>
            </a:r>
            <a:endParaRPr lang="en-US" sz="3200" b="1" i="1" dirty="0">
              <a:latin typeface="Georgia" pitchFamily="18" charset="0"/>
            </a:endParaRPr>
          </a:p>
        </p:txBody>
      </p:sp>
      <p:pic>
        <p:nvPicPr>
          <p:cNvPr id="13" name="Content Placeholder 12">
            <a:extLst>
              <a:ext uri="{FF2B5EF4-FFF2-40B4-BE49-F238E27FC236}">
                <a16:creationId xmlns:a16="http://schemas.microsoft.com/office/drawing/2014/main" id="{ECCD0272-8D54-C48B-36D7-67C9FAB2C0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1556792"/>
            <a:ext cx="7499350" cy="442639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D400FA-FC2E-0D5D-3855-0E9FC9CA52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116013" y="1055440"/>
            <a:ext cx="7818437" cy="439787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5B116-A607-FC60-3104-579B0ACD2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76672"/>
            <a:ext cx="7776864" cy="5445224"/>
          </a:xfrm>
          <a:prstGeom prst="rect">
            <a:avLst/>
          </a:prstGeom>
        </p:spPr>
      </p:pic>
    </p:spTree>
    <p:extLst>
      <p:ext uri="{BB962C8B-B14F-4D97-AF65-F5344CB8AC3E}">
        <p14:creationId xmlns:p14="http://schemas.microsoft.com/office/powerpoint/2010/main" val="118169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CF57C94-EBB5-15CF-60B9-10A6F6240B3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35100" y="980728"/>
            <a:ext cx="7499350" cy="532859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4E356A-1BB0-7207-C349-73B7EE5AE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857250"/>
            <a:ext cx="8172400" cy="5143500"/>
          </a:xfrm>
          <a:prstGeom prst="rect">
            <a:avLst/>
          </a:prstGeom>
        </p:spPr>
      </p:pic>
    </p:spTree>
    <p:extLst>
      <p:ext uri="{BB962C8B-B14F-4D97-AF65-F5344CB8AC3E}">
        <p14:creationId xmlns:p14="http://schemas.microsoft.com/office/powerpoint/2010/main" val="175872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AC041-4C71-A4D2-ACEF-BEBE221AB1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87624" y="1191269"/>
            <a:ext cx="7956376" cy="44754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708920"/>
            <a:ext cx="7406640" cy="3456384"/>
          </a:xfrm>
        </p:spPr>
        <p:txBody>
          <a:bodyPr>
            <a:normAutofit fontScale="47500" lnSpcReduction="20000"/>
          </a:bodyPr>
          <a:lstStyle/>
          <a:p>
            <a:pPr algn="ctr"/>
            <a:r>
              <a:rPr lang="en-US" sz="2900" b="1" i="1" dirty="0"/>
              <a:t>Bachelor of Computer Applications</a:t>
            </a:r>
            <a:endParaRPr lang="en-US" sz="2900" dirty="0"/>
          </a:p>
          <a:p>
            <a:pPr algn="ctr"/>
            <a:r>
              <a:rPr lang="en-US" sz="2900" b="1" i="1" dirty="0"/>
              <a:t>Semester VI</a:t>
            </a:r>
            <a:endParaRPr lang="en-US" sz="2900" dirty="0"/>
          </a:p>
          <a:p>
            <a:pPr algn="ctr"/>
            <a:r>
              <a:rPr lang="en-US" sz="2900" b="1" dirty="0"/>
              <a:t>Jan - Jun, 2023</a:t>
            </a:r>
          </a:p>
          <a:p>
            <a:r>
              <a:rPr lang="en-US" sz="2900" dirty="0"/>
              <a:t> </a:t>
            </a:r>
          </a:p>
          <a:p>
            <a:r>
              <a:rPr lang="en-US" b="1" i="1" dirty="0"/>
              <a:t>                                           </a:t>
            </a:r>
            <a:endParaRPr lang="en-US" dirty="0"/>
          </a:p>
          <a:p>
            <a:r>
              <a:rPr lang="en-US" b="1" i="1" dirty="0"/>
              <a:t> </a:t>
            </a:r>
            <a:endParaRPr lang="en-US" dirty="0"/>
          </a:p>
          <a:p>
            <a:r>
              <a:rPr lang="en-US" b="1" i="1" dirty="0"/>
              <a:t> </a:t>
            </a:r>
            <a:endParaRPr lang="en-US" dirty="0"/>
          </a:p>
          <a:p>
            <a:r>
              <a:rPr lang="en-US" b="1" dirty="0"/>
              <a:t> </a:t>
            </a:r>
            <a:endParaRPr lang="en-US" dirty="0"/>
          </a:p>
          <a:p>
            <a:r>
              <a:rPr lang="en-US" sz="3300" b="1" dirty="0"/>
              <a:t>Under the guidance of                                              Submitted By</a:t>
            </a:r>
            <a:endParaRPr lang="en-US" sz="3300" dirty="0"/>
          </a:p>
          <a:p>
            <a:r>
              <a:rPr lang="en-US" sz="3300" b="1" dirty="0"/>
              <a:t>Faculty Name		                                    </a:t>
            </a:r>
            <a:r>
              <a:rPr lang="en-US" sz="3300" b="1" dirty="0" err="1"/>
              <a:t>Name</a:t>
            </a:r>
            <a:r>
              <a:rPr lang="en-US" sz="3300" b="1" dirty="0"/>
              <a:t>  &amp; Roll No.</a:t>
            </a:r>
            <a:endParaRPr lang="en-US" sz="3300" dirty="0"/>
          </a:p>
          <a:p>
            <a:r>
              <a:rPr lang="en-US" sz="3300" dirty="0"/>
              <a:t>Dr. Hitesh </a:t>
            </a:r>
            <a:r>
              <a:rPr lang="en-US" sz="3300" dirty="0" err="1"/>
              <a:t>Ninama</a:t>
            </a:r>
            <a:r>
              <a:rPr lang="en-US" sz="3300" dirty="0"/>
              <a:t>                                                        Arun Meena (2011105)</a:t>
            </a:r>
          </a:p>
          <a:p>
            <a:r>
              <a:rPr lang="en-US" sz="3300" dirty="0"/>
              <a:t>                                                                                   Chetan Yadav (2011108  </a:t>
            </a:r>
          </a:p>
          <a:p>
            <a:r>
              <a:rPr lang="en-US" sz="3300" dirty="0"/>
              <a:t>                                                                                   </a:t>
            </a:r>
            <a:r>
              <a:rPr lang="en-US" sz="3300" dirty="0" err="1"/>
              <a:t>Lokendra</a:t>
            </a:r>
            <a:r>
              <a:rPr lang="en-US" sz="3300" dirty="0"/>
              <a:t> </a:t>
            </a:r>
            <a:r>
              <a:rPr lang="en-US" sz="3300" dirty="0" err="1"/>
              <a:t>Mahale</a:t>
            </a:r>
            <a:r>
              <a:rPr lang="en-US" sz="3300" dirty="0"/>
              <a:t> (2011216)  </a:t>
            </a:r>
          </a:p>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059832" y="836712"/>
            <a:ext cx="3240360" cy="13681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9B873-1012-20A5-BE94-C1447447C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857250"/>
            <a:ext cx="7956376" cy="5143500"/>
          </a:xfrm>
          <a:prstGeom prst="rect">
            <a:avLst/>
          </a:prstGeom>
        </p:spPr>
      </p:pic>
    </p:spTree>
    <p:extLst>
      <p:ext uri="{BB962C8B-B14F-4D97-AF65-F5344CB8AC3E}">
        <p14:creationId xmlns:p14="http://schemas.microsoft.com/office/powerpoint/2010/main" val="13884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04664"/>
            <a:ext cx="7498080" cy="1143000"/>
          </a:xfrm>
        </p:spPr>
        <p:txBody>
          <a:bodyPr/>
          <a:lstStyle/>
          <a:p>
            <a:r>
              <a:rPr lang="en-IN" dirty="0">
                <a:solidFill>
                  <a:schemeClr val="tx1"/>
                </a:solidFill>
              </a:rPr>
              <a:t>CONCLUSION</a:t>
            </a:r>
            <a:endParaRPr lang="en-US" dirty="0">
              <a:solidFill>
                <a:schemeClr val="tx1"/>
              </a:solidFill>
            </a:endParaRPr>
          </a:p>
        </p:txBody>
      </p:sp>
      <p:sp>
        <p:nvSpPr>
          <p:cNvPr id="3" name="Content Placeholder 2"/>
          <p:cNvSpPr>
            <a:spLocks noGrp="1"/>
          </p:cNvSpPr>
          <p:nvPr>
            <p:ph idx="1"/>
          </p:nvPr>
        </p:nvSpPr>
        <p:spPr>
          <a:xfrm>
            <a:off x="1187624" y="1700808"/>
            <a:ext cx="7498080" cy="4800600"/>
          </a:xfrm>
        </p:spPr>
        <p:txBody>
          <a:bodyPr>
            <a:normAutofit fontScale="55000" lnSpcReduction="20000"/>
          </a:bodyPr>
          <a:lstStyle/>
          <a:p>
            <a:pPr>
              <a:buNone/>
            </a:pPr>
            <a:r>
              <a:rPr lang="en-US" i="1" dirty="0">
                <a:latin typeface="Georgia" pitchFamily="18" charset="0"/>
              </a:rPr>
              <a:t>The package was designed in such a way that future</a:t>
            </a:r>
          </a:p>
          <a:p>
            <a:pPr>
              <a:buNone/>
            </a:pPr>
            <a:r>
              <a:rPr lang="en-US" i="1" dirty="0">
                <a:latin typeface="Georgia" pitchFamily="18" charset="0"/>
              </a:rPr>
              <a:t>modifications can be done easily. The following conclusions</a:t>
            </a:r>
          </a:p>
          <a:p>
            <a:pPr>
              <a:buNone/>
            </a:pPr>
            <a:r>
              <a:rPr lang="en-US" i="1" dirty="0">
                <a:latin typeface="Georgia" pitchFamily="18" charset="0"/>
              </a:rPr>
              <a:t>can be deduced from the development of the project.</a:t>
            </a:r>
          </a:p>
          <a:p>
            <a:pPr>
              <a:buNone/>
            </a:pPr>
            <a:endParaRPr lang="en-US" i="1" dirty="0">
              <a:latin typeface="Georgia" pitchFamily="18" charset="0"/>
            </a:endParaRPr>
          </a:p>
          <a:p>
            <a:pPr>
              <a:buNone/>
            </a:pPr>
            <a:r>
              <a:rPr lang="en-US" i="1" dirty="0">
                <a:latin typeface="Georgia" pitchFamily="18" charset="0"/>
              </a:rPr>
              <a:t> Automation of the entire system improves efficiency</a:t>
            </a:r>
          </a:p>
          <a:p>
            <a:pPr>
              <a:buNone/>
            </a:pPr>
            <a:r>
              <a:rPr lang="en-US" i="1" dirty="0">
                <a:latin typeface="Georgia" pitchFamily="18" charset="0"/>
              </a:rPr>
              <a:t> It provides a friendly graphical user interface which proves to</a:t>
            </a:r>
          </a:p>
          <a:p>
            <a:pPr>
              <a:buNone/>
            </a:pPr>
            <a:r>
              <a:rPr lang="en-US" i="1" dirty="0">
                <a:latin typeface="Georgia" pitchFamily="18" charset="0"/>
              </a:rPr>
              <a:t>be better when compared to the existing system.</a:t>
            </a:r>
          </a:p>
          <a:p>
            <a:pPr>
              <a:buNone/>
            </a:pPr>
            <a:r>
              <a:rPr lang="en-US" i="1" dirty="0">
                <a:latin typeface="Georgia" pitchFamily="18" charset="0"/>
              </a:rPr>
              <a:t>It gives appropriate access to the authorized users depending</a:t>
            </a:r>
          </a:p>
          <a:p>
            <a:pPr>
              <a:buNone/>
            </a:pPr>
            <a:r>
              <a:rPr lang="en-US" i="1" dirty="0">
                <a:latin typeface="Georgia" pitchFamily="18" charset="0"/>
              </a:rPr>
              <a:t>on their permissions.</a:t>
            </a:r>
          </a:p>
          <a:p>
            <a:pPr>
              <a:buNone/>
            </a:pPr>
            <a:r>
              <a:rPr lang="en-US" i="1" dirty="0">
                <a:latin typeface="Georgia" pitchFamily="18" charset="0"/>
              </a:rPr>
              <a:t> It effectively overcomes the delay in communications.</a:t>
            </a:r>
          </a:p>
          <a:p>
            <a:pPr>
              <a:buNone/>
            </a:pPr>
            <a:r>
              <a:rPr lang="en-US" i="1" dirty="0">
                <a:latin typeface="Georgia" pitchFamily="18" charset="0"/>
              </a:rPr>
              <a:t>Updating information becomes so much easier.</a:t>
            </a:r>
          </a:p>
          <a:p>
            <a:pPr>
              <a:buNone/>
            </a:pPr>
            <a:r>
              <a:rPr lang="en-US" i="1" dirty="0">
                <a:latin typeface="Georgia" pitchFamily="18" charset="0"/>
              </a:rPr>
              <a:t> System security, data security, and reliability are striking</a:t>
            </a:r>
          </a:p>
          <a:p>
            <a:pPr>
              <a:buNone/>
            </a:pPr>
            <a:r>
              <a:rPr lang="en-US" i="1" dirty="0">
                <a:latin typeface="Georgia" pitchFamily="18" charset="0"/>
              </a:rPr>
              <a:t>features.</a:t>
            </a:r>
          </a:p>
          <a:p>
            <a:pPr>
              <a:buNone/>
            </a:pPr>
            <a:r>
              <a:rPr lang="en-US" i="1" dirty="0">
                <a:latin typeface="Georgia" pitchFamily="18" charset="0"/>
              </a:rPr>
              <a:t>The System has adequate scope for modification in the future if</a:t>
            </a:r>
          </a:p>
          <a:p>
            <a:pPr>
              <a:buNone/>
            </a:pPr>
            <a:r>
              <a:rPr lang="en-US" i="1" dirty="0">
                <a:latin typeface="Georgia" pitchFamily="18" charset="0"/>
              </a:rPr>
              <a:t>necessary.</a:t>
            </a:r>
          </a:p>
          <a:p>
            <a:endParaRPr lang="en-US" i="1" dirty="0">
              <a:latin typeface="Georg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REFERENCES</a:t>
            </a:r>
            <a:endParaRPr lang="en-US" dirty="0">
              <a:solidFill>
                <a:schemeClr val="tx1"/>
              </a:solidFill>
            </a:endParaRPr>
          </a:p>
        </p:txBody>
      </p:sp>
      <p:sp>
        <p:nvSpPr>
          <p:cNvPr id="3" name="Content Placeholder 2"/>
          <p:cNvSpPr>
            <a:spLocks noGrp="1"/>
          </p:cNvSpPr>
          <p:nvPr>
            <p:ph idx="1"/>
          </p:nvPr>
        </p:nvSpPr>
        <p:spPr/>
        <p:txBody>
          <a:bodyPr>
            <a:normAutofit fontScale="62500" lnSpcReduction="20000"/>
          </a:bodyPr>
          <a:lstStyle/>
          <a:p>
            <a:r>
              <a:rPr lang="en-US" b="1" i="1" dirty="0">
                <a:latin typeface="Cambria" panose="02040503050406030204" pitchFamily="18" charset="0"/>
                <a:cs typeface="Calibri" panose="020F0502020204030204" pitchFamily="34" charset="0"/>
              </a:rPr>
              <a:t>Book Reference:</a:t>
            </a:r>
            <a:endParaRPr lang="en-US" i="1" dirty="0">
              <a:latin typeface="Cambria" panose="02040503050406030204" pitchFamily="18" charset="0"/>
              <a:cs typeface="Calibri" panose="020F0502020204030204" pitchFamily="34" charset="0"/>
            </a:endParaRPr>
          </a:p>
          <a:p>
            <a:pPr>
              <a:lnSpc>
                <a:spcPct val="150000"/>
              </a:lnSpc>
            </a:pPr>
            <a:r>
              <a:rPr lang="en-US" i="1" dirty="0">
                <a:latin typeface="Cambria" panose="02040503050406030204" pitchFamily="18" charset="0"/>
                <a:cs typeface="Calibri" panose="020F0502020204030204" pitchFamily="34" charset="0"/>
              </a:rPr>
              <a:t>1)The complete reference HTML &amp; CSS (Writer-Thomas A. Powell).</a:t>
            </a:r>
          </a:p>
          <a:p>
            <a:pPr>
              <a:lnSpc>
                <a:spcPct val="150000"/>
              </a:lnSpc>
            </a:pPr>
            <a:r>
              <a:rPr lang="en-US" i="1" dirty="0">
                <a:latin typeface="Cambria" panose="02040503050406030204" pitchFamily="18" charset="0"/>
                <a:cs typeface="Calibri" panose="020F0502020204030204" pitchFamily="34" charset="0"/>
              </a:rPr>
              <a:t>2)PHP for </a:t>
            </a:r>
            <a:r>
              <a:rPr lang="en-IN" i="1" dirty="0">
                <a:latin typeface="Cambria" panose="02040503050406030204" pitchFamily="18" charset="0"/>
                <a:cs typeface="Calibri" panose="020F0502020204030204" pitchFamily="34" charset="0"/>
              </a:rPr>
              <a:t>professionals.</a:t>
            </a:r>
            <a:r>
              <a:rPr lang="en-US" i="1" dirty="0">
                <a:latin typeface="Cambria" panose="02040503050406030204" pitchFamily="18" charset="0"/>
                <a:cs typeface="Calibri" panose="020F0502020204030204" pitchFamily="34" charset="0"/>
              </a:rPr>
              <a:t> </a:t>
            </a:r>
          </a:p>
          <a:p>
            <a:r>
              <a:rPr lang="en-US" i="1" dirty="0">
                <a:latin typeface="Cambria" panose="02040503050406030204" pitchFamily="18" charset="0"/>
                <a:cs typeface="Calibri" panose="020F0502020204030204" pitchFamily="34" charset="0"/>
              </a:rPr>
              <a:t> </a:t>
            </a:r>
          </a:p>
          <a:p>
            <a:pPr>
              <a:lnSpc>
                <a:spcPct val="150000"/>
              </a:lnSpc>
            </a:pPr>
            <a:r>
              <a:rPr lang="en-IN" b="1" i="1" dirty="0">
                <a:latin typeface="Cambria" panose="02040503050406030204" pitchFamily="18" charset="0"/>
                <a:cs typeface="Calibri" panose="020F0502020204030204" pitchFamily="34" charset="0"/>
              </a:rPr>
              <a:t>Web Reference:</a:t>
            </a:r>
            <a:endParaRPr lang="en-US" i="1" dirty="0">
              <a:latin typeface="Cambria" panose="02040503050406030204" pitchFamily="18" charset="0"/>
              <a:cs typeface="Calibri" panose="020F0502020204030204" pitchFamily="34" charset="0"/>
            </a:endParaRPr>
          </a:p>
          <a:p>
            <a:pPr marL="342900" indent="-342900">
              <a:lnSpc>
                <a:spcPct val="150000"/>
              </a:lnSpc>
              <a:buFont typeface="+mj-lt"/>
              <a:buAutoNum type="arabicPeriod"/>
            </a:pPr>
            <a:r>
              <a:rPr lang="en-IN" i="1" u="sng" dirty="0">
                <a:latin typeface="Cambria" panose="02040503050406030204" pitchFamily="18" charset="0"/>
                <a:cs typeface="Calibri" panose="020F0502020204030204" pitchFamily="34" charset="0"/>
              </a:rPr>
              <a:t>www.google.com</a:t>
            </a:r>
            <a:endParaRPr lang="en-US" i="1" u="sng" dirty="0">
              <a:latin typeface="Cambria" panose="02040503050406030204" pitchFamily="18" charset="0"/>
              <a:cs typeface="Calibri" panose="020F0502020204030204" pitchFamily="34" charset="0"/>
            </a:endParaRPr>
          </a:p>
          <a:p>
            <a:pPr marL="342900" indent="-342900">
              <a:lnSpc>
                <a:spcPct val="150000"/>
              </a:lnSpc>
              <a:buFont typeface="+mj-lt"/>
              <a:buAutoNum type="arabicPeriod"/>
            </a:pPr>
            <a:r>
              <a:rPr lang="en-IN" i="1" u="sng" dirty="0">
                <a:latin typeface="Cambria" panose="02040503050406030204" pitchFamily="18" charset="0"/>
                <a:cs typeface="Calibri" panose="020F0502020204030204" pitchFamily="34" charset="0"/>
              </a:rPr>
              <a:t>www.youtube.com</a:t>
            </a:r>
            <a:endParaRPr lang="en-US" i="1" u="sng" dirty="0">
              <a:latin typeface="Cambria" panose="02040503050406030204" pitchFamily="18" charset="0"/>
              <a:cs typeface="Calibri" panose="020F0502020204030204" pitchFamily="34" charset="0"/>
            </a:endParaRPr>
          </a:p>
          <a:p>
            <a:pPr marL="342900" indent="-342900">
              <a:lnSpc>
                <a:spcPct val="150000"/>
              </a:lnSpc>
              <a:buFont typeface="+mj-lt"/>
              <a:buAutoNum type="arabicPeriod"/>
            </a:pPr>
            <a:r>
              <a:rPr lang="en-US" i="1" u="sng" dirty="0">
                <a:latin typeface="Cambria" panose="020405030504060302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www.geeksforgeeks.org</a:t>
            </a:r>
            <a:endParaRPr lang="en-US" i="1" u="sng" dirty="0">
              <a:latin typeface="Cambria" panose="02040503050406030204" pitchFamily="18" charset="0"/>
              <a:cs typeface="Calibri" panose="020F0502020204030204" pitchFamily="34" charset="0"/>
            </a:endParaRPr>
          </a:p>
          <a:p>
            <a:pPr marL="342900" indent="-342900">
              <a:lnSpc>
                <a:spcPct val="150000"/>
              </a:lnSpc>
              <a:buFont typeface="+mj-lt"/>
              <a:buAutoNum type="arabicPeriod"/>
            </a:pPr>
            <a:r>
              <a:rPr lang="en-IN" i="1" u="sng" dirty="0">
                <a:latin typeface="Cambria" panose="020405030504060302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www.w3schools.com</a:t>
            </a:r>
            <a:endParaRPr lang="en-IN" i="1" u="sng" dirty="0">
              <a:latin typeface="Cambria" panose="02040503050406030204" pitchFamily="18" charset="0"/>
              <a:cs typeface="Calibri" panose="020F0502020204030204" pitchFamily="34" charset="0"/>
            </a:endParaRPr>
          </a:p>
          <a:p>
            <a:pPr marL="342900" indent="-342900">
              <a:lnSpc>
                <a:spcPct val="150000"/>
              </a:lnSpc>
              <a:buFont typeface="+mj-lt"/>
              <a:buAutoNum type="arabicPeriod"/>
            </a:pPr>
            <a:r>
              <a:rPr lang="en-IN" i="1" u="sng" dirty="0">
                <a:latin typeface="Cambria" panose="02040503050406030204" pitchFamily="18" charset="0"/>
                <a:cs typeface="Calibri" panose="020F0502020204030204" pitchFamily="34" charset="0"/>
              </a:rPr>
              <a:t>www.stackoverflow.com</a:t>
            </a:r>
            <a:endParaRPr lang="en-US"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76672"/>
            <a:ext cx="7498080" cy="4320480"/>
          </a:xfrm>
        </p:spPr>
        <p:txBody>
          <a:bodyPr/>
          <a:lstStyle/>
          <a:p>
            <a:r>
              <a:rPr lang="en-IN" dirty="0">
                <a:solidFill>
                  <a:schemeClr val="tx1"/>
                </a:solidFill>
                <a:latin typeface="Georgia" pitchFamily="18" charset="0"/>
              </a:rPr>
              <a:t>ANY QUESTIONS ?</a:t>
            </a:r>
            <a:endParaRPr lang="en-US" dirty="0">
              <a:solidFill>
                <a:schemeClr val="tx1"/>
              </a:solidFill>
              <a:latin typeface="Georgia" pitchFamily="18" charset="0"/>
            </a:endParaRPr>
          </a:p>
        </p:txBody>
      </p:sp>
      <p:pic>
        <p:nvPicPr>
          <p:cNvPr id="4" name="Picture 3" descr="Question mark on green pastel background">
            <a:extLst>
              <a:ext uri="{FF2B5EF4-FFF2-40B4-BE49-F238E27FC236}">
                <a16:creationId xmlns:a16="http://schemas.microsoft.com/office/drawing/2014/main" id="{9EAB34E4-E7C6-4AAC-A9B4-B36DEE4861DB}"/>
              </a:ext>
            </a:extLst>
          </p:cNvPr>
          <p:cNvPicPr>
            <a:picLocks noChangeAspect="1"/>
          </p:cNvPicPr>
          <p:nvPr/>
        </p:nvPicPr>
        <p:blipFill rotWithShape="1">
          <a:blip r:embed="rId2" cstate="print"/>
          <a:srcRect l="5200"/>
          <a:stretch/>
        </p:blipFill>
        <p:spPr>
          <a:xfrm>
            <a:off x="4283968" y="3212976"/>
            <a:ext cx="4163616" cy="324374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818658"/>
          </a:xfrm>
        </p:spPr>
        <p:txBody>
          <a:bodyPr/>
          <a:lstStyle/>
          <a:p>
            <a:r>
              <a:rPr lang="en-IN" dirty="0">
                <a:solidFill>
                  <a:schemeClr val="tx1"/>
                </a:solidFill>
              </a:rPr>
              <a:t>THANK YOU!</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TABLE OF CONTENTS</a:t>
            </a:r>
            <a:endParaRPr lang="en-US" dirty="0"/>
          </a:p>
        </p:txBody>
      </p:sp>
      <p:sp>
        <p:nvSpPr>
          <p:cNvPr id="3" name="Subtitle 2"/>
          <p:cNvSpPr>
            <a:spLocks noGrp="1"/>
          </p:cNvSpPr>
          <p:nvPr>
            <p:ph type="subTitle" idx="1"/>
          </p:nvPr>
        </p:nvSpPr>
        <p:spPr>
          <a:xfrm>
            <a:off x="1432560" y="1850064"/>
            <a:ext cx="7406640" cy="4747288"/>
          </a:xfrm>
        </p:spPr>
        <p:txBody>
          <a:bodyPr>
            <a:normAutofit/>
          </a:bodyPr>
          <a:lstStyle/>
          <a:p>
            <a:endParaRPr lang="en-IN" dirty="0"/>
          </a:p>
          <a:p>
            <a:pPr marL="541782" indent="-514350">
              <a:buAutoNum type="arabicPeriod"/>
            </a:pPr>
            <a:r>
              <a:rPr lang="en-IN" dirty="0"/>
              <a:t>INTRODUCTION</a:t>
            </a:r>
          </a:p>
          <a:p>
            <a:pPr marL="541782" indent="-514350">
              <a:buAutoNum type="arabicPeriod"/>
            </a:pPr>
            <a:r>
              <a:rPr lang="en-IN" dirty="0"/>
              <a:t>TECHNOLOGY USED</a:t>
            </a:r>
          </a:p>
          <a:p>
            <a:pPr marL="541782" indent="-514350">
              <a:buAutoNum type="arabicPeriod"/>
            </a:pPr>
            <a:r>
              <a:rPr lang="en-IN" dirty="0"/>
              <a:t>MODULES </a:t>
            </a:r>
          </a:p>
          <a:p>
            <a:pPr marL="541782" indent="-514350">
              <a:buAutoNum type="arabicPeriod"/>
            </a:pPr>
            <a:r>
              <a:rPr lang="en-IN" dirty="0"/>
              <a:t>DIAGRAM</a:t>
            </a:r>
          </a:p>
          <a:p>
            <a:pPr marL="541782" indent="-514350">
              <a:buAutoNum type="arabicPeriod"/>
            </a:pPr>
            <a:r>
              <a:rPr lang="en-IN" dirty="0"/>
              <a:t>SCREENSHOTS</a:t>
            </a:r>
          </a:p>
          <a:p>
            <a:pPr marL="541782" indent="-514350">
              <a:buAutoNum type="arabicPeriod"/>
            </a:pPr>
            <a:r>
              <a:rPr lang="en-IN" dirty="0"/>
              <a:t>CONCLUSION</a:t>
            </a:r>
          </a:p>
          <a:p>
            <a:pPr marL="541782" indent="-514350">
              <a:buAutoNum type="arabicPeriod"/>
            </a:pPr>
            <a:r>
              <a:rPr lang="en-IN" dirty="0"/>
              <a:t>REFERENCES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graphicFrame>
        <p:nvGraphicFramePr>
          <p:cNvPr id="4" name="TextBox 5">
            <a:extLst>
              <a:ext uri="{FF2B5EF4-FFF2-40B4-BE49-F238E27FC236}">
                <a16:creationId xmlns:a16="http://schemas.microsoft.com/office/drawing/2014/main" id="{50970A1B-BDA8-4E42-A865-9023C8FEE31C}"/>
              </a:ext>
            </a:extLst>
          </p:cNvPr>
          <p:cNvGraphicFramePr>
            <a:graphicFrameLocks noGrp="1"/>
          </p:cNvGraphicFramePr>
          <p:nvPr>
            <p:ph idx="1"/>
            <p:extLst>
              <p:ext uri="{D42A27DB-BD31-4B8C-83A1-F6EECF244321}">
                <p14:modId xmlns:p14="http://schemas.microsoft.com/office/powerpoint/2010/main" val="2651979069"/>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980728"/>
            <a:ext cx="7406640" cy="1472184"/>
          </a:xfrm>
        </p:spPr>
        <p:txBody>
          <a:bodyPr>
            <a:normAutofit/>
          </a:bodyPr>
          <a:lstStyle/>
          <a:p>
            <a:r>
              <a:rPr lang="en-IN" sz="4000" dirty="0">
                <a:solidFill>
                  <a:schemeClr val="tx1"/>
                </a:solidFill>
              </a:rPr>
              <a:t>                     AIM</a:t>
            </a:r>
            <a:endParaRPr lang="en-US" sz="4000" dirty="0">
              <a:solidFill>
                <a:schemeClr val="tx1"/>
              </a:solidFill>
            </a:endParaRPr>
          </a:p>
        </p:txBody>
      </p:sp>
      <p:sp>
        <p:nvSpPr>
          <p:cNvPr id="3" name="Subtitle 2"/>
          <p:cNvSpPr>
            <a:spLocks noGrp="1"/>
          </p:cNvSpPr>
          <p:nvPr>
            <p:ph type="subTitle" idx="1"/>
          </p:nvPr>
        </p:nvSpPr>
        <p:spPr>
          <a:xfrm>
            <a:off x="1547664" y="2420888"/>
            <a:ext cx="7406640" cy="3379136"/>
          </a:xfrm>
        </p:spPr>
        <p:txBody>
          <a:bodyPr>
            <a:normAutofit/>
          </a:bodyPr>
          <a:lstStyle/>
          <a:p>
            <a:endParaRPr lang="en-IN" dirty="0"/>
          </a:p>
          <a:p>
            <a:r>
              <a:rPr lang="en-IN" sz="2800" i="1" dirty="0">
                <a:solidFill>
                  <a:schemeClr val="tx1"/>
                </a:solidFill>
                <a:effectLst>
                  <a:outerShdw blurRad="38100" dist="38100" dir="2700000" algn="tl">
                    <a:srgbClr val="000000">
                      <a:alpha val="43137"/>
                    </a:srgbClr>
                  </a:outerShdw>
                </a:effectLst>
                <a:latin typeface="Georgia" pitchFamily="18" charset="0"/>
              </a:rPr>
              <a:t>The aim of this project is to develop a system to store the details of  eligible students for placement and recruiters coming to the campus</a:t>
            </a:r>
            <a:r>
              <a:rPr lang="en-IN" sz="2800" i="1" dirty="0">
                <a:solidFill>
                  <a:schemeClr val="tx1"/>
                </a:solidFill>
                <a:effectLst>
                  <a:outerShdw blurRad="38100" dist="38100" dir="2700000" algn="tl">
                    <a:srgbClr val="000000">
                      <a:alpha val="43137"/>
                    </a:srgbClr>
                  </a:outerShdw>
                </a:effectLst>
              </a:rPr>
              <a:t>.</a:t>
            </a:r>
            <a:endParaRPr lang="en-US" i="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836712"/>
            <a:ext cx="7498080" cy="1143000"/>
          </a:xfrm>
        </p:spPr>
        <p:txBody>
          <a:bodyPr/>
          <a:lstStyle/>
          <a:p>
            <a:r>
              <a:rPr lang="en-IN" dirty="0">
                <a:solidFill>
                  <a:schemeClr val="tx1"/>
                </a:solidFill>
              </a:rPr>
              <a:t>OBJECTIVE</a:t>
            </a:r>
            <a:endParaRPr lang="en-US" dirty="0">
              <a:solidFill>
                <a:schemeClr val="tx1"/>
              </a:solidFill>
            </a:endParaRPr>
          </a:p>
        </p:txBody>
      </p:sp>
      <p:sp>
        <p:nvSpPr>
          <p:cNvPr id="3" name="Content Placeholder 2"/>
          <p:cNvSpPr>
            <a:spLocks noGrp="1"/>
          </p:cNvSpPr>
          <p:nvPr>
            <p:ph idx="1"/>
          </p:nvPr>
        </p:nvSpPr>
        <p:spPr>
          <a:xfrm>
            <a:off x="1435608" y="2276872"/>
            <a:ext cx="7498080" cy="3971528"/>
          </a:xfrm>
        </p:spPr>
        <p:txBody>
          <a:bodyPr/>
          <a:lstStyle/>
          <a:p>
            <a:pPr>
              <a:buNone/>
            </a:pPr>
            <a:r>
              <a:rPr lang="en-US" b="1" dirty="0">
                <a:latin typeface="Georgia" pitchFamily="18" charset="0"/>
              </a:rPr>
              <a:t>  </a:t>
            </a:r>
            <a:r>
              <a:rPr lang="en-US" i="1" dirty="0">
                <a:latin typeface="Georgia" pitchFamily="18" charset="0"/>
              </a:rPr>
              <a:t>The objective of the project is to explain and elaborate the concept of “Placement management system” to the students and company, hence providing a reliable and efficient platform to assist them to afford it without much trouble.</a:t>
            </a:r>
          </a:p>
          <a:p>
            <a:endParaRPr lang="en-US" i="1"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764704"/>
            <a:ext cx="7498080" cy="1143000"/>
          </a:xfrm>
        </p:spPr>
        <p:txBody>
          <a:bodyPr/>
          <a:lstStyle/>
          <a:p>
            <a:r>
              <a:rPr lang="en-IN" dirty="0">
                <a:solidFill>
                  <a:schemeClr val="tx1"/>
                </a:solidFill>
              </a:rPr>
              <a:t>MOTIVATION</a:t>
            </a:r>
            <a:endParaRPr lang="en-US" dirty="0">
              <a:solidFill>
                <a:schemeClr val="tx1"/>
              </a:solidFill>
            </a:endParaRPr>
          </a:p>
        </p:txBody>
      </p:sp>
      <p:sp>
        <p:nvSpPr>
          <p:cNvPr id="3" name="Content Placeholder 2"/>
          <p:cNvSpPr>
            <a:spLocks noGrp="1"/>
          </p:cNvSpPr>
          <p:nvPr>
            <p:ph idx="1"/>
          </p:nvPr>
        </p:nvSpPr>
        <p:spPr>
          <a:xfrm>
            <a:off x="1259632" y="2060848"/>
            <a:ext cx="7498080" cy="4187552"/>
          </a:xfrm>
        </p:spPr>
        <p:txBody>
          <a:bodyPr>
            <a:normAutofit/>
          </a:bodyPr>
          <a:lstStyle/>
          <a:p>
            <a:pPr>
              <a:buNone/>
            </a:pPr>
            <a:r>
              <a:rPr lang="en-IN" sz="2800" i="1" dirty="0">
                <a:latin typeface="Georgia" pitchFamily="18" charset="0"/>
                <a:cs typeface="Calibri" panose="020F0502020204030204" pitchFamily="34" charset="0"/>
              </a:rPr>
              <a:t>   Placement Management System is a web application designed to store data of students eligible for placement and the recruiters coming to the campus. Main motivation of this project is to reduce again and again form filling processes to collect records of students and also to provide better data storage at one place.</a:t>
            </a:r>
            <a:endParaRPr lang="en-US" sz="2800" i="1" dirty="0">
              <a:latin typeface="Georg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tx1"/>
                </a:solidFill>
              </a:rPr>
              <a:t>TECHNOLOGY USED</a:t>
            </a:r>
            <a:endParaRPr lang="en-US" sz="4000" dirty="0">
              <a:solidFill>
                <a:schemeClr val="tx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01740087"/>
              </p:ext>
            </p:extLst>
          </p:nvPr>
        </p:nvGraphicFramePr>
        <p:xfrm>
          <a:off x="1527259" y="1417638"/>
          <a:ext cx="7314778" cy="5221560"/>
        </p:xfrm>
        <a:graphic>
          <a:graphicData uri="http://schemas.openxmlformats.org/drawingml/2006/table">
            <a:tbl>
              <a:tblPr firstRow="1" bandRow="1">
                <a:tableStyleId>{5C22544A-7EE6-4342-B048-85BDC9FD1C3A}</a:tableStyleId>
              </a:tblPr>
              <a:tblGrid>
                <a:gridCol w="3565103">
                  <a:extLst>
                    <a:ext uri="{9D8B030D-6E8A-4147-A177-3AD203B41FA5}">
                      <a16:colId xmlns:a16="http://schemas.microsoft.com/office/drawing/2014/main" val="20000"/>
                    </a:ext>
                  </a:extLst>
                </a:gridCol>
                <a:gridCol w="3749675">
                  <a:extLst>
                    <a:ext uri="{9D8B030D-6E8A-4147-A177-3AD203B41FA5}">
                      <a16:colId xmlns:a16="http://schemas.microsoft.com/office/drawing/2014/main" val="20001"/>
                    </a:ext>
                  </a:extLst>
                </a:gridCol>
              </a:tblGrid>
              <a:tr h="5221560">
                <a:tc>
                  <a:txBody>
                    <a:bodyPr/>
                    <a:lstStyle/>
                    <a:p>
                      <a:endParaRPr kumimoji="0" lang="en-US" sz="1800" b="1" kern="1200" dirty="0">
                        <a:solidFill>
                          <a:schemeClr val="lt1"/>
                        </a:solidFill>
                        <a:latin typeface="+mn-lt"/>
                        <a:ea typeface="+mn-ea"/>
                        <a:cs typeface="+mn-cs"/>
                      </a:endParaRPr>
                    </a:p>
                    <a:p>
                      <a:endParaRPr kumimoji="0" lang="en-US" sz="1800" b="1" kern="1200" dirty="0">
                        <a:solidFill>
                          <a:schemeClr val="lt1"/>
                        </a:solidFill>
                        <a:latin typeface="+mn-lt"/>
                        <a:ea typeface="+mn-ea"/>
                        <a:cs typeface="+mn-cs"/>
                      </a:endParaRPr>
                    </a:p>
                    <a:p>
                      <a:endParaRPr kumimoji="0" lang="en-US" sz="1800" b="1" kern="1200" dirty="0">
                        <a:solidFill>
                          <a:schemeClr val="lt1"/>
                        </a:solidFill>
                        <a:latin typeface="+mn-lt"/>
                        <a:ea typeface="+mn-ea"/>
                        <a:cs typeface="+mn-cs"/>
                      </a:endParaRPr>
                    </a:p>
                    <a:p>
                      <a:r>
                        <a:rPr kumimoji="0" lang="en-US" sz="1800" b="1" kern="1200" dirty="0">
                          <a:solidFill>
                            <a:schemeClr val="lt1"/>
                          </a:solidFill>
                          <a:latin typeface="+mn-lt"/>
                          <a:ea typeface="+mn-ea"/>
                          <a:cs typeface="+mn-cs"/>
                        </a:rPr>
                        <a:t> </a:t>
                      </a:r>
                      <a:r>
                        <a:rPr kumimoji="0" lang="en-US" sz="1800" b="1" kern="1200" dirty="0">
                          <a:solidFill>
                            <a:schemeClr val="tx1"/>
                          </a:solidFill>
                          <a:latin typeface="+mn-lt"/>
                          <a:ea typeface="+mn-ea"/>
                          <a:cs typeface="+mn-cs"/>
                        </a:rPr>
                        <a:t>Hardware Requirements: -</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 i3 Processor</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4GB RAM</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512 KB Cache Memory</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Hard disk 10 GB</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Microsoft Compatible 101 or more Keyboard.</a:t>
                      </a:r>
                    </a:p>
                    <a:p>
                      <a:endParaRPr lang="en-US" dirty="0"/>
                    </a:p>
                  </a:txBody>
                  <a:tcPr>
                    <a:solidFill>
                      <a:schemeClr val="accent1"/>
                    </a:solidFill>
                  </a:tcPr>
                </a:tc>
                <a:tc>
                  <a:txBody>
                    <a:bodyPr/>
                    <a:lstStyle/>
                    <a:p>
                      <a:endParaRPr kumimoji="0" lang="en-US" sz="1800" b="1" kern="1200" dirty="0">
                        <a:solidFill>
                          <a:schemeClr val="tx1"/>
                        </a:solidFill>
                        <a:latin typeface="+mn-lt"/>
                        <a:ea typeface="+mn-ea"/>
                        <a:cs typeface="+mn-cs"/>
                      </a:endParaRPr>
                    </a:p>
                    <a:p>
                      <a:endParaRPr kumimoji="0" lang="en-US" sz="1800" b="1" kern="1200" dirty="0">
                        <a:solidFill>
                          <a:schemeClr val="tx1"/>
                        </a:solidFill>
                        <a:latin typeface="+mn-lt"/>
                        <a:ea typeface="+mn-ea"/>
                        <a:cs typeface="+mn-cs"/>
                      </a:endParaRPr>
                    </a:p>
                    <a:p>
                      <a:endParaRPr kumimoji="0" lang="en-US" sz="1800" b="1" kern="1200" dirty="0">
                        <a:solidFill>
                          <a:schemeClr val="tx1"/>
                        </a:solidFill>
                        <a:latin typeface="+mn-lt"/>
                        <a:ea typeface="+mn-ea"/>
                        <a:cs typeface="+mn-cs"/>
                      </a:endParaRPr>
                    </a:p>
                    <a:p>
                      <a:r>
                        <a:rPr kumimoji="0" lang="en-US" sz="1800" b="1" kern="1200" dirty="0">
                          <a:solidFill>
                            <a:schemeClr val="tx1"/>
                          </a:solidFill>
                          <a:latin typeface="+mn-lt"/>
                          <a:ea typeface="+mn-ea"/>
                          <a:cs typeface="+mn-cs"/>
                        </a:rPr>
                        <a:t>Software Requirements: -</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Operating System: Windows</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Programming language:</a:t>
                      </a:r>
                    </a:p>
                    <a:p>
                      <a:pPr lvl="0" algn="ctr"/>
                      <a:r>
                        <a:rPr kumimoji="0" lang="en-IN" sz="1800" b="1" kern="1200" dirty="0">
                          <a:solidFill>
                            <a:schemeClr val="tx1"/>
                          </a:solidFill>
                          <a:latin typeface="+mn-lt"/>
                          <a:ea typeface="+mn-ea"/>
                          <a:cs typeface="+mn-cs"/>
                        </a:rPr>
                        <a:t> Designing: CSS</a:t>
                      </a:r>
                      <a:endParaRPr kumimoji="0" lang="en-US" sz="1800" b="1" kern="1200" dirty="0">
                        <a:solidFill>
                          <a:schemeClr val="tx1"/>
                        </a:solidFill>
                        <a:latin typeface="+mn-lt"/>
                        <a:ea typeface="+mn-ea"/>
                        <a:cs typeface="+mn-cs"/>
                      </a:endParaRPr>
                    </a:p>
                    <a:p>
                      <a:pPr lvl="0" algn="ctr"/>
                      <a:r>
                        <a:rPr kumimoji="0" lang="en-US" sz="1800" b="1" kern="1200" dirty="0">
                          <a:solidFill>
                            <a:schemeClr val="tx1"/>
                          </a:solidFill>
                          <a:latin typeface="+mn-lt"/>
                          <a:ea typeface="+mn-ea"/>
                          <a:cs typeface="+mn-cs"/>
                        </a:rPr>
                        <a:t>Front-End: HTML</a:t>
                      </a:r>
                    </a:p>
                    <a:p>
                      <a:pPr lvl="0" algn="ctr"/>
                      <a:r>
                        <a:rPr kumimoji="0" lang="en-US" sz="1800" b="1" kern="1200" dirty="0">
                          <a:solidFill>
                            <a:schemeClr val="tx1"/>
                          </a:solidFill>
                          <a:latin typeface="+mn-lt"/>
                          <a:ea typeface="+mn-ea"/>
                          <a:cs typeface="+mn-cs"/>
                        </a:rPr>
                        <a:t>Back-End: PHP</a:t>
                      </a:r>
                    </a:p>
                    <a:p>
                      <a:pPr lvl="0"/>
                      <a:endParaRPr kumimoji="0" lang="en-US" sz="1800" b="1" kern="1200" dirty="0">
                        <a:solidFill>
                          <a:schemeClr val="tx1"/>
                        </a:solidFill>
                        <a:latin typeface="+mn-lt"/>
                        <a:ea typeface="+mn-ea"/>
                        <a:cs typeface="+mn-cs"/>
                      </a:endParaRPr>
                    </a:p>
                    <a:p>
                      <a:pPr lvl="0"/>
                      <a:r>
                        <a:rPr kumimoji="0" lang="en-US" sz="1800" b="1" kern="1200" dirty="0">
                          <a:solidFill>
                            <a:schemeClr val="tx1"/>
                          </a:solidFill>
                          <a:latin typeface="+mn-lt"/>
                          <a:ea typeface="+mn-ea"/>
                          <a:cs typeface="+mn-cs"/>
                        </a:rPr>
                        <a:t>Server: </a:t>
                      </a:r>
                      <a:r>
                        <a:rPr kumimoji="0" lang="en-US" sz="1800" b="1" kern="1200" dirty="0" err="1">
                          <a:solidFill>
                            <a:schemeClr val="tx1"/>
                          </a:solidFill>
                          <a:latin typeface="+mn-lt"/>
                          <a:ea typeface="+mn-ea"/>
                          <a:cs typeface="+mn-cs"/>
                        </a:rPr>
                        <a:t>Xampp</a:t>
                      </a:r>
                      <a:r>
                        <a:rPr kumimoji="0" lang="en-US" sz="1800" b="1" kern="1200" dirty="0">
                          <a:solidFill>
                            <a:schemeClr val="tx1"/>
                          </a:solidFill>
                          <a:latin typeface="+mn-lt"/>
                          <a:ea typeface="+mn-ea"/>
                          <a:cs typeface="+mn-cs"/>
                        </a:rPr>
                        <a:t> server and </a:t>
                      </a:r>
                      <a:r>
                        <a:rPr kumimoji="0" lang="en-US" sz="1800" b="1" kern="1200" dirty="0" err="1">
                          <a:solidFill>
                            <a:schemeClr val="tx1"/>
                          </a:solidFill>
                          <a:latin typeface="+mn-lt"/>
                          <a:ea typeface="+mn-ea"/>
                          <a:cs typeface="+mn-cs"/>
                        </a:rPr>
                        <a:t>localhost</a:t>
                      </a:r>
                      <a:endParaRPr kumimoji="0" lang="en-US" sz="1800" b="1" kern="1200" dirty="0">
                        <a:solidFill>
                          <a:schemeClr val="tx1"/>
                        </a:solidFill>
                        <a:latin typeface="+mn-lt"/>
                        <a:ea typeface="+mn-ea"/>
                        <a:cs typeface="+mn-cs"/>
                      </a:endParaRPr>
                    </a:p>
                    <a:p>
                      <a:endParaRPr lang="en-US" dirty="0">
                        <a:solidFill>
                          <a:schemeClr val="tx1"/>
                        </a:solidFill>
                      </a:endParaRPr>
                    </a:p>
                  </a:txBody>
                  <a:tcP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DFD </a:t>
            </a:r>
            <a:endParaRPr lang="en-US" dirty="0">
              <a:solidFill>
                <a:schemeClr val="tx1"/>
              </a:solidFill>
            </a:endParaRPr>
          </a:p>
        </p:txBody>
      </p:sp>
      <p:pic>
        <p:nvPicPr>
          <p:cNvPr id="16386" name="Picture 2"/>
          <p:cNvPicPr>
            <a:picLocks noGrp="1" noChangeAspect="1" noChangeArrowheads="1"/>
          </p:cNvPicPr>
          <p:nvPr>
            <p:ph idx="1"/>
          </p:nvPr>
        </p:nvPicPr>
        <p:blipFill>
          <a:blip r:embed="rId2" cstate="print"/>
          <a:srcRect/>
          <a:stretch>
            <a:fillRect/>
          </a:stretch>
        </p:blipFill>
        <p:spPr bwMode="auto">
          <a:xfrm>
            <a:off x="1746015" y="1662172"/>
            <a:ext cx="6570401" cy="4586227"/>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192</TotalTime>
  <Words>434</Words>
  <Application>Microsoft Office PowerPoint</Application>
  <PresentationFormat>On-screen Show (4:3)</PresentationFormat>
  <Paragraphs>94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Cambria</vt:lpstr>
      <vt:lpstr>Georgia</vt:lpstr>
      <vt:lpstr>Gill Sans MT</vt:lpstr>
      <vt:lpstr>Verdana</vt:lpstr>
      <vt:lpstr>Wingdings 2</vt:lpstr>
      <vt:lpstr>Solstice</vt:lpstr>
      <vt:lpstr>  PLACEMENT    MANAGEMENT                     SYSTEM </vt:lpstr>
      <vt:lpstr>PowerPoint Presentation</vt:lpstr>
      <vt:lpstr>TABLE OF CONTENTS</vt:lpstr>
      <vt:lpstr>INTRODUCTION</vt:lpstr>
      <vt:lpstr>                     AIM</vt:lpstr>
      <vt:lpstr>OBJECTIVE</vt:lpstr>
      <vt:lpstr>MOTIVATION</vt:lpstr>
      <vt:lpstr>TECHNOLOGY USED</vt:lpstr>
      <vt:lpstr>DFD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ANY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Windows User</dc:creator>
  <cp:lastModifiedBy>Chetan Yadav</cp:lastModifiedBy>
  <cp:revision>17</cp:revision>
  <dcterms:created xsi:type="dcterms:W3CDTF">2021-12-17T02:57:56Z</dcterms:created>
  <dcterms:modified xsi:type="dcterms:W3CDTF">2023-06-06T05:07:16Z</dcterms:modified>
</cp:coreProperties>
</file>