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17275" y="1394276"/>
            <a:ext cx="3707129" cy="4272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40415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840100" y="1341926"/>
            <a:ext cx="3604895" cy="4325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40415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066040"/>
            <a:ext cx="447675" cy="2792095"/>
          </a:xfrm>
          <a:custGeom>
            <a:avLst/>
            <a:gdLst/>
            <a:ahLst/>
            <a:cxnLst/>
            <a:rect l="l" t="t" r="r" b="b"/>
            <a:pathLst>
              <a:path w="447675" h="2792095">
                <a:moveTo>
                  <a:pt x="447376" y="2791959"/>
                </a:moveTo>
                <a:lnTo>
                  <a:pt x="0" y="2791959"/>
                </a:lnTo>
                <a:lnTo>
                  <a:pt x="0" y="0"/>
                </a:lnTo>
                <a:lnTo>
                  <a:pt x="447376" y="2791959"/>
                </a:lnTo>
                <a:close/>
              </a:path>
            </a:pathLst>
          </a:custGeom>
          <a:solidFill>
            <a:srgbClr val="90C126">
              <a:alpha val="84704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08" y="6309320"/>
            <a:ext cx="2411759" cy="3466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066040"/>
            <a:ext cx="447675" cy="2792095"/>
          </a:xfrm>
          <a:custGeom>
            <a:avLst/>
            <a:gdLst/>
            <a:ahLst/>
            <a:cxnLst/>
            <a:rect l="l" t="t" r="r" b="b"/>
            <a:pathLst>
              <a:path w="447675" h="2792095">
                <a:moveTo>
                  <a:pt x="447376" y="2791959"/>
                </a:moveTo>
                <a:lnTo>
                  <a:pt x="0" y="2791959"/>
                </a:lnTo>
                <a:lnTo>
                  <a:pt x="0" y="0"/>
                </a:lnTo>
                <a:lnTo>
                  <a:pt x="447376" y="2791959"/>
                </a:lnTo>
                <a:close/>
              </a:path>
            </a:pathLst>
          </a:custGeom>
          <a:solidFill>
            <a:srgbClr val="90C126">
              <a:alpha val="8470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066040"/>
            <a:ext cx="447675" cy="2792095"/>
          </a:xfrm>
          <a:custGeom>
            <a:avLst/>
            <a:gdLst/>
            <a:ahLst/>
            <a:cxnLst/>
            <a:rect l="l" t="t" r="r" b="b"/>
            <a:pathLst>
              <a:path w="447675" h="2792095">
                <a:moveTo>
                  <a:pt x="447376" y="2791959"/>
                </a:moveTo>
                <a:lnTo>
                  <a:pt x="0" y="2791959"/>
                </a:lnTo>
                <a:lnTo>
                  <a:pt x="0" y="0"/>
                </a:lnTo>
                <a:lnTo>
                  <a:pt x="447376" y="2791959"/>
                </a:lnTo>
                <a:close/>
              </a:path>
            </a:pathLst>
          </a:custGeom>
          <a:solidFill>
            <a:srgbClr val="90C126">
              <a:alpha val="84704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08" y="6309320"/>
            <a:ext cx="2411759" cy="34669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130829" y="4181809"/>
            <a:ext cx="4013200" cy="2676525"/>
          </a:xfrm>
          <a:custGeom>
            <a:avLst/>
            <a:gdLst/>
            <a:ahLst/>
            <a:cxnLst/>
            <a:rect l="l" t="t" r="r" b="b"/>
            <a:pathLst>
              <a:path w="4013200" h="2676525">
                <a:moveTo>
                  <a:pt x="0" y="2676189"/>
                </a:moveTo>
                <a:lnTo>
                  <a:pt x="4013170" y="0"/>
                </a:lnTo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04270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199" y="6857999"/>
                </a:lnTo>
              </a:path>
            </a:pathLst>
          </a:custGeom>
          <a:ln w="952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6891895" y="0"/>
            <a:ext cx="2252345" cy="6858000"/>
          </a:xfrm>
          <a:custGeom>
            <a:avLst/>
            <a:gdLst/>
            <a:ahLst/>
            <a:cxnLst/>
            <a:rect l="l" t="t" r="r" b="b"/>
            <a:pathLst>
              <a:path w="2252345" h="6858000">
                <a:moveTo>
                  <a:pt x="2252104" y="6857999"/>
                </a:moveTo>
                <a:lnTo>
                  <a:pt x="0" y="6857999"/>
                </a:lnTo>
                <a:lnTo>
                  <a:pt x="2023533" y="0"/>
                </a:lnTo>
                <a:lnTo>
                  <a:pt x="2252104" y="8163"/>
                </a:lnTo>
                <a:lnTo>
                  <a:pt x="2252104" y="6857999"/>
                </a:lnTo>
                <a:close/>
              </a:path>
            </a:pathLst>
          </a:custGeom>
          <a:solidFill>
            <a:srgbClr val="90C126">
              <a:alpha val="2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206639" y="0"/>
            <a:ext cx="1937385" cy="6858000"/>
          </a:xfrm>
          <a:custGeom>
            <a:avLst/>
            <a:gdLst/>
            <a:ahLst/>
            <a:cxnLst/>
            <a:rect l="l" t="t" r="r" b="b"/>
            <a:pathLst>
              <a:path w="1937384" h="6858000">
                <a:moveTo>
                  <a:pt x="1937360" y="6857999"/>
                </a:moveTo>
                <a:lnTo>
                  <a:pt x="1200784" y="6857999"/>
                </a:lnTo>
                <a:lnTo>
                  <a:pt x="0" y="0"/>
                </a:lnTo>
                <a:lnTo>
                  <a:pt x="1937360" y="0"/>
                </a:lnTo>
                <a:lnTo>
                  <a:pt x="1937360" y="6857999"/>
                </a:lnTo>
                <a:close/>
              </a:path>
            </a:pathLst>
          </a:custGeom>
          <a:solidFill>
            <a:srgbClr val="90C126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6637896" y="3921157"/>
            <a:ext cx="2506345" cy="2936875"/>
          </a:xfrm>
          <a:custGeom>
            <a:avLst/>
            <a:gdLst/>
            <a:ahLst/>
            <a:cxnLst/>
            <a:rect l="l" t="t" r="r" b="b"/>
            <a:pathLst>
              <a:path w="2506345" h="2936875">
                <a:moveTo>
                  <a:pt x="2506103" y="2936841"/>
                </a:moveTo>
                <a:lnTo>
                  <a:pt x="0" y="2936841"/>
                </a:lnTo>
                <a:lnTo>
                  <a:pt x="2506103" y="0"/>
                </a:lnTo>
                <a:lnTo>
                  <a:pt x="2506103" y="2936841"/>
                </a:lnTo>
                <a:close/>
              </a:path>
            </a:pathLst>
          </a:custGeom>
          <a:solidFill>
            <a:srgbClr val="54A021">
              <a:alpha val="7176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7012718" y="0"/>
            <a:ext cx="2131695" cy="6858000"/>
          </a:xfrm>
          <a:custGeom>
            <a:avLst/>
            <a:gdLst/>
            <a:ahLst/>
            <a:cxnLst/>
            <a:rect l="l" t="t" r="r" b="b"/>
            <a:pathLst>
              <a:path w="2131695" h="6858000">
                <a:moveTo>
                  <a:pt x="1854445" y="6857999"/>
                </a:moveTo>
                <a:lnTo>
                  <a:pt x="0" y="0"/>
                </a:lnTo>
                <a:lnTo>
                  <a:pt x="2131281" y="0"/>
                </a:lnTo>
                <a:lnTo>
                  <a:pt x="2131281" y="6849807"/>
                </a:lnTo>
                <a:lnTo>
                  <a:pt x="1854445" y="6857999"/>
                </a:lnTo>
                <a:close/>
              </a:path>
            </a:pathLst>
          </a:custGeom>
          <a:solidFill>
            <a:srgbClr val="3E7818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8295775" y="0"/>
            <a:ext cx="848360" cy="6858000"/>
          </a:xfrm>
          <a:custGeom>
            <a:avLst/>
            <a:gdLst/>
            <a:ahLst/>
            <a:cxnLst/>
            <a:rect l="l" t="t" r="r" b="b"/>
            <a:pathLst>
              <a:path w="848359" h="6858000">
                <a:moveTo>
                  <a:pt x="848224" y="6857999"/>
                </a:moveTo>
                <a:lnTo>
                  <a:pt x="0" y="6857999"/>
                </a:lnTo>
                <a:lnTo>
                  <a:pt x="676162" y="0"/>
                </a:lnTo>
                <a:lnTo>
                  <a:pt x="848224" y="0"/>
                </a:lnTo>
                <a:lnTo>
                  <a:pt x="848224" y="6857999"/>
                </a:lnTo>
                <a:close/>
              </a:path>
            </a:pathLst>
          </a:custGeom>
          <a:solidFill>
            <a:srgbClr val="BEE471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8078388" y="0"/>
            <a:ext cx="1066165" cy="6858000"/>
          </a:xfrm>
          <a:custGeom>
            <a:avLst/>
            <a:gdLst/>
            <a:ahLst/>
            <a:cxnLst/>
            <a:rect l="l" t="t" r="r" b="b"/>
            <a:pathLst>
              <a:path w="1066165" h="6858000">
                <a:moveTo>
                  <a:pt x="1065407" y="6857999"/>
                </a:moveTo>
                <a:lnTo>
                  <a:pt x="937419" y="6857999"/>
                </a:lnTo>
                <a:lnTo>
                  <a:pt x="0" y="0"/>
                </a:lnTo>
                <a:lnTo>
                  <a:pt x="1051178" y="0"/>
                </a:lnTo>
                <a:lnTo>
                  <a:pt x="1051137" y="42456"/>
                </a:lnTo>
                <a:lnTo>
                  <a:pt x="1051095" y="93377"/>
                </a:lnTo>
                <a:lnTo>
                  <a:pt x="1051060" y="144295"/>
                </a:lnTo>
                <a:lnTo>
                  <a:pt x="1051031" y="195211"/>
                </a:lnTo>
                <a:lnTo>
                  <a:pt x="1051009" y="246125"/>
                </a:lnTo>
                <a:lnTo>
                  <a:pt x="1050993" y="297035"/>
                </a:lnTo>
                <a:lnTo>
                  <a:pt x="1050984" y="347944"/>
                </a:lnTo>
                <a:lnTo>
                  <a:pt x="1050981" y="398849"/>
                </a:lnTo>
                <a:lnTo>
                  <a:pt x="1050984" y="449753"/>
                </a:lnTo>
                <a:lnTo>
                  <a:pt x="1050994" y="500653"/>
                </a:lnTo>
                <a:lnTo>
                  <a:pt x="1051009" y="551552"/>
                </a:lnTo>
                <a:lnTo>
                  <a:pt x="1051030" y="602448"/>
                </a:lnTo>
                <a:lnTo>
                  <a:pt x="1051057" y="653342"/>
                </a:lnTo>
                <a:lnTo>
                  <a:pt x="1051090" y="704233"/>
                </a:lnTo>
                <a:lnTo>
                  <a:pt x="1051128" y="755123"/>
                </a:lnTo>
                <a:lnTo>
                  <a:pt x="1051172" y="806010"/>
                </a:lnTo>
                <a:lnTo>
                  <a:pt x="1051221" y="856895"/>
                </a:lnTo>
                <a:lnTo>
                  <a:pt x="1051275" y="907778"/>
                </a:lnTo>
                <a:lnTo>
                  <a:pt x="1051334" y="958659"/>
                </a:lnTo>
                <a:lnTo>
                  <a:pt x="1051399" y="1009538"/>
                </a:lnTo>
                <a:lnTo>
                  <a:pt x="1051468" y="1060415"/>
                </a:lnTo>
                <a:lnTo>
                  <a:pt x="1051543" y="1111290"/>
                </a:lnTo>
                <a:lnTo>
                  <a:pt x="1051622" y="1162163"/>
                </a:lnTo>
                <a:lnTo>
                  <a:pt x="1051705" y="1213034"/>
                </a:lnTo>
                <a:lnTo>
                  <a:pt x="1051793" y="1263904"/>
                </a:lnTo>
                <a:lnTo>
                  <a:pt x="1051886" y="1314772"/>
                </a:lnTo>
                <a:lnTo>
                  <a:pt x="1051983" y="1365638"/>
                </a:lnTo>
                <a:lnTo>
                  <a:pt x="1052084" y="1416502"/>
                </a:lnTo>
                <a:lnTo>
                  <a:pt x="1052189" y="1467365"/>
                </a:lnTo>
                <a:lnTo>
                  <a:pt x="1052298" y="1518226"/>
                </a:lnTo>
                <a:lnTo>
                  <a:pt x="1052411" y="1569086"/>
                </a:lnTo>
                <a:lnTo>
                  <a:pt x="1052528" y="1619944"/>
                </a:lnTo>
                <a:lnTo>
                  <a:pt x="1052649" y="1670801"/>
                </a:lnTo>
                <a:lnTo>
                  <a:pt x="1052773" y="1721656"/>
                </a:lnTo>
                <a:lnTo>
                  <a:pt x="1052901" y="1772510"/>
                </a:lnTo>
                <a:lnTo>
                  <a:pt x="1053032" y="1823362"/>
                </a:lnTo>
                <a:lnTo>
                  <a:pt x="1053166" y="1874213"/>
                </a:lnTo>
                <a:lnTo>
                  <a:pt x="1053304" y="1925063"/>
                </a:lnTo>
                <a:lnTo>
                  <a:pt x="1053444" y="1975912"/>
                </a:lnTo>
                <a:lnTo>
                  <a:pt x="1053588" y="2026760"/>
                </a:lnTo>
                <a:lnTo>
                  <a:pt x="1053734" y="2077606"/>
                </a:lnTo>
                <a:lnTo>
                  <a:pt x="1053884" y="2128451"/>
                </a:lnTo>
                <a:lnTo>
                  <a:pt x="1054035" y="2179296"/>
                </a:lnTo>
                <a:lnTo>
                  <a:pt x="1054190" y="2230139"/>
                </a:lnTo>
                <a:lnTo>
                  <a:pt x="1054347" y="2280981"/>
                </a:lnTo>
                <a:lnTo>
                  <a:pt x="1054506" y="2331822"/>
                </a:lnTo>
                <a:lnTo>
                  <a:pt x="1054667" y="2382663"/>
                </a:lnTo>
                <a:lnTo>
                  <a:pt x="1054831" y="2433503"/>
                </a:lnTo>
                <a:lnTo>
                  <a:pt x="1054996" y="2484341"/>
                </a:lnTo>
                <a:lnTo>
                  <a:pt x="1055164" y="2535179"/>
                </a:lnTo>
                <a:lnTo>
                  <a:pt x="1055333" y="2586017"/>
                </a:lnTo>
                <a:lnTo>
                  <a:pt x="1055504" y="2636853"/>
                </a:lnTo>
                <a:lnTo>
                  <a:pt x="1055677" y="2687689"/>
                </a:lnTo>
                <a:lnTo>
                  <a:pt x="1055851" y="2738525"/>
                </a:lnTo>
                <a:lnTo>
                  <a:pt x="1056026" y="2789360"/>
                </a:lnTo>
                <a:lnTo>
                  <a:pt x="1056203" y="2840194"/>
                </a:lnTo>
                <a:lnTo>
                  <a:pt x="1056381" y="2891028"/>
                </a:lnTo>
                <a:lnTo>
                  <a:pt x="1056560" y="2941861"/>
                </a:lnTo>
                <a:lnTo>
                  <a:pt x="1056740" y="2992694"/>
                </a:lnTo>
                <a:lnTo>
                  <a:pt x="1056921" y="3043527"/>
                </a:lnTo>
                <a:lnTo>
                  <a:pt x="1057103" y="3094359"/>
                </a:lnTo>
                <a:lnTo>
                  <a:pt x="1057286" y="3145191"/>
                </a:lnTo>
                <a:lnTo>
                  <a:pt x="1057469" y="3196023"/>
                </a:lnTo>
                <a:lnTo>
                  <a:pt x="1057836" y="3297687"/>
                </a:lnTo>
                <a:lnTo>
                  <a:pt x="1058941" y="3602675"/>
                </a:lnTo>
                <a:lnTo>
                  <a:pt x="1059308" y="3704339"/>
                </a:lnTo>
                <a:lnTo>
                  <a:pt x="1059490" y="3755171"/>
                </a:lnTo>
                <a:lnTo>
                  <a:pt x="1059672" y="3806003"/>
                </a:lnTo>
                <a:lnTo>
                  <a:pt x="1059853" y="3856836"/>
                </a:lnTo>
                <a:lnTo>
                  <a:pt x="1060033" y="3907669"/>
                </a:lnTo>
                <a:lnTo>
                  <a:pt x="1060212" y="3958502"/>
                </a:lnTo>
                <a:lnTo>
                  <a:pt x="1060390" y="4009336"/>
                </a:lnTo>
                <a:lnTo>
                  <a:pt x="1060567" y="4060170"/>
                </a:lnTo>
                <a:lnTo>
                  <a:pt x="1060743" y="4111005"/>
                </a:lnTo>
                <a:lnTo>
                  <a:pt x="1060917" y="4161841"/>
                </a:lnTo>
                <a:lnTo>
                  <a:pt x="1061089" y="4212677"/>
                </a:lnTo>
                <a:lnTo>
                  <a:pt x="1061260" y="4263513"/>
                </a:lnTo>
                <a:lnTo>
                  <a:pt x="1061430" y="4314351"/>
                </a:lnTo>
                <a:lnTo>
                  <a:pt x="1061597" y="4365189"/>
                </a:lnTo>
                <a:lnTo>
                  <a:pt x="1061763" y="4416028"/>
                </a:lnTo>
                <a:lnTo>
                  <a:pt x="1061926" y="4466867"/>
                </a:lnTo>
                <a:lnTo>
                  <a:pt x="1062088" y="4517708"/>
                </a:lnTo>
                <a:lnTo>
                  <a:pt x="1062247" y="4568549"/>
                </a:lnTo>
                <a:lnTo>
                  <a:pt x="1062404" y="4619391"/>
                </a:lnTo>
                <a:lnTo>
                  <a:pt x="1062558" y="4670234"/>
                </a:lnTo>
                <a:lnTo>
                  <a:pt x="1062710" y="4721079"/>
                </a:lnTo>
                <a:lnTo>
                  <a:pt x="1062859" y="4771924"/>
                </a:lnTo>
                <a:lnTo>
                  <a:pt x="1063005" y="4822770"/>
                </a:lnTo>
                <a:lnTo>
                  <a:pt x="1063149" y="4873618"/>
                </a:lnTo>
                <a:lnTo>
                  <a:pt x="1063290" y="4924467"/>
                </a:lnTo>
                <a:lnTo>
                  <a:pt x="1063427" y="4975317"/>
                </a:lnTo>
                <a:lnTo>
                  <a:pt x="1063561" y="5026168"/>
                </a:lnTo>
                <a:lnTo>
                  <a:pt x="1063693" y="5077020"/>
                </a:lnTo>
                <a:lnTo>
                  <a:pt x="1063820" y="5127874"/>
                </a:lnTo>
                <a:lnTo>
                  <a:pt x="1063944" y="5178729"/>
                </a:lnTo>
                <a:lnTo>
                  <a:pt x="1064065" y="5229586"/>
                </a:lnTo>
                <a:lnTo>
                  <a:pt x="1064182" y="5280444"/>
                </a:lnTo>
                <a:lnTo>
                  <a:pt x="1064295" y="5331304"/>
                </a:lnTo>
                <a:lnTo>
                  <a:pt x="1064404" y="5382165"/>
                </a:lnTo>
                <a:lnTo>
                  <a:pt x="1064509" y="5433028"/>
                </a:lnTo>
                <a:lnTo>
                  <a:pt x="1064611" y="5483892"/>
                </a:lnTo>
                <a:lnTo>
                  <a:pt x="1064707" y="5534758"/>
                </a:lnTo>
                <a:lnTo>
                  <a:pt x="1064800" y="5585626"/>
                </a:lnTo>
                <a:lnTo>
                  <a:pt x="1064888" y="5636496"/>
                </a:lnTo>
                <a:lnTo>
                  <a:pt x="1064972" y="5687367"/>
                </a:lnTo>
                <a:lnTo>
                  <a:pt x="1065051" y="5738240"/>
                </a:lnTo>
                <a:lnTo>
                  <a:pt x="1065125" y="5789115"/>
                </a:lnTo>
                <a:lnTo>
                  <a:pt x="1065194" y="5839992"/>
                </a:lnTo>
                <a:lnTo>
                  <a:pt x="1065259" y="5890871"/>
                </a:lnTo>
                <a:lnTo>
                  <a:pt x="1065318" y="5941752"/>
                </a:lnTo>
                <a:lnTo>
                  <a:pt x="1065373" y="5992635"/>
                </a:lnTo>
                <a:lnTo>
                  <a:pt x="1065422" y="6043520"/>
                </a:lnTo>
                <a:lnTo>
                  <a:pt x="1065465" y="6094407"/>
                </a:lnTo>
                <a:lnTo>
                  <a:pt x="1065611" y="6145297"/>
                </a:lnTo>
                <a:lnTo>
                  <a:pt x="1065611" y="6756153"/>
                </a:lnTo>
                <a:lnTo>
                  <a:pt x="1065456" y="6807075"/>
                </a:lnTo>
                <a:lnTo>
                  <a:pt x="1065407" y="6857999"/>
                </a:lnTo>
                <a:close/>
              </a:path>
            </a:pathLst>
          </a:custGeom>
          <a:solidFill>
            <a:srgbClr val="90C126">
              <a:alpha val="6470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8060296" y="4903280"/>
            <a:ext cx="1083945" cy="1955164"/>
          </a:xfrm>
          <a:custGeom>
            <a:avLst/>
            <a:gdLst/>
            <a:ahLst/>
            <a:cxnLst/>
            <a:rect l="l" t="t" r="r" b="b"/>
            <a:pathLst>
              <a:path w="1083945" h="1955165">
                <a:moveTo>
                  <a:pt x="0" y="1954718"/>
                </a:moveTo>
                <a:lnTo>
                  <a:pt x="1083703" y="0"/>
                </a:lnTo>
                <a:lnTo>
                  <a:pt x="1083703" y="1949678"/>
                </a:lnTo>
                <a:lnTo>
                  <a:pt x="0" y="1954718"/>
                </a:lnTo>
                <a:close/>
              </a:path>
            </a:pathLst>
          </a:custGeom>
          <a:solidFill>
            <a:srgbClr val="90C126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6439" y="73678"/>
            <a:ext cx="8394597" cy="8239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53271" y="3076476"/>
            <a:ext cx="6181725" cy="1858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" y="6102096"/>
            <a:ext cx="9128760" cy="73761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3039" y="1737360"/>
            <a:ext cx="6224016" cy="390144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5920" y="280415"/>
            <a:ext cx="1030224" cy="1078991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2889504" y="310895"/>
            <a:ext cx="4612005" cy="655320"/>
          </a:xfrm>
          <a:custGeom>
            <a:avLst/>
            <a:gdLst/>
            <a:ahLst/>
            <a:cxnLst/>
            <a:rect l="l" t="t" r="r" b="b"/>
            <a:pathLst>
              <a:path w="4612005" h="655319">
                <a:moveTo>
                  <a:pt x="4611624" y="655320"/>
                </a:moveTo>
                <a:lnTo>
                  <a:pt x="0" y="655320"/>
                </a:lnTo>
                <a:lnTo>
                  <a:pt x="0" y="0"/>
                </a:lnTo>
                <a:lnTo>
                  <a:pt x="4611624" y="0"/>
                </a:lnTo>
                <a:lnTo>
                  <a:pt x="4611624" y="655320"/>
                </a:lnTo>
                <a:close/>
              </a:path>
            </a:pathLst>
          </a:custGeom>
          <a:solidFill>
            <a:srgbClr val="E6F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3098" rIns="0" bIns="0" rtlCol="0" vert="horz">
            <a:spAutoFit/>
          </a:bodyPr>
          <a:lstStyle/>
          <a:p>
            <a:pPr marL="2696845">
              <a:lnSpc>
                <a:spcPct val="100000"/>
              </a:lnSpc>
              <a:spcBef>
                <a:spcPts val="100"/>
              </a:spcBef>
            </a:pPr>
            <a:r>
              <a:rPr dirty="0" sz="3400" spc="-20" b="0">
                <a:solidFill>
                  <a:srgbClr val="99C3D8"/>
                </a:solidFill>
                <a:latin typeface="Lucida Sans Unicode"/>
                <a:cs typeface="Lucida Sans Unicode"/>
              </a:rPr>
              <a:t>)</a:t>
            </a:r>
            <a:r>
              <a:rPr dirty="0" sz="3400" spc="-635" b="0">
                <a:solidFill>
                  <a:srgbClr val="FFFFFF"/>
                </a:solidFill>
                <a:latin typeface="Lucida Sans Unicode"/>
                <a:cs typeface="Lucida Sans Unicode"/>
              </a:rPr>
              <a:t>K.R</a:t>
            </a:r>
            <a:r>
              <a:rPr dirty="0" sz="3400" spc="-625" b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dirty="0" sz="3400" spc="-459" b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785" b="0">
                <a:solidFill>
                  <a:srgbClr val="FFFFFF"/>
                </a:solidFill>
                <a:latin typeface="Lucida Sans Unicode"/>
                <a:cs typeface="Lucida Sans Unicode"/>
              </a:rPr>
              <a:t>NANGALAN</a:t>
            </a:r>
            <a:r>
              <a:rPr dirty="0" sz="3400" spc="375" b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30" b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3400" spc="-30" b="0">
                <a:solidFill>
                  <a:srgbClr val="FFFFFF"/>
                </a:solidFill>
                <a:latin typeface="Lucida Sans Unicode"/>
                <a:cs typeface="Lucida Sans Unicode"/>
              </a:rPr>
              <a:t>NIVERSİTY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884530" y="955040"/>
            <a:ext cx="4634865" cy="462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780"/>
              </a:lnSpc>
              <a:spcBef>
                <a:spcPts val="100"/>
              </a:spcBef>
              <a:tabLst>
                <a:tab pos="552450" algn="l"/>
                <a:tab pos="1915795" algn="l"/>
                <a:tab pos="2861310" algn="l"/>
                <a:tab pos="3281045" algn="l"/>
                <a:tab pos="4494530" algn="l"/>
              </a:tabLst>
            </a:pPr>
            <a:r>
              <a:rPr dirty="0" sz="1500" spc="-165">
                <a:latin typeface="Arial MT"/>
                <a:cs typeface="Arial MT"/>
              </a:rPr>
              <a:t>T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204">
                <a:latin typeface="Arial MT"/>
                <a:cs typeface="Arial MT"/>
              </a:rPr>
              <a:t>H</a:t>
            </a:r>
            <a:r>
              <a:rPr dirty="0" sz="1500" spc="35">
                <a:latin typeface="Arial MT"/>
                <a:cs typeface="Arial MT"/>
              </a:rPr>
              <a:t> </a:t>
            </a:r>
            <a:r>
              <a:rPr dirty="0" sz="1500" spc="-380">
                <a:latin typeface="Arial MT"/>
                <a:cs typeface="Arial MT"/>
              </a:rPr>
              <a:t>E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385">
                <a:latin typeface="Arial MT"/>
                <a:cs typeface="Arial MT"/>
              </a:rPr>
              <a:t>C</a:t>
            </a:r>
            <a:r>
              <a:rPr dirty="0" sz="1500" spc="55">
                <a:latin typeface="Arial MT"/>
                <a:cs typeface="Arial MT"/>
              </a:rPr>
              <a:t> </a:t>
            </a:r>
            <a:r>
              <a:rPr dirty="0" sz="1500" spc="-295">
                <a:latin typeface="Arial MT"/>
                <a:cs typeface="Arial MT"/>
              </a:rPr>
              <a:t>0</a:t>
            </a:r>
            <a:r>
              <a:rPr dirty="0" sz="1500" spc="420">
                <a:latin typeface="Arial MT"/>
                <a:cs typeface="Arial MT"/>
              </a:rPr>
              <a:t> </a:t>
            </a:r>
            <a:r>
              <a:rPr dirty="0" sz="1500" spc="60">
                <a:solidFill>
                  <a:srgbClr val="161616"/>
                </a:solidFill>
                <a:latin typeface="Arial MT"/>
                <a:cs typeface="Arial MT"/>
              </a:rPr>
              <a:t>M</a:t>
            </a:r>
            <a:r>
              <a:rPr dirty="0" sz="1500" spc="-4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500" spc="-290">
                <a:solidFill>
                  <a:srgbClr val="181818"/>
                </a:solidFill>
                <a:latin typeface="Arial MT"/>
                <a:cs typeface="Arial MT"/>
              </a:rPr>
              <a:t>P</a:t>
            </a:r>
            <a:r>
              <a:rPr dirty="0" sz="1500" spc="5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500" spc="-180">
                <a:latin typeface="Arial MT"/>
                <a:cs typeface="Arial MT"/>
              </a:rPr>
              <a:t>L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360">
                <a:solidFill>
                  <a:srgbClr val="0C0C0C"/>
                </a:solidFill>
                <a:latin typeface="Arial MT"/>
                <a:cs typeface="Arial MT"/>
              </a:rPr>
              <a:t>E</a:t>
            </a:r>
            <a:r>
              <a:rPr dirty="0" sz="1500" spc="3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500" spc="-165">
                <a:latin typeface="Arial MT"/>
                <a:cs typeface="Arial MT"/>
              </a:rPr>
              <a:t>T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380">
                <a:latin typeface="Arial MT"/>
                <a:cs typeface="Arial MT"/>
              </a:rPr>
              <a:t>E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175">
                <a:latin typeface="Arial MT"/>
                <a:cs typeface="Arial MT"/>
              </a:rPr>
              <a:t>W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215">
                <a:latin typeface="Arial MT"/>
                <a:cs typeface="Arial MT"/>
              </a:rPr>
              <a:t>O</a:t>
            </a:r>
            <a:r>
              <a:rPr dirty="0" sz="1500" spc="50">
                <a:latin typeface="Arial MT"/>
                <a:cs typeface="Arial MT"/>
              </a:rPr>
              <a:t> </a:t>
            </a:r>
            <a:r>
              <a:rPr dirty="0" sz="1500" spc="-350">
                <a:solidFill>
                  <a:srgbClr val="151515"/>
                </a:solidFill>
                <a:latin typeface="Arial MT"/>
                <a:cs typeface="Arial MT"/>
              </a:rPr>
              <a:t>R</a:t>
            </a:r>
            <a:r>
              <a:rPr dirty="0" sz="1500" spc="7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500" spc="-240">
                <a:latin typeface="Arial MT"/>
                <a:cs typeface="Arial MT"/>
              </a:rPr>
              <a:t>L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D</a:t>
            </a:r>
            <a:r>
              <a:rPr dirty="0" sz="1500">
                <a:latin typeface="Arial MT"/>
                <a:cs typeface="Arial MT"/>
              </a:rPr>
              <a:t>	0</a:t>
            </a:r>
            <a:r>
              <a:rPr dirty="0" sz="1500" spc="155">
                <a:latin typeface="Arial MT"/>
                <a:cs typeface="Arial MT"/>
              </a:rPr>
              <a:t> </a:t>
            </a:r>
            <a:r>
              <a:rPr dirty="0" sz="1500" spc="-345">
                <a:solidFill>
                  <a:srgbClr val="0F0F0F"/>
                </a:solidFill>
                <a:latin typeface="Arial MT"/>
                <a:cs typeface="Arial MT"/>
              </a:rPr>
              <a:t>F</a:t>
            </a:r>
            <a:r>
              <a:rPr dirty="0" sz="1500">
                <a:solidFill>
                  <a:srgbClr val="0F0F0F"/>
                </a:solidFill>
                <a:latin typeface="Arial MT"/>
                <a:cs typeface="Arial MT"/>
              </a:rPr>
              <a:t>	</a:t>
            </a:r>
            <a:r>
              <a:rPr dirty="0" sz="1500" spc="-360">
                <a:solidFill>
                  <a:srgbClr val="161616"/>
                </a:solidFill>
                <a:latin typeface="Arial MT"/>
                <a:cs typeface="Arial MT"/>
              </a:rPr>
              <a:t>E</a:t>
            </a:r>
            <a:r>
              <a:rPr dirty="0" sz="1500" spc="9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500" spc="-215">
                <a:solidFill>
                  <a:srgbClr val="1A1A1A"/>
                </a:solidFill>
                <a:latin typeface="Arial MT"/>
                <a:cs typeface="Arial MT"/>
              </a:rPr>
              <a:t>D</a:t>
            </a:r>
            <a:r>
              <a:rPr dirty="0" sz="1500" spc="1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500" spc="-170">
                <a:latin typeface="Arial MT"/>
                <a:cs typeface="Arial MT"/>
              </a:rPr>
              <a:t>U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275">
                <a:latin typeface="Arial MT"/>
                <a:cs typeface="Arial MT"/>
              </a:rPr>
              <a:t>C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11111"/>
                </a:solidFill>
                <a:latin typeface="Arial MT"/>
                <a:cs typeface="Arial MT"/>
              </a:rPr>
              <a:t>AT</a:t>
            </a:r>
            <a:r>
              <a:rPr dirty="0" sz="1500" spc="-6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500" spc="-595">
                <a:latin typeface="Arial MT"/>
                <a:cs typeface="Arial MT"/>
              </a:rPr>
              <a:t>1</a:t>
            </a:r>
            <a:r>
              <a:rPr dirty="0" sz="1500" spc="150">
                <a:latin typeface="Arial MT"/>
                <a:cs typeface="Arial MT"/>
              </a:rPr>
              <a:t> </a:t>
            </a:r>
            <a:r>
              <a:rPr dirty="0" sz="1500" spc="-645">
                <a:solidFill>
                  <a:srgbClr val="1F1F1F"/>
                </a:solidFill>
                <a:latin typeface="Arial MT"/>
                <a:cs typeface="Arial MT"/>
              </a:rPr>
              <a:t>0</a:t>
            </a:r>
            <a:r>
              <a:rPr dirty="0" sz="1500">
                <a:solidFill>
                  <a:srgbClr val="1F1F1F"/>
                </a:solidFill>
                <a:latin typeface="Arial MT"/>
                <a:cs typeface="Arial MT"/>
              </a:rPr>
              <a:t>	</a:t>
            </a:r>
            <a:r>
              <a:rPr dirty="0" sz="1500" spc="-50">
                <a:solidFill>
                  <a:srgbClr val="131313"/>
                </a:solidFill>
                <a:latin typeface="Arial MT"/>
                <a:cs typeface="Arial MT"/>
              </a:rPr>
              <a:t>N</a:t>
            </a:r>
            <a:endParaRPr sz="1500">
              <a:latin typeface="Arial MT"/>
              <a:cs typeface="Arial MT"/>
            </a:endParaRPr>
          </a:p>
          <a:p>
            <a:pPr algn="ctr" marR="11430">
              <a:lnSpc>
                <a:spcPts val="1660"/>
              </a:lnSpc>
            </a:pPr>
            <a:r>
              <a:rPr dirty="0" sz="1400" spc="-235">
                <a:latin typeface="Arial MT"/>
                <a:cs typeface="Arial MT"/>
              </a:rPr>
              <a:t>Recognised</a:t>
            </a:r>
            <a:r>
              <a:rPr dirty="0" sz="1400" spc="125">
                <a:latin typeface="Arial MT"/>
                <a:cs typeface="Arial MT"/>
              </a:rPr>
              <a:t> </a:t>
            </a:r>
            <a:r>
              <a:rPr dirty="0" sz="1400" spc="-195">
                <a:latin typeface="Arial MT"/>
                <a:cs typeface="Arial MT"/>
              </a:rPr>
              <a:t>under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6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75">
                <a:latin typeface="Arial MT"/>
                <a:cs typeface="Arial MT"/>
              </a:rPr>
              <a:t>section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210">
                <a:latin typeface="Arial MT"/>
                <a:cs typeface="Arial MT"/>
              </a:rPr>
              <a:t>2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35">
                <a:latin typeface="Arial MT"/>
                <a:cs typeface="Arial MT"/>
              </a:rPr>
              <a:t>(f)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60">
                <a:latin typeface="Arial MT"/>
                <a:cs typeface="Arial MT"/>
              </a:rPr>
              <a:t>of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55">
                <a:latin typeface="Arial MT"/>
                <a:cs typeface="Arial MT"/>
              </a:rPr>
              <a:t>the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-370">
                <a:latin typeface="Arial MT"/>
                <a:cs typeface="Arial MT"/>
              </a:rPr>
              <a:t>UGC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200">
                <a:latin typeface="Arial MT"/>
                <a:cs typeface="Arial MT"/>
              </a:rPr>
              <a:t>Act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1956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011668" y="5829046"/>
            <a:ext cx="5106035" cy="33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50" spc="-85" i="1">
                <a:latin typeface="Arial"/>
                <a:cs typeface="Arial"/>
              </a:rPr>
              <a:t>Empowering</a:t>
            </a:r>
            <a:r>
              <a:rPr dirty="0" sz="2050" spc="-10" i="1">
                <a:latin typeface="Arial"/>
                <a:cs typeface="Arial"/>
              </a:rPr>
              <a:t> </a:t>
            </a:r>
            <a:r>
              <a:rPr dirty="0" sz="2050" spc="-105" i="1">
                <a:latin typeface="Arial"/>
                <a:cs typeface="Arial"/>
              </a:rPr>
              <a:t>the</a:t>
            </a:r>
            <a:r>
              <a:rPr dirty="0" sz="2050" spc="-50" i="1">
                <a:latin typeface="Arial"/>
                <a:cs typeface="Arial"/>
              </a:rPr>
              <a:t> </a:t>
            </a:r>
            <a:r>
              <a:rPr dirty="0" sz="2050" spc="-85" i="1">
                <a:latin typeface="Arial"/>
                <a:cs typeface="Arial"/>
              </a:rPr>
              <a:t>Youth;</a:t>
            </a:r>
            <a:r>
              <a:rPr dirty="0" sz="2050" spc="-25" i="1">
                <a:latin typeface="Arial"/>
                <a:cs typeface="Arial"/>
              </a:rPr>
              <a:t> </a:t>
            </a:r>
            <a:r>
              <a:rPr dirty="0" sz="2050" spc="-90" i="1">
                <a:latin typeface="Arial"/>
                <a:cs typeface="Arial"/>
              </a:rPr>
              <a:t>Empowering</a:t>
            </a:r>
            <a:r>
              <a:rPr dirty="0" sz="2050" spc="55" i="1">
                <a:latin typeface="Arial"/>
                <a:cs typeface="Arial"/>
              </a:rPr>
              <a:t> </a:t>
            </a:r>
            <a:r>
              <a:rPr dirty="0" sz="2050" spc="-75" i="1">
                <a:latin typeface="Arial"/>
                <a:cs typeface="Arial"/>
              </a:rPr>
              <a:t>the</a:t>
            </a:r>
            <a:r>
              <a:rPr dirty="0" sz="2050" spc="-70" i="1">
                <a:latin typeface="Arial"/>
                <a:cs typeface="Arial"/>
              </a:rPr>
              <a:t> </a:t>
            </a:r>
            <a:r>
              <a:rPr dirty="0" sz="2050" spc="-45" i="1">
                <a:latin typeface="Arial"/>
                <a:cs typeface="Arial"/>
              </a:rPr>
              <a:t>Nation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75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Expected</a:t>
            </a:r>
            <a:r>
              <a:rPr dirty="0" spc="-135"/>
              <a:t> </a:t>
            </a:r>
            <a:r>
              <a:rPr dirty="0"/>
              <a:t>Results</a:t>
            </a:r>
            <a:r>
              <a:rPr dirty="0" spc="-135"/>
              <a:t> </a:t>
            </a:r>
            <a:r>
              <a:rPr dirty="0"/>
              <a:t>&amp;</a:t>
            </a:r>
            <a:r>
              <a:rPr dirty="0" spc="-135"/>
              <a:t> </a:t>
            </a:r>
            <a:r>
              <a:rPr dirty="0" spc="-10"/>
              <a:t>Impact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0487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9143999" y="25399"/>
                </a:moveTo>
                <a:lnTo>
                  <a:pt x="0" y="253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25399"/>
                </a:lnTo>
                <a:close/>
              </a:path>
            </a:pathLst>
          </a:custGeom>
          <a:solidFill>
            <a:srgbClr val="0060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44275" y="1642748"/>
            <a:ext cx="219964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1B1B27"/>
                </a:solidFill>
                <a:latin typeface="Arial MT"/>
                <a:cs typeface="Arial MT"/>
              </a:rPr>
              <a:t>Expected</a:t>
            </a:r>
            <a:r>
              <a:rPr dirty="0" sz="2200" spc="-135">
                <a:solidFill>
                  <a:srgbClr val="1B1B27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1B1B27"/>
                </a:solidFill>
                <a:latin typeface="Arial MT"/>
                <a:cs typeface="Arial MT"/>
              </a:rPr>
              <a:t>Results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4275" y="2273135"/>
            <a:ext cx="4005579" cy="2463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The</a:t>
            </a:r>
            <a:r>
              <a:rPr dirty="0" sz="1750" spc="-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75">
                <a:solidFill>
                  <a:srgbClr val="404155"/>
                </a:solidFill>
                <a:latin typeface="Microsoft Sans Serif"/>
                <a:cs typeface="Microsoft Sans Serif"/>
              </a:rPr>
              <a:t>project</a:t>
            </a:r>
            <a:r>
              <a:rPr dirty="0" sz="1750" spc="-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is</a:t>
            </a:r>
            <a:r>
              <a:rPr dirty="0" sz="1750" spc="-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65">
                <a:solidFill>
                  <a:srgbClr val="404155"/>
                </a:solidFill>
                <a:latin typeface="Microsoft Sans Serif"/>
                <a:cs typeface="Microsoft Sans Serif"/>
              </a:rPr>
              <a:t>expected</a:t>
            </a:r>
            <a:r>
              <a:rPr dirty="0" sz="1750" spc="-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165">
                <a:solidFill>
                  <a:srgbClr val="404155"/>
                </a:solidFill>
                <a:latin typeface="Microsoft Sans Serif"/>
                <a:cs typeface="Microsoft Sans Serif"/>
              </a:rPr>
              <a:t>to</a:t>
            </a:r>
            <a:r>
              <a:rPr dirty="0" sz="1750" spc="-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45">
                <a:solidFill>
                  <a:srgbClr val="404155"/>
                </a:solidFill>
                <a:latin typeface="Microsoft Sans Serif"/>
                <a:cs typeface="Microsoft Sans Serif"/>
              </a:rPr>
              <a:t>deliver</a:t>
            </a:r>
            <a:r>
              <a:rPr dirty="0" sz="1750" spc="-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50">
                <a:solidFill>
                  <a:srgbClr val="404155"/>
                </a:solidFill>
                <a:latin typeface="Microsoft Sans Serif"/>
                <a:cs typeface="Microsoft Sans Serif"/>
              </a:rPr>
              <a:t>a</a:t>
            </a:r>
            <a:endParaRPr sz="1750">
              <a:latin typeface="Microsoft Sans Serif"/>
              <a:cs typeface="Microsoft Sans Serif"/>
            </a:endParaRPr>
          </a:p>
          <a:p>
            <a:pPr marL="12700" marR="5080">
              <a:lnSpc>
                <a:spcPct val="162900"/>
              </a:lnSpc>
            </a:pPr>
            <a:r>
              <a:rPr dirty="0" sz="1750" spc="90">
                <a:solidFill>
                  <a:srgbClr val="404155"/>
                </a:solidFill>
                <a:latin typeface="Microsoft Sans Serif"/>
                <a:cs typeface="Microsoft Sans Serif"/>
              </a:rPr>
              <a:t>functional</a:t>
            </a:r>
            <a:r>
              <a:rPr dirty="0" sz="1750" spc="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90">
                <a:solidFill>
                  <a:srgbClr val="404155"/>
                </a:solidFill>
                <a:latin typeface="Microsoft Sans Serif"/>
                <a:cs typeface="Microsoft Sans Serif"/>
              </a:rPr>
              <a:t>stationary</a:t>
            </a:r>
            <a:r>
              <a:rPr dirty="0" sz="1750" spc="1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80">
                <a:solidFill>
                  <a:srgbClr val="404155"/>
                </a:solidFill>
                <a:latin typeface="Microsoft Sans Serif"/>
                <a:cs typeface="Microsoft Sans Serif"/>
              </a:rPr>
              <a:t>inventory </a:t>
            </a:r>
            <a:r>
              <a:rPr dirty="0" sz="1750" spc="95">
                <a:solidFill>
                  <a:srgbClr val="404155"/>
                </a:solidFill>
                <a:latin typeface="Microsoft Sans Serif"/>
                <a:cs typeface="Microsoft Sans Serif"/>
              </a:rPr>
              <a:t>management</a:t>
            </a:r>
            <a:r>
              <a:rPr dirty="0" sz="1750" spc="-1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65">
                <a:solidFill>
                  <a:srgbClr val="404155"/>
                </a:solidFill>
                <a:latin typeface="Microsoft Sans Serif"/>
                <a:cs typeface="Microsoft Sans Serif"/>
              </a:rPr>
              <a:t>system</a:t>
            </a:r>
            <a:r>
              <a:rPr dirty="0" sz="1750" spc="-1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155">
                <a:solidFill>
                  <a:srgbClr val="404155"/>
                </a:solidFill>
                <a:latin typeface="Microsoft Sans Serif"/>
                <a:cs typeface="Microsoft Sans Serif"/>
              </a:rPr>
              <a:t>that</a:t>
            </a:r>
            <a:r>
              <a:rPr dirty="0" sz="1750" spc="-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40">
                <a:solidFill>
                  <a:srgbClr val="404155"/>
                </a:solidFill>
                <a:latin typeface="Microsoft Sans Serif"/>
                <a:cs typeface="Microsoft Sans Serif"/>
              </a:rPr>
              <a:t>provides </a:t>
            </a:r>
            <a:r>
              <a:rPr dirty="0" sz="1750" spc="70">
                <a:solidFill>
                  <a:srgbClr val="404155"/>
                </a:solidFill>
                <a:latin typeface="Microsoft Sans Serif"/>
                <a:cs typeface="Microsoft Sans Serif"/>
              </a:rPr>
              <a:t>real-</a:t>
            </a:r>
            <a:r>
              <a:rPr dirty="0" sz="1750" spc="95">
                <a:solidFill>
                  <a:srgbClr val="404155"/>
                </a:solidFill>
                <a:latin typeface="Microsoft Sans Serif"/>
                <a:cs typeface="Microsoft Sans Serif"/>
              </a:rPr>
              <a:t>time</a:t>
            </a:r>
            <a:r>
              <a:rPr dirty="0" sz="1750" spc="-1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90">
                <a:solidFill>
                  <a:srgbClr val="404155"/>
                </a:solidFill>
                <a:latin typeface="Microsoft Sans Serif"/>
                <a:cs typeface="Microsoft Sans Serif"/>
              </a:rPr>
              <a:t>inventory</a:t>
            </a:r>
            <a:r>
              <a:rPr dirty="0" sz="1750" spc="-1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65">
                <a:solidFill>
                  <a:srgbClr val="404155"/>
                </a:solidFill>
                <a:latin typeface="Microsoft Sans Serif"/>
                <a:cs typeface="Microsoft Sans Serif"/>
              </a:rPr>
              <a:t>tracking, </a:t>
            </a:r>
            <a:r>
              <a:rPr dirty="0" sz="1750" spc="105">
                <a:solidFill>
                  <a:srgbClr val="404155"/>
                </a:solidFill>
                <a:latin typeface="Microsoft Sans Serif"/>
                <a:cs typeface="Microsoft Sans Serif"/>
              </a:rPr>
              <a:t>automated</a:t>
            </a:r>
            <a:r>
              <a:rPr dirty="0" sz="1750" spc="1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45">
                <a:solidFill>
                  <a:srgbClr val="404155"/>
                </a:solidFill>
                <a:latin typeface="Microsoft Sans Serif"/>
                <a:cs typeface="Microsoft Sans Serif"/>
              </a:rPr>
              <a:t>reorder</a:t>
            </a:r>
            <a:r>
              <a:rPr dirty="0" sz="1750" spc="1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processes,</a:t>
            </a:r>
            <a:r>
              <a:rPr dirty="0" sz="1750" spc="1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45">
                <a:solidFill>
                  <a:srgbClr val="404155"/>
                </a:solidFill>
                <a:latin typeface="Microsoft Sans Serif"/>
                <a:cs typeface="Microsoft Sans Serif"/>
              </a:rPr>
              <a:t>and </a:t>
            </a:r>
            <a:r>
              <a:rPr dirty="0" sz="1750" spc="50">
                <a:solidFill>
                  <a:srgbClr val="404155"/>
                </a:solidFill>
                <a:latin typeface="Microsoft Sans Serif"/>
                <a:cs typeface="Microsoft Sans Serif"/>
              </a:rPr>
              <a:t>comprehensive</a:t>
            </a:r>
            <a:r>
              <a:rPr dirty="0" sz="1750" spc="-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85">
                <a:solidFill>
                  <a:srgbClr val="404155"/>
                </a:solidFill>
                <a:latin typeface="Microsoft Sans Serif"/>
                <a:cs typeface="Microsoft Sans Serif"/>
              </a:rPr>
              <a:t>reporting</a:t>
            </a: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40">
                <a:solidFill>
                  <a:srgbClr val="404155"/>
                </a:solidFill>
                <a:latin typeface="Microsoft Sans Serif"/>
                <a:cs typeface="Microsoft Sans Serif"/>
              </a:rPr>
              <a:t>capabilities.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874950" y="1642798"/>
            <a:ext cx="86296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>
                <a:solidFill>
                  <a:srgbClr val="1B1B27"/>
                </a:solidFill>
                <a:latin typeface="Arial MT"/>
                <a:cs typeface="Arial MT"/>
              </a:rPr>
              <a:t>Impact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916424" y="2273135"/>
            <a:ext cx="4117340" cy="2029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The </a:t>
            </a:r>
            <a:r>
              <a:rPr dirty="0" sz="1750" spc="65">
                <a:solidFill>
                  <a:srgbClr val="404155"/>
                </a:solidFill>
                <a:latin typeface="Microsoft Sans Serif"/>
                <a:cs typeface="Microsoft Sans Serif"/>
              </a:rPr>
              <a:t>system</a:t>
            </a: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55">
                <a:solidFill>
                  <a:srgbClr val="404155"/>
                </a:solidFill>
                <a:latin typeface="Microsoft Sans Serif"/>
                <a:cs typeface="Microsoft Sans Serif"/>
              </a:rPr>
              <a:t>will</a:t>
            </a: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80">
                <a:solidFill>
                  <a:srgbClr val="404155"/>
                </a:solidFill>
                <a:latin typeface="Microsoft Sans Serif"/>
                <a:cs typeface="Microsoft Sans Serif"/>
              </a:rPr>
              <a:t>improve</a:t>
            </a: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60">
                <a:solidFill>
                  <a:srgbClr val="404155"/>
                </a:solidFill>
                <a:latin typeface="Microsoft Sans Serif"/>
                <a:cs typeface="Microsoft Sans Serif"/>
              </a:rPr>
              <a:t>operational</a:t>
            </a:r>
            <a:endParaRPr sz="1750">
              <a:latin typeface="Microsoft Sans Serif"/>
              <a:cs typeface="Microsoft Sans Serif"/>
            </a:endParaRPr>
          </a:p>
          <a:p>
            <a:pPr marL="12700" marR="5080">
              <a:lnSpc>
                <a:spcPct val="162900"/>
              </a:lnSpc>
            </a:pPr>
            <a:r>
              <a:rPr dirty="0" sz="1750" spc="50">
                <a:solidFill>
                  <a:srgbClr val="404155"/>
                </a:solidFill>
                <a:latin typeface="Microsoft Sans Serif"/>
                <a:cs typeface="Microsoft Sans Serif"/>
              </a:rPr>
              <a:t>efficiency, </a:t>
            </a: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reduce</a:t>
            </a:r>
            <a:r>
              <a:rPr dirty="0" sz="1750" spc="5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90">
                <a:solidFill>
                  <a:srgbClr val="404155"/>
                </a:solidFill>
                <a:latin typeface="Microsoft Sans Serif"/>
                <a:cs typeface="Microsoft Sans Serif"/>
              </a:rPr>
              <a:t>inventory</a:t>
            </a:r>
            <a:r>
              <a:rPr dirty="0" sz="1750" spc="5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10">
                <a:solidFill>
                  <a:srgbClr val="404155"/>
                </a:solidFill>
                <a:latin typeface="Microsoft Sans Serif"/>
                <a:cs typeface="Microsoft Sans Serif"/>
              </a:rPr>
              <a:t>costs, </a:t>
            </a:r>
            <a:r>
              <a:rPr dirty="0" sz="1750" spc="70">
                <a:solidFill>
                  <a:srgbClr val="404155"/>
                </a:solidFill>
                <a:latin typeface="Microsoft Sans Serif"/>
                <a:cs typeface="Microsoft Sans Serif"/>
              </a:rPr>
              <a:t>minimize</a:t>
            </a:r>
            <a:r>
              <a:rPr dirty="0" sz="1750" spc="-1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100">
                <a:solidFill>
                  <a:srgbClr val="404155"/>
                </a:solidFill>
                <a:latin typeface="Microsoft Sans Serif"/>
                <a:cs typeface="Microsoft Sans Serif"/>
              </a:rPr>
              <a:t>stock</a:t>
            </a:r>
            <a:r>
              <a:rPr dirty="0" sz="1750" spc="-1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50">
                <a:solidFill>
                  <a:srgbClr val="404155"/>
                </a:solidFill>
                <a:latin typeface="Microsoft Sans Serif"/>
                <a:cs typeface="Microsoft Sans Serif"/>
              </a:rPr>
              <a:t>shortages,</a:t>
            </a:r>
            <a:r>
              <a:rPr dirty="0" sz="1750" spc="-1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70">
                <a:solidFill>
                  <a:srgbClr val="404155"/>
                </a:solidFill>
                <a:latin typeface="Microsoft Sans Serif"/>
                <a:cs typeface="Microsoft Sans Serif"/>
              </a:rPr>
              <a:t>and</a:t>
            </a:r>
            <a:r>
              <a:rPr dirty="0" sz="1750" spc="-1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50">
                <a:solidFill>
                  <a:srgbClr val="404155"/>
                </a:solidFill>
                <a:latin typeface="Microsoft Sans Serif"/>
                <a:cs typeface="Microsoft Sans Serif"/>
              </a:rPr>
              <a:t>provide </a:t>
            </a: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valuable</a:t>
            </a:r>
            <a:r>
              <a:rPr dirty="0" sz="1750" spc="8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70">
                <a:solidFill>
                  <a:srgbClr val="404155"/>
                </a:solidFill>
                <a:latin typeface="Microsoft Sans Serif"/>
                <a:cs typeface="Microsoft Sans Serif"/>
              </a:rPr>
              <a:t>insights</a:t>
            </a:r>
            <a:r>
              <a:rPr dirty="0" sz="1750" spc="9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140">
                <a:solidFill>
                  <a:srgbClr val="404155"/>
                </a:solidFill>
                <a:latin typeface="Microsoft Sans Serif"/>
                <a:cs typeface="Microsoft Sans Serif"/>
              </a:rPr>
              <a:t>for</a:t>
            </a:r>
            <a:r>
              <a:rPr dirty="0" sz="1750" spc="9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95">
                <a:solidFill>
                  <a:srgbClr val="404155"/>
                </a:solidFill>
                <a:latin typeface="Microsoft Sans Serif"/>
                <a:cs typeface="Microsoft Sans Serif"/>
              </a:rPr>
              <a:t>informed </a:t>
            </a:r>
            <a:r>
              <a:rPr dirty="0" sz="1750" spc="70">
                <a:solidFill>
                  <a:srgbClr val="404155"/>
                </a:solidFill>
                <a:latin typeface="Microsoft Sans Serif"/>
                <a:cs typeface="Microsoft Sans Serif"/>
              </a:rPr>
              <a:t>decision-making.</a:t>
            </a:r>
            <a:endParaRPr sz="17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126067" y="-4762"/>
            <a:ext cx="4022725" cy="6867525"/>
            <a:chOff x="5126067" y="-4762"/>
            <a:chExt cx="4022725" cy="6867525"/>
          </a:xfrm>
        </p:grpSpPr>
        <p:sp>
          <p:nvSpPr>
            <p:cNvPr id="3" name="object 3" descr=""/>
            <p:cNvSpPr/>
            <p:nvPr/>
          </p:nvSpPr>
          <p:spPr>
            <a:xfrm>
              <a:off x="5130829" y="4181809"/>
              <a:ext cx="4013200" cy="2676525"/>
            </a:xfrm>
            <a:custGeom>
              <a:avLst/>
              <a:gdLst/>
              <a:ahLst/>
              <a:cxnLst/>
              <a:rect l="l" t="t" r="r" b="b"/>
              <a:pathLst>
                <a:path w="4013200" h="2676525">
                  <a:moveTo>
                    <a:pt x="0" y="2676189"/>
                  </a:moveTo>
                  <a:lnTo>
                    <a:pt x="4013170" y="0"/>
                  </a:lnTo>
                </a:path>
              </a:pathLst>
            </a:custGeom>
            <a:ln w="952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04270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199" y="6857999"/>
                  </a:lnTo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891895" y="0"/>
              <a:ext cx="2252345" cy="6858000"/>
            </a:xfrm>
            <a:custGeom>
              <a:avLst/>
              <a:gdLst/>
              <a:ahLst/>
              <a:cxnLst/>
              <a:rect l="l" t="t" r="r" b="b"/>
              <a:pathLst>
                <a:path w="2252345" h="6858000">
                  <a:moveTo>
                    <a:pt x="2252104" y="6857999"/>
                  </a:moveTo>
                  <a:lnTo>
                    <a:pt x="0" y="6857999"/>
                  </a:lnTo>
                  <a:lnTo>
                    <a:pt x="2023533" y="0"/>
                  </a:lnTo>
                  <a:lnTo>
                    <a:pt x="2252104" y="8163"/>
                  </a:lnTo>
                  <a:lnTo>
                    <a:pt x="2252104" y="6857999"/>
                  </a:lnTo>
                  <a:close/>
                </a:path>
              </a:pathLst>
            </a:custGeom>
            <a:solidFill>
              <a:srgbClr val="90C126">
                <a:alpha val="2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206639" y="0"/>
              <a:ext cx="1937385" cy="6858000"/>
            </a:xfrm>
            <a:custGeom>
              <a:avLst/>
              <a:gdLst/>
              <a:ahLst/>
              <a:cxnLst/>
              <a:rect l="l" t="t" r="r" b="b"/>
              <a:pathLst>
                <a:path w="1937384" h="6858000">
                  <a:moveTo>
                    <a:pt x="1937360" y="6857999"/>
                  </a:moveTo>
                  <a:lnTo>
                    <a:pt x="1200784" y="6857999"/>
                  </a:lnTo>
                  <a:lnTo>
                    <a:pt x="0" y="0"/>
                  </a:lnTo>
                  <a:lnTo>
                    <a:pt x="1937360" y="0"/>
                  </a:lnTo>
                  <a:lnTo>
                    <a:pt x="1937360" y="6857999"/>
                  </a:lnTo>
                  <a:close/>
                </a:path>
              </a:pathLst>
            </a:custGeom>
            <a:solidFill>
              <a:srgbClr val="90C126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637896" y="3921157"/>
              <a:ext cx="2506345" cy="2936875"/>
            </a:xfrm>
            <a:custGeom>
              <a:avLst/>
              <a:gdLst/>
              <a:ahLst/>
              <a:cxnLst/>
              <a:rect l="l" t="t" r="r" b="b"/>
              <a:pathLst>
                <a:path w="2506345" h="2936875">
                  <a:moveTo>
                    <a:pt x="2506103" y="2936841"/>
                  </a:moveTo>
                  <a:lnTo>
                    <a:pt x="0" y="2936841"/>
                  </a:lnTo>
                  <a:lnTo>
                    <a:pt x="2506103" y="0"/>
                  </a:lnTo>
                  <a:lnTo>
                    <a:pt x="2506103" y="2936841"/>
                  </a:lnTo>
                  <a:close/>
                </a:path>
              </a:pathLst>
            </a:custGeom>
            <a:solidFill>
              <a:srgbClr val="54A021">
                <a:alpha val="7176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012718" y="0"/>
              <a:ext cx="2131695" cy="6858000"/>
            </a:xfrm>
            <a:custGeom>
              <a:avLst/>
              <a:gdLst/>
              <a:ahLst/>
              <a:cxnLst/>
              <a:rect l="l" t="t" r="r" b="b"/>
              <a:pathLst>
                <a:path w="2131695" h="6858000">
                  <a:moveTo>
                    <a:pt x="1854445" y="6857999"/>
                  </a:moveTo>
                  <a:lnTo>
                    <a:pt x="0" y="0"/>
                  </a:lnTo>
                  <a:lnTo>
                    <a:pt x="2131281" y="0"/>
                  </a:lnTo>
                  <a:lnTo>
                    <a:pt x="2131281" y="6849807"/>
                  </a:lnTo>
                  <a:lnTo>
                    <a:pt x="1854445" y="6857999"/>
                  </a:lnTo>
                  <a:close/>
                </a:path>
              </a:pathLst>
            </a:custGeom>
            <a:solidFill>
              <a:srgbClr val="3E7818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295775" y="0"/>
              <a:ext cx="848360" cy="6858000"/>
            </a:xfrm>
            <a:custGeom>
              <a:avLst/>
              <a:gdLst/>
              <a:ahLst/>
              <a:cxnLst/>
              <a:rect l="l" t="t" r="r" b="b"/>
              <a:pathLst>
                <a:path w="848359" h="6858000">
                  <a:moveTo>
                    <a:pt x="848224" y="6857999"/>
                  </a:moveTo>
                  <a:lnTo>
                    <a:pt x="0" y="6857999"/>
                  </a:lnTo>
                  <a:lnTo>
                    <a:pt x="676162" y="0"/>
                  </a:lnTo>
                  <a:lnTo>
                    <a:pt x="848224" y="0"/>
                  </a:lnTo>
                  <a:lnTo>
                    <a:pt x="848224" y="6857999"/>
                  </a:lnTo>
                  <a:close/>
                </a:path>
              </a:pathLst>
            </a:custGeom>
            <a:solidFill>
              <a:srgbClr val="BEE471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078388" y="0"/>
              <a:ext cx="1066165" cy="6858000"/>
            </a:xfrm>
            <a:custGeom>
              <a:avLst/>
              <a:gdLst/>
              <a:ahLst/>
              <a:cxnLst/>
              <a:rect l="l" t="t" r="r" b="b"/>
              <a:pathLst>
                <a:path w="1066165" h="6858000">
                  <a:moveTo>
                    <a:pt x="1065407" y="6857999"/>
                  </a:moveTo>
                  <a:lnTo>
                    <a:pt x="937419" y="6857999"/>
                  </a:lnTo>
                  <a:lnTo>
                    <a:pt x="0" y="0"/>
                  </a:lnTo>
                  <a:lnTo>
                    <a:pt x="1051178" y="0"/>
                  </a:lnTo>
                  <a:lnTo>
                    <a:pt x="1051137" y="42456"/>
                  </a:lnTo>
                  <a:lnTo>
                    <a:pt x="1051095" y="93377"/>
                  </a:lnTo>
                  <a:lnTo>
                    <a:pt x="1051060" y="144295"/>
                  </a:lnTo>
                  <a:lnTo>
                    <a:pt x="1051031" y="195211"/>
                  </a:lnTo>
                  <a:lnTo>
                    <a:pt x="1051009" y="246125"/>
                  </a:lnTo>
                  <a:lnTo>
                    <a:pt x="1050993" y="297035"/>
                  </a:lnTo>
                  <a:lnTo>
                    <a:pt x="1050984" y="347944"/>
                  </a:lnTo>
                  <a:lnTo>
                    <a:pt x="1050981" y="398849"/>
                  </a:lnTo>
                  <a:lnTo>
                    <a:pt x="1050984" y="449753"/>
                  </a:lnTo>
                  <a:lnTo>
                    <a:pt x="1050994" y="500653"/>
                  </a:lnTo>
                  <a:lnTo>
                    <a:pt x="1051009" y="551552"/>
                  </a:lnTo>
                  <a:lnTo>
                    <a:pt x="1051030" y="602448"/>
                  </a:lnTo>
                  <a:lnTo>
                    <a:pt x="1051057" y="653342"/>
                  </a:lnTo>
                  <a:lnTo>
                    <a:pt x="1051090" y="704233"/>
                  </a:lnTo>
                  <a:lnTo>
                    <a:pt x="1051128" y="755123"/>
                  </a:lnTo>
                  <a:lnTo>
                    <a:pt x="1051172" y="806010"/>
                  </a:lnTo>
                  <a:lnTo>
                    <a:pt x="1051221" y="856895"/>
                  </a:lnTo>
                  <a:lnTo>
                    <a:pt x="1051275" y="907778"/>
                  </a:lnTo>
                  <a:lnTo>
                    <a:pt x="1051334" y="958659"/>
                  </a:lnTo>
                  <a:lnTo>
                    <a:pt x="1051399" y="1009538"/>
                  </a:lnTo>
                  <a:lnTo>
                    <a:pt x="1051468" y="1060415"/>
                  </a:lnTo>
                  <a:lnTo>
                    <a:pt x="1051543" y="1111290"/>
                  </a:lnTo>
                  <a:lnTo>
                    <a:pt x="1051622" y="1162163"/>
                  </a:lnTo>
                  <a:lnTo>
                    <a:pt x="1051705" y="1213034"/>
                  </a:lnTo>
                  <a:lnTo>
                    <a:pt x="1051793" y="1263904"/>
                  </a:lnTo>
                  <a:lnTo>
                    <a:pt x="1051886" y="1314772"/>
                  </a:lnTo>
                  <a:lnTo>
                    <a:pt x="1051983" y="1365638"/>
                  </a:lnTo>
                  <a:lnTo>
                    <a:pt x="1052084" y="1416502"/>
                  </a:lnTo>
                  <a:lnTo>
                    <a:pt x="1052189" y="1467365"/>
                  </a:lnTo>
                  <a:lnTo>
                    <a:pt x="1052298" y="1518226"/>
                  </a:lnTo>
                  <a:lnTo>
                    <a:pt x="1052411" y="1569086"/>
                  </a:lnTo>
                  <a:lnTo>
                    <a:pt x="1052528" y="1619944"/>
                  </a:lnTo>
                  <a:lnTo>
                    <a:pt x="1052649" y="1670801"/>
                  </a:lnTo>
                  <a:lnTo>
                    <a:pt x="1052773" y="1721656"/>
                  </a:lnTo>
                  <a:lnTo>
                    <a:pt x="1052901" y="1772510"/>
                  </a:lnTo>
                  <a:lnTo>
                    <a:pt x="1053032" y="1823362"/>
                  </a:lnTo>
                  <a:lnTo>
                    <a:pt x="1053166" y="1874213"/>
                  </a:lnTo>
                  <a:lnTo>
                    <a:pt x="1053304" y="1925063"/>
                  </a:lnTo>
                  <a:lnTo>
                    <a:pt x="1053444" y="1975912"/>
                  </a:lnTo>
                  <a:lnTo>
                    <a:pt x="1053588" y="2026760"/>
                  </a:lnTo>
                  <a:lnTo>
                    <a:pt x="1053734" y="2077606"/>
                  </a:lnTo>
                  <a:lnTo>
                    <a:pt x="1053884" y="2128451"/>
                  </a:lnTo>
                  <a:lnTo>
                    <a:pt x="1054035" y="2179296"/>
                  </a:lnTo>
                  <a:lnTo>
                    <a:pt x="1054190" y="2230139"/>
                  </a:lnTo>
                  <a:lnTo>
                    <a:pt x="1054347" y="2280981"/>
                  </a:lnTo>
                  <a:lnTo>
                    <a:pt x="1054506" y="2331822"/>
                  </a:lnTo>
                  <a:lnTo>
                    <a:pt x="1054667" y="2382663"/>
                  </a:lnTo>
                  <a:lnTo>
                    <a:pt x="1054831" y="2433503"/>
                  </a:lnTo>
                  <a:lnTo>
                    <a:pt x="1054996" y="2484341"/>
                  </a:lnTo>
                  <a:lnTo>
                    <a:pt x="1055164" y="2535179"/>
                  </a:lnTo>
                  <a:lnTo>
                    <a:pt x="1055333" y="2586017"/>
                  </a:lnTo>
                  <a:lnTo>
                    <a:pt x="1055504" y="2636853"/>
                  </a:lnTo>
                  <a:lnTo>
                    <a:pt x="1055677" y="2687689"/>
                  </a:lnTo>
                  <a:lnTo>
                    <a:pt x="1055851" y="2738525"/>
                  </a:lnTo>
                  <a:lnTo>
                    <a:pt x="1056026" y="2789360"/>
                  </a:lnTo>
                  <a:lnTo>
                    <a:pt x="1056203" y="2840194"/>
                  </a:lnTo>
                  <a:lnTo>
                    <a:pt x="1056381" y="2891028"/>
                  </a:lnTo>
                  <a:lnTo>
                    <a:pt x="1056560" y="2941861"/>
                  </a:lnTo>
                  <a:lnTo>
                    <a:pt x="1056740" y="2992694"/>
                  </a:lnTo>
                  <a:lnTo>
                    <a:pt x="1056921" y="3043527"/>
                  </a:lnTo>
                  <a:lnTo>
                    <a:pt x="1057103" y="3094359"/>
                  </a:lnTo>
                  <a:lnTo>
                    <a:pt x="1057286" y="3145191"/>
                  </a:lnTo>
                  <a:lnTo>
                    <a:pt x="1057469" y="3196023"/>
                  </a:lnTo>
                  <a:lnTo>
                    <a:pt x="1057836" y="3297687"/>
                  </a:lnTo>
                  <a:lnTo>
                    <a:pt x="1058941" y="3602675"/>
                  </a:lnTo>
                  <a:lnTo>
                    <a:pt x="1059308" y="3704339"/>
                  </a:lnTo>
                  <a:lnTo>
                    <a:pt x="1059490" y="3755171"/>
                  </a:lnTo>
                  <a:lnTo>
                    <a:pt x="1059672" y="3806003"/>
                  </a:lnTo>
                  <a:lnTo>
                    <a:pt x="1059853" y="3856836"/>
                  </a:lnTo>
                  <a:lnTo>
                    <a:pt x="1060033" y="3907669"/>
                  </a:lnTo>
                  <a:lnTo>
                    <a:pt x="1060212" y="3958502"/>
                  </a:lnTo>
                  <a:lnTo>
                    <a:pt x="1060390" y="4009336"/>
                  </a:lnTo>
                  <a:lnTo>
                    <a:pt x="1060567" y="4060170"/>
                  </a:lnTo>
                  <a:lnTo>
                    <a:pt x="1060743" y="4111005"/>
                  </a:lnTo>
                  <a:lnTo>
                    <a:pt x="1060917" y="4161841"/>
                  </a:lnTo>
                  <a:lnTo>
                    <a:pt x="1061089" y="4212677"/>
                  </a:lnTo>
                  <a:lnTo>
                    <a:pt x="1061260" y="4263513"/>
                  </a:lnTo>
                  <a:lnTo>
                    <a:pt x="1061430" y="4314351"/>
                  </a:lnTo>
                  <a:lnTo>
                    <a:pt x="1061597" y="4365189"/>
                  </a:lnTo>
                  <a:lnTo>
                    <a:pt x="1061763" y="4416028"/>
                  </a:lnTo>
                  <a:lnTo>
                    <a:pt x="1061926" y="4466867"/>
                  </a:lnTo>
                  <a:lnTo>
                    <a:pt x="1062088" y="4517708"/>
                  </a:lnTo>
                  <a:lnTo>
                    <a:pt x="1062247" y="4568549"/>
                  </a:lnTo>
                  <a:lnTo>
                    <a:pt x="1062404" y="4619391"/>
                  </a:lnTo>
                  <a:lnTo>
                    <a:pt x="1062558" y="4670234"/>
                  </a:lnTo>
                  <a:lnTo>
                    <a:pt x="1062710" y="4721079"/>
                  </a:lnTo>
                  <a:lnTo>
                    <a:pt x="1062859" y="4771924"/>
                  </a:lnTo>
                  <a:lnTo>
                    <a:pt x="1063005" y="4822770"/>
                  </a:lnTo>
                  <a:lnTo>
                    <a:pt x="1063149" y="4873618"/>
                  </a:lnTo>
                  <a:lnTo>
                    <a:pt x="1063290" y="4924467"/>
                  </a:lnTo>
                  <a:lnTo>
                    <a:pt x="1063427" y="4975317"/>
                  </a:lnTo>
                  <a:lnTo>
                    <a:pt x="1063561" y="5026168"/>
                  </a:lnTo>
                  <a:lnTo>
                    <a:pt x="1063693" y="5077020"/>
                  </a:lnTo>
                  <a:lnTo>
                    <a:pt x="1063820" y="5127874"/>
                  </a:lnTo>
                  <a:lnTo>
                    <a:pt x="1063944" y="5178729"/>
                  </a:lnTo>
                  <a:lnTo>
                    <a:pt x="1064065" y="5229586"/>
                  </a:lnTo>
                  <a:lnTo>
                    <a:pt x="1064182" y="5280444"/>
                  </a:lnTo>
                  <a:lnTo>
                    <a:pt x="1064295" y="5331304"/>
                  </a:lnTo>
                  <a:lnTo>
                    <a:pt x="1064404" y="5382165"/>
                  </a:lnTo>
                  <a:lnTo>
                    <a:pt x="1064509" y="5433028"/>
                  </a:lnTo>
                  <a:lnTo>
                    <a:pt x="1064611" y="5483892"/>
                  </a:lnTo>
                  <a:lnTo>
                    <a:pt x="1064707" y="5534758"/>
                  </a:lnTo>
                  <a:lnTo>
                    <a:pt x="1064800" y="5585626"/>
                  </a:lnTo>
                  <a:lnTo>
                    <a:pt x="1064888" y="5636496"/>
                  </a:lnTo>
                  <a:lnTo>
                    <a:pt x="1064972" y="5687367"/>
                  </a:lnTo>
                  <a:lnTo>
                    <a:pt x="1065051" y="5738240"/>
                  </a:lnTo>
                  <a:lnTo>
                    <a:pt x="1065125" y="5789115"/>
                  </a:lnTo>
                  <a:lnTo>
                    <a:pt x="1065194" y="5839992"/>
                  </a:lnTo>
                  <a:lnTo>
                    <a:pt x="1065259" y="5890871"/>
                  </a:lnTo>
                  <a:lnTo>
                    <a:pt x="1065318" y="5941752"/>
                  </a:lnTo>
                  <a:lnTo>
                    <a:pt x="1065373" y="5992635"/>
                  </a:lnTo>
                  <a:lnTo>
                    <a:pt x="1065422" y="6043520"/>
                  </a:lnTo>
                  <a:lnTo>
                    <a:pt x="1065465" y="6094407"/>
                  </a:lnTo>
                  <a:lnTo>
                    <a:pt x="1065611" y="6145297"/>
                  </a:lnTo>
                  <a:lnTo>
                    <a:pt x="1065611" y="6756153"/>
                  </a:lnTo>
                  <a:lnTo>
                    <a:pt x="1065456" y="6807075"/>
                  </a:lnTo>
                  <a:lnTo>
                    <a:pt x="1065407" y="6857999"/>
                  </a:lnTo>
                  <a:close/>
                </a:path>
              </a:pathLst>
            </a:custGeom>
            <a:solidFill>
              <a:srgbClr val="90C126">
                <a:alpha val="6470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060296" y="4903280"/>
              <a:ext cx="1083945" cy="1955164"/>
            </a:xfrm>
            <a:custGeom>
              <a:avLst/>
              <a:gdLst/>
              <a:ahLst/>
              <a:cxnLst/>
              <a:rect l="l" t="t" r="r" b="b"/>
              <a:pathLst>
                <a:path w="1083945" h="1955165">
                  <a:moveTo>
                    <a:pt x="0" y="1954718"/>
                  </a:moveTo>
                  <a:lnTo>
                    <a:pt x="1083703" y="0"/>
                  </a:lnTo>
                  <a:lnTo>
                    <a:pt x="1083703" y="1949678"/>
                  </a:lnTo>
                  <a:lnTo>
                    <a:pt x="0" y="1954718"/>
                  </a:lnTo>
                  <a:close/>
                </a:path>
              </a:pathLst>
            </a:custGeom>
            <a:solidFill>
              <a:srgbClr val="90C126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5695" y="2708919"/>
            <a:ext cx="5651099" cy="120029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941511" y="2697744"/>
            <a:ext cx="543877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b="0">
                <a:solidFill>
                  <a:srgbClr val="0060AA"/>
                </a:solidFill>
                <a:latin typeface="Times New Roman"/>
                <a:cs typeface="Times New Roman"/>
              </a:rPr>
              <a:t>THANK</a:t>
            </a:r>
            <a:r>
              <a:rPr dirty="0" sz="7200" spc="229" b="0">
                <a:solidFill>
                  <a:srgbClr val="0060AA"/>
                </a:solidFill>
                <a:latin typeface="Times New Roman"/>
                <a:cs typeface="Times New Roman"/>
              </a:rPr>
              <a:t> </a:t>
            </a:r>
            <a:r>
              <a:rPr dirty="0" sz="7200" spc="-60" b="0">
                <a:solidFill>
                  <a:srgbClr val="E31E24"/>
                </a:solidFill>
                <a:latin typeface="Times New Roman"/>
                <a:cs typeface="Times New Roman"/>
              </a:rPr>
              <a:t>YOU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26855" cy="6858000"/>
            <a:chOff x="0" y="0"/>
            <a:chExt cx="912685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4066040"/>
              <a:ext cx="447675" cy="2792095"/>
            </a:xfrm>
            <a:custGeom>
              <a:avLst/>
              <a:gdLst/>
              <a:ahLst/>
              <a:cxnLst/>
              <a:rect l="l" t="t" r="r" b="b"/>
              <a:pathLst>
                <a:path w="447675" h="2792095">
                  <a:moveTo>
                    <a:pt x="447376" y="2791959"/>
                  </a:moveTo>
                  <a:lnTo>
                    <a:pt x="0" y="2791959"/>
                  </a:lnTo>
                  <a:lnTo>
                    <a:pt x="0" y="0"/>
                  </a:lnTo>
                  <a:lnTo>
                    <a:pt x="447376" y="2791959"/>
                  </a:lnTo>
                  <a:close/>
                </a:path>
              </a:pathLst>
            </a:custGeom>
            <a:solidFill>
              <a:srgbClr val="90C126">
                <a:alpha val="84704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26339" cy="685791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520414" y="2060848"/>
              <a:ext cx="6306820" cy="0"/>
            </a:xfrm>
            <a:custGeom>
              <a:avLst/>
              <a:gdLst/>
              <a:ahLst/>
              <a:cxnLst/>
              <a:rect l="l" t="t" r="r" b="b"/>
              <a:pathLst>
                <a:path w="6306820" h="0">
                  <a:moveTo>
                    <a:pt x="0" y="0"/>
                  </a:moveTo>
                  <a:lnTo>
                    <a:pt x="6306599" y="0"/>
                  </a:lnTo>
                </a:path>
              </a:pathLst>
            </a:custGeom>
            <a:ln w="9524">
              <a:solidFill>
                <a:srgbClr val="4A7D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0382" y="150274"/>
              <a:ext cx="6396064" cy="920872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5126067" y="-4762"/>
            <a:ext cx="4022725" cy="6867525"/>
            <a:chOff x="5126067" y="-4762"/>
            <a:chExt cx="4022725" cy="6867525"/>
          </a:xfrm>
        </p:grpSpPr>
        <p:sp>
          <p:nvSpPr>
            <p:cNvPr id="8" name="object 8" descr=""/>
            <p:cNvSpPr/>
            <p:nvPr/>
          </p:nvSpPr>
          <p:spPr>
            <a:xfrm>
              <a:off x="5130829" y="4181809"/>
              <a:ext cx="4013200" cy="2676525"/>
            </a:xfrm>
            <a:custGeom>
              <a:avLst/>
              <a:gdLst/>
              <a:ahLst/>
              <a:cxnLst/>
              <a:rect l="l" t="t" r="r" b="b"/>
              <a:pathLst>
                <a:path w="4013200" h="2676525">
                  <a:moveTo>
                    <a:pt x="0" y="2676189"/>
                  </a:moveTo>
                  <a:lnTo>
                    <a:pt x="4013170" y="0"/>
                  </a:lnTo>
                </a:path>
              </a:pathLst>
            </a:custGeom>
            <a:ln w="952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04270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199" y="6857999"/>
                  </a:lnTo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891895" y="0"/>
              <a:ext cx="2252345" cy="6858000"/>
            </a:xfrm>
            <a:custGeom>
              <a:avLst/>
              <a:gdLst/>
              <a:ahLst/>
              <a:cxnLst/>
              <a:rect l="l" t="t" r="r" b="b"/>
              <a:pathLst>
                <a:path w="2252345" h="6858000">
                  <a:moveTo>
                    <a:pt x="2252104" y="6857999"/>
                  </a:moveTo>
                  <a:lnTo>
                    <a:pt x="0" y="6857999"/>
                  </a:lnTo>
                  <a:lnTo>
                    <a:pt x="2023533" y="0"/>
                  </a:lnTo>
                  <a:lnTo>
                    <a:pt x="2252104" y="8163"/>
                  </a:lnTo>
                  <a:lnTo>
                    <a:pt x="2252104" y="6857999"/>
                  </a:lnTo>
                  <a:close/>
                </a:path>
              </a:pathLst>
            </a:custGeom>
            <a:solidFill>
              <a:srgbClr val="90C126">
                <a:alpha val="2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206639" y="0"/>
              <a:ext cx="1937385" cy="6858000"/>
            </a:xfrm>
            <a:custGeom>
              <a:avLst/>
              <a:gdLst/>
              <a:ahLst/>
              <a:cxnLst/>
              <a:rect l="l" t="t" r="r" b="b"/>
              <a:pathLst>
                <a:path w="1937384" h="6858000">
                  <a:moveTo>
                    <a:pt x="1937360" y="6857999"/>
                  </a:moveTo>
                  <a:lnTo>
                    <a:pt x="1200784" y="6857999"/>
                  </a:lnTo>
                  <a:lnTo>
                    <a:pt x="0" y="0"/>
                  </a:lnTo>
                  <a:lnTo>
                    <a:pt x="1937360" y="0"/>
                  </a:lnTo>
                  <a:lnTo>
                    <a:pt x="1937360" y="6857999"/>
                  </a:lnTo>
                  <a:close/>
                </a:path>
              </a:pathLst>
            </a:custGeom>
            <a:solidFill>
              <a:srgbClr val="90C126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637896" y="3921157"/>
              <a:ext cx="2506345" cy="2936875"/>
            </a:xfrm>
            <a:custGeom>
              <a:avLst/>
              <a:gdLst/>
              <a:ahLst/>
              <a:cxnLst/>
              <a:rect l="l" t="t" r="r" b="b"/>
              <a:pathLst>
                <a:path w="2506345" h="2936875">
                  <a:moveTo>
                    <a:pt x="2506103" y="2936841"/>
                  </a:moveTo>
                  <a:lnTo>
                    <a:pt x="0" y="2936841"/>
                  </a:lnTo>
                  <a:lnTo>
                    <a:pt x="2506103" y="0"/>
                  </a:lnTo>
                  <a:lnTo>
                    <a:pt x="2506103" y="2936841"/>
                  </a:lnTo>
                  <a:close/>
                </a:path>
              </a:pathLst>
            </a:custGeom>
            <a:solidFill>
              <a:srgbClr val="54A021">
                <a:alpha val="7176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012718" y="0"/>
              <a:ext cx="2131695" cy="6858000"/>
            </a:xfrm>
            <a:custGeom>
              <a:avLst/>
              <a:gdLst/>
              <a:ahLst/>
              <a:cxnLst/>
              <a:rect l="l" t="t" r="r" b="b"/>
              <a:pathLst>
                <a:path w="2131695" h="6858000">
                  <a:moveTo>
                    <a:pt x="1854445" y="6857999"/>
                  </a:moveTo>
                  <a:lnTo>
                    <a:pt x="0" y="0"/>
                  </a:lnTo>
                  <a:lnTo>
                    <a:pt x="2131281" y="0"/>
                  </a:lnTo>
                  <a:lnTo>
                    <a:pt x="2131281" y="6849807"/>
                  </a:lnTo>
                  <a:lnTo>
                    <a:pt x="1854445" y="6857999"/>
                  </a:lnTo>
                  <a:close/>
                </a:path>
              </a:pathLst>
            </a:custGeom>
            <a:solidFill>
              <a:srgbClr val="3E7818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295775" y="0"/>
              <a:ext cx="848360" cy="6858000"/>
            </a:xfrm>
            <a:custGeom>
              <a:avLst/>
              <a:gdLst/>
              <a:ahLst/>
              <a:cxnLst/>
              <a:rect l="l" t="t" r="r" b="b"/>
              <a:pathLst>
                <a:path w="848359" h="6858000">
                  <a:moveTo>
                    <a:pt x="848224" y="6857999"/>
                  </a:moveTo>
                  <a:lnTo>
                    <a:pt x="0" y="6857999"/>
                  </a:lnTo>
                  <a:lnTo>
                    <a:pt x="676162" y="0"/>
                  </a:lnTo>
                  <a:lnTo>
                    <a:pt x="848224" y="0"/>
                  </a:lnTo>
                  <a:lnTo>
                    <a:pt x="848224" y="6857999"/>
                  </a:lnTo>
                  <a:close/>
                </a:path>
              </a:pathLst>
            </a:custGeom>
            <a:solidFill>
              <a:srgbClr val="BEE471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078388" y="0"/>
              <a:ext cx="1066165" cy="6858000"/>
            </a:xfrm>
            <a:custGeom>
              <a:avLst/>
              <a:gdLst/>
              <a:ahLst/>
              <a:cxnLst/>
              <a:rect l="l" t="t" r="r" b="b"/>
              <a:pathLst>
                <a:path w="1066165" h="6858000">
                  <a:moveTo>
                    <a:pt x="1065407" y="6857999"/>
                  </a:moveTo>
                  <a:lnTo>
                    <a:pt x="937419" y="6857999"/>
                  </a:lnTo>
                  <a:lnTo>
                    <a:pt x="0" y="0"/>
                  </a:lnTo>
                  <a:lnTo>
                    <a:pt x="1051178" y="0"/>
                  </a:lnTo>
                  <a:lnTo>
                    <a:pt x="1051137" y="42456"/>
                  </a:lnTo>
                  <a:lnTo>
                    <a:pt x="1051095" y="93377"/>
                  </a:lnTo>
                  <a:lnTo>
                    <a:pt x="1051060" y="144295"/>
                  </a:lnTo>
                  <a:lnTo>
                    <a:pt x="1051031" y="195211"/>
                  </a:lnTo>
                  <a:lnTo>
                    <a:pt x="1051009" y="246125"/>
                  </a:lnTo>
                  <a:lnTo>
                    <a:pt x="1050993" y="297035"/>
                  </a:lnTo>
                  <a:lnTo>
                    <a:pt x="1050984" y="347944"/>
                  </a:lnTo>
                  <a:lnTo>
                    <a:pt x="1050981" y="398849"/>
                  </a:lnTo>
                  <a:lnTo>
                    <a:pt x="1050984" y="449753"/>
                  </a:lnTo>
                  <a:lnTo>
                    <a:pt x="1050994" y="500653"/>
                  </a:lnTo>
                  <a:lnTo>
                    <a:pt x="1051009" y="551552"/>
                  </a:lnTo>
                  <a:lnTo>
                    <a:pt x="1051030" y="602448"/>
                  </a:lnTo>
                  <a:lnTo>
                    <a:pt x="1051057" y="653342"/>
                  </a:lnTo>
                  <a:lnTo>
                    <a:pt x="1051090" y="704233"/>
                  </a:lnTo>
                  <a:lnTo>
                    <a:pt x="1051128" y="755123"/>
                  </a:lnTo>
                  <a:lnTo>
                    <a:pt x="1051172" y="806010"/>
                  </a:lnTo>
                  <a:lnTo>
                    <a:pt x="1051221" y="856895"/>
                  </a:lnTo>
                  <a:lnTo>
                    <a:pt x="1051275" y="907778"/>
                  </a:lnTo>
                  <a:lnTo>
                    <a:pt x="1051334" y="958659"/>
                  </a:lnTo>
                  <a:lnTo>
                    <a:pt x="1051399" y="1009538"/>
                  </a:lnTo>
                  <a:lnTo>
                    <a:pt x="1051468" y="1060415"/>
                  </a:lnTo>
                  <a:lnTo>
                    <a:pt x="1051543" y="1111290"/>
                  </a:lnTo>
                  <a:lnTo>
                    <a:pt x="1051622" y="1162163"/>
                  </a:lnTo>
                  <a:lnTo>
                    <a:pt x="1051705" y="1213034"/>
                  </a:lnTo>
                  <a:lnTo>
                    <a:pt x="1051793" y="1263904"/>
                  </a:lnTo>
                  <a:lnTo>
                    <a:pt x="1051886" y="1314772"/>
                  </a:lnTo>
                  <a:lnTo>
                    <a:pt x="1051983" y="1365638"/>
                  </a:lnTo>
                  <a:lnTo>
                    <a:pt x="1052084" y="1416502"/>
                  </a:lnTo>
                  <a:lnTo>
                    <a:pt x="1052189" y="1467365"/>
                  </a:lnTo>
                  <a:lnTo>
                    <a:pt x="1052298" y="1518226"/>
                  </a:lnTo>
                  <a:lnTo>
                    <a:pt x="1052411" y="1569086"/>
                  </a:lnTo>
                  <a:lnTo>
                    <a:pt x="1052528" y="1619944"/>
                  </a:lnTo>
                  <a:lnTo>
                    <a:pt x="1052649" y="1670801"/>
                  </a:lnTo>
                  <a:lnTo>
                    <a:pt x="1052773" y="1721656"/>
                  </a:lnTo>
                  <a:lnTo>
                    <a:pt x="1052901" y="1772510"/>
                  </a:lnTo>
                  <a:lnTo>
                    <a:pt x="1053032" y="1823362"/>
                  </a:lnTo>
                  <a:lnTo>
                    <a:pt x="1053166" y="1874213"/>
                  </a:lnTo>
                  <a:lnTo>
                    <a:pt x="1053304" y="1925063"/>
                  </a:lnTo>
                  <a:lnTo>
                    <a:pt x="1053444" y="1975912"/>
                  </a:lnTo>
                  <a:lnTo>
                    <a:pt x="1053588" y="2026760"/>
                  </a:lnTo>
                  <a:lnTo>
                    <a:pt x="1053734" y="2077606"/>
                  </a:lnTo>
                  <a:lnTo>
                    <a:pt x="1053884" y="2128451"/>
                  </a:lnTo>
                  <a:lnTo>
                    <a:pt x="1054035" y="2179296"/>
                  </a:lnTo>
                  <a:lnTo>
                    <a:pt x="1054190" y="2230139"/>
                  </a:lnTo>
                  <a:lnTo>
                    <a:pt x="1054347" y="2280981"/>
                  </a:lnTo>
                  <a:lnTo>
                    <a:pt x="1054506" y="2331822"/>
                  </a:lnTo>
                  <a:lnTo>
                    <a:pt x="1054667" y="2382663"/>
                  </a:lnTo>
                  <a:lnTo>
                    <a:pt x="1054831" y="2433503"/>
                  </a:lnTo>
                  <a:lnTo>
                    <a:pt x="1054996" y="2484341"/>
                  </a:lnTo>
                  <a:lnTo>
                    <a:pt x="1055164" y="2535179"/>
                  </a:lnTo>
                  <a:lnTo>
                    <a:pt x="1055333" y="2586017"/>
                  </a:lnTo>
                  <a:lnTo>
                    <a:pt x="1055504" y="2636853"/>
                  </a:lnTo>
                  <a:lnTo>
                    <a:pt x="1055677" y="2687689"/>
                  </a:lnTo>
                  <a:lnTo>
                    <a:pt x="1055851" y="2738525"/>
                  </a:lnTo>
                  <a:lnTo>
                    <a:pt x="1056026" y="2789360"/>
                  </a:lnTo>
                  <a:lnTo>
                    <a:pt x="1056203" y="2840194"/>
                  </a:lnTo>
                  <a:lnTo>
                    <a:pt x="1056381" y="2891028"/>
                  </a:lnTo>
                  <a:lnTo>
                    <a:pt x="1056560" y="2941861"/>
                  </a:lnTo>
                  <a:lnTo>
                    <a:pt x="1056740" y="2992694"/>
                  </a:lnTo>
                  <a:lnTo>
                    <a:pt x="1056921" y="3043527"/>
                  </a:lnTo>
                  <a:lnTo>
                    <a:pt x="1057103" y="3094359"/>
                  </a:lnTo>
                  <a:lnTo>
                    <a:pt x="1057286" y="3145191"/>
                  </a:lnTo>
                  <a:lnTo>
                    <a:pt x="1057469" y="3196023"/>
                  </a:lnTo>
                  <a:lnTo>
                    <a:pt x="1057836" y="3297687"/>
                  </a:lnTo>
                  <a:lnTo>
                    <a:pt x="1058941" y="3602675"/>
                  </a:lnTo>
                  <a:lnTo>
                    <a:pt x="1059308" y="3704339"/>
                  </a:lnTo>
                  <a:lnTo>
                    <a:pt x="1059490" y="3755171"/>
                  </a:lnTo>
                  <a:lnTo>
                    <a:pt x="1059672" y="3806003"/>
                  </a:lnTo>
                  <a:lnTo>
                    <a:pt x="1059853" y="3856836"/>
                  </a:lnTo>
                  <a:lnTo>
                    <a:pt x="1060033" y="3907669"/>
                  </a:lnTo>
                  <a:lnTo>
                    <a:pt x="1060212" y="3958502"/>
                  </a:lnTo>
                  <a:lnTo>
                    <a:pt x="1060390" y="4009336"/>
                  </a:lnTo>
                  <a:lnTo>
                    <a:pt x="1060567" y="4060170"/>
                  </a:lnTo>
                  <a:lnTo>
                    <a:pt x="1060743" y="4111005"/>
                  </a:lnTo>
                  <a:lnTo>
                    <a:pt x="1060917" y="4161841"/>
                  </a:lnTo>
                  <a:lnTo>
                    <a:pt x="1061089" y="4212677"/>
                  </a:lnTo>
                  <a:lnTo>
                    <a:pt x="1061260" y="4263513"/>
                  </a:lnTo>
                  <a:lnTo>
                    <a:pt x="1061430" y="4314351"/>
                  </a:lnTo>
                  <a:lnTo>
                    <a:pt x="1061597" y="4365189"/>
                  </a:lnTo>
                  <a:lnTo>
                    <a:pt x="1061763" y="4416028"/>
                  </a:lnTo>
                  <a:lnTo>
                    <a:pt x="1061926" y="4466867"/>
                  </a:lnTo>
                  <a:lnTo>
                    <a:pt x="1062088" y="4517708"/>
                  </a:lnTo>
                  <a:lnTo>
                    <a:pt x="1062247" y="4568549"/>
                  </a:lnTo>
                  <a:lnTo>
                    <a:pt x="1062404" y="4619391"/>
                  </a:lnTo>
                  <a:lnTo>
                    <a:pt x="1062558" y="4670234"/>
                  </a:lnTo>
                  <a:lnTo>
                    <a:pt x="1062710" y="4721079"/>
                  </a:lnTo>
                  <a:lnTo>
                    <a:pt x="1062859" y="4771924"/>
                  </a:lnTo>
                  <a:lnTo>
                    <a:pt x="1063005" y="4822770"/>
                  </a:lnTo>
                  <a:lnTo>
                    <a:pt x="1063149" y="4873618"/>
                  </a:lnTo>
                  <a:lnTo>
                    <a:pt x="1063290" y="4924467"/>
                  </a:lnTo>
                  <a:lnTo>
                    <a:pt x="1063427" y="4975317"/>
                  </a:lnTo>
                  <a:lnTo>
                    <a:pt x="1063561" y="5026168"/>
                  </a:lnTo>
                  <a:lnTo>
                    <a:pt x="1063693" y="5077020"/>
                  </a:lnTo>
                  <a:lnTo>
                    <a:pt x="1063820" y="5127874"/>
                  </a:lnTo>
                  <a:lnTo>
                    <a:pt x="1063944" y="5178729"/>
                  </a:lnTo>
                  <a:lnTo>
                    <a:pt x="1064065" y="5229586"/>
                  </a:lnTo>
                  <a:lnTo>
                    <a:pt x="1064182" y="5280444"/>
                  </a:lnTo>
                  <a:lnTo>
                    <a:pt x="1064295" y="5331304"/>
                  </a:lnTo>
                  <a:lnTo>
                    <a:pt x="1064404" y="5382165"/>
                  </a:lnTo>
                  <a:lnTo>
                    <a:pt x="1064509" y="5433028"/>
                  </a:lnTo>
                  <a:lnTo>
                    <a:pt x="1064611" y="5483892"/>
                  </a:lnTo>
                  <a:lnTo>
                    <a:pt x="1064707" y="5534758"/>
                  </a:lnTo>
                  <a:lnTo>
                    <a:pt x="1064800" y="5585626"/>
                  </a:lnTo>
                  <a:lnTo>
                    <a:pt x="1064888" y="5636496"/>
                  </a:lnTo>
                  <a:lnTo>
                    <a:pt x="1064972" y="5687367"/>
                  </a:lnTo>
                  <a:lnTo>
                    <a:pt x="1065051" y="5738240"/>
                  </a:lnTo>
                  <a:lnTo>
                    <a:pt x="1065125" y="5789115"/>
                  </a:lnTo>
                  <a:lnTo>
                    <a:pt x="1065194" y="5839992"/>
                  </a:lnTo>
                  <a:lnTo>
                    <a:pt x="1065259" y="5890871"/>
                  </a:lnTo>
                  <a:lnTo>
                    <a:pt x="1065318" y="5941752"/>
                  </a:lnTo>
                  <a:lnTo>
                    <a:pt x="1065373" y="5992635"/>
                  </a:lnTo>
                  <a:lnTo>
                    <a:pt x="1065422" y="6043520"/>
                  </a:lnTo>
                  <a:lnTo>
                    <a:pt x="1065465" y="6094407"/>
                  </a:lnTo>
                  <a:lnTo>
                    <a:pt x="1065611" y="6145297"/>
                  </a:lnTo>
                  <a:lnTo>
                    <a:pt x="1065611" y="6756153"/>
                  </a:lnTo>
                  <a:lnTo>
                    <a:pt x="1065456" y="6807075"/>
                  </a:lnTo>
                  <a:lnTo>
                    <a:pt x="1065407" y="6857999"/>
                  </a:lnTo>
                  <a:close/>
                </a:path>
              </a:pathLst>
            </a:custGeom>
            <a:solidFill>
              <a:srgbClr val="90C126">
                <a:alpha val="6470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060296" y="4903280"/>
              <a:ext cx="1083945" cy="1955164"/>
            </a:xfrm>
            <a:custGeom>
              <a:avLst/>
              <a:gdLst/>
              <a:ahLst/>
              <a:cxnLst/>
              <a:rect l="l" t="t" r="r" b="b"/>
              <a:pathLst>
                <a:path w="1083945" h="1955165">
                  <a:moveTo>
                    <a:pt x="0" y="1954718"/>
                  </a:moveTo>
                  <a:lnTo>
                    <a:pt x="1083703" y="0"/>
                  </a:lnTo>
                  <a:lnTo>
                    <a:pt x="1083703" y="1949678"/>
                  </a:lnTo>
                  <a:lnTo>
                    <a:pt x="0" y="1954718"/>
                  </a:lnTo>
                  <a:close/>
                </a:path>
              </a:pathLst>
            </a:custGeom>
            <a:solidFill>
              <a:srgbClr val="90C126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789027" y="2232761"/>
            <a:ext cx="36760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94410" marR="5080" indent="-982344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70C0"/>
                </a:solidFill>
                <a:latin typeface="Calibri"/>
                <a:cs typeface="Calibri"/>
              </a:rPr>
              <a:t>Second</a:t>
            </a:r>
            <a:r>
              <a:rPr dirty="0" sz="2400" spc="-9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2400" spc="-35" b="1">
                <a:solidFill>
                  <a:srgbClr val="0070C0"/>
                </a:solidFill>
                <a:latin typeface="Calibri"/>
                <a:cs typeface="Calibri"/>
              </a:rPr>
              <a:t>Year</a:t>
            </a:r>
            <a:r>
              <a:rPr dirty="0" sz="2400" spc="-9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70C0"/>
                </a:solidFill>
                <a:latin typeface="Calibri"/>
                <a:cs typeface="Calibri"/>
              </a:rPr>
              <a:t>Project</a:t>
            </a:r>
            <a:r>
              <a:rPr dirty="0" sz="2400" spc="-9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70C0"/>
                </a:solidFill>
                <a:latin typeface="Calibri"/>
                <a:cs typeface="Calibri"/>
              </a:rPr>
              <a:t>Synopsis Submitted</a:t>
            </a:r>
            <a:r>
              <a:rPr dirty="0" sz="2400" spc="-114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0070C0"/>
                </a:solidFill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18" name="object 18" descr=""/>
          <p:cNvGraphicFramePr>
            <a:graphicFrameLocks noGrp="1"/>
          </p:cNvGraphicFramePr>
          <p:nvPr/>
        </p:nvGraphicFramePr>
        <p:xfrm>
          <a:off x="1691371" y="3076476"/>
          <a:ext cx="6181725" cy="1858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3220"/>
                <a:gridCol w="3192780"/>
              </a:tblGrid>
              <a:tr h="380365">
                <a:tc>
                  <a:txBody>
                    <a:bodyPr/>
                    <a:lstStyle/>
                    <a:p>
                      <a:pPr algn="ctr" marL="1441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ROLL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3655">
                    <a:lnL w="9525">
                      <a:solidFill>
                        <a:srgbClr val="90C126"/>
                      </a:solidFill>
                      <a:prstDash val="solid"/>
                    </a:lnL>
                    <a:solidFill>
                      <a:srgbClr val="90C12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35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3655">
                    <a:lnR w="9525">
                      <a:solidFill>
                        <a:srgbClr val="90C126"/>
                      </a:solidFill>
                      <a:prstDash val="solid"/>
                    </a:lnR>
                    <a:solidFill>
                      <a:srgbClr val="90C126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marL="14351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2301730072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4130">
                    <a:lnL w="9525">
                      <a:solidFill>
                        <a:srgbClr val="90C126"/>
                      </a:solidFill>
                      <a:prstDash val="solid"/>
                    </a:lnL>
                    <a:lnB w="9525">
                      <a:solidFill>
                        <a:srgbClr val="90C1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28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Shashikant</a:t>
                      </a:r>
                      <a:r>
                        <a:rPr dirty="0" sz="18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Bharti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4130">
                    <a:lnR w="9525">
                      <a:solidFill>
                        <a:srgbClr val="90C126"/>
                      </a:solidFill>
                      <a:prstDash val="solid"/>
                    </a:lnR>
                    <a:lnB w="9525">
                      <a:solidFill>
                        <a:srgbClr val="90C126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1435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2301730078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9525">
                      <a:solidFill>
                        <a:srgbClr val="90C126"/>
                      </a:solidFill>
                      <a:prstDash val="solid"/>
                    </a:lnL>
                    <a:lnT w="9525">
                      <a:solidFill>
                        <a:srgbClr val="90C126"/>
                      </a:solidFill>
                      <a:prstDash val="solid"/>
                    </a:lnT>
                    <a:lnB w="9525">
                      <a:solidFill>
                        <a:srgbClr val="90C1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35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Kunal</a:t>
                      </a:r>
                      <a:r>
                        <a:rPr dirty="0" sz="1800" spc="-1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5">
                          <a:latin typeface="Trebuchet MS"/>
                          <a:cs typeface="Trebuchet MS"/>
                        </a:rPr>
                        <a:t>Rai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R w="9525">
                      <a:solidFill>
                        <a:srgbClr val="90C126"/>
                      </a:solidFill>
                      <a:prstDash val="solid"/>
                    </a:lnR>
                    <a:lnT w="9525">
                      <a:solidFill>
                        <a:srgbClr val="90C126"/>
                      </a:solidFill>
                      <a:prstDash val="solid"/>
                    </a:lnT>
                    <a:lnB w="9525">
                      <a:solidFill>
                        <a:srgbClr val="90C126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1435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2301730109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9525">
                      <a:solidFill>
                        <a:srgbClr val="90C126"/>
                      </a:solidFill>
                      <a:prstDash val="solid"/>
                    </a:lnL>
                    <a:lnT w="9525">
                      <a:solidFill>
                        <a:srgbClr val="90C126"/>
                      </a:solidFill>
                      <a:prstDash val="solid"/>
                    </a:lnT>
                    <a:lnB w="9525">
                      <a:solidFill>
                        <a:srgbClr val="90C1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28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Mohit</a:t>
                      </a:r>
                      <a:r>
                        <a:rPr dirty="0" sz="18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Goel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R w="9525">
                      <a:solidFill>
                        <a:srgbClr val="90C126"/>
                      </a:solidFill>
                      <a:prstDash val="solid"/>
                    </a:lnR>
                    <a:lnT w="9525">
                      <a:solidFill>
                        <a:srgbClr val="90C126"/>
                      </a:solidFill>
                      <a:prstDash val="solid"/>
                    </a:lnT>
                    <a:lnB w="9525">
                      <a:solidFill>
                        <a:srgbClr val="90C126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marL="1435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2301730124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9525">
                      <a:solidFill>
                        <a:srgbClr val="90C126"/>
                      </a:solidFill>
                      <a:prstDash val="solid"/>
                    </a:lnL>
                    <a:lnT w="9525">
                      <a:solidFill>
                        <a:srgbClr val="90C126"/>
                      </a:solidFill>
                      <a:prstDash val="solid"/>
                    </a:lnT>
                    <a:lnB w="9525">
                      <a:solidFill>
                        <a:srgbClr val="90C12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35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Ronak</a:t>
                      </a:r>
                      <a:r>
                        <a:rPr dirty="0" sz="1800" spc="-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Kumar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R w="9525">
                      <a:solidFill>
                        <a:srgbClr val="90C126"/>
                      </a:solidFill>
                      <a:prstDash val="solid"/>
                    </a:lnR>
                    <a:lnT w="9525">
                      <a:solidFill>
                        <a:srgbClr val="90C126"/>
                      </a:solidFill>
                      <a:prstDash val="solid"/>
                    </a:lnT>
                    <a:lnB w="9525">
                      <a:solidFill>
                        <a:srgbClr val="90C12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359185" y="1250154"/>
            <a:ext cx="2540000" cy="609600"/>
          </a:xfrm>
          <a:prstGeom prst="rect"/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640"/>
              </a:lnSpc>
            </a:pPr>
            <a:r>
              <a:rPr dirty="0" sz="4000">
                <a:solidFill>
                  <a:srgbClr val="C00000"/>
                </a:solidFill>
                <a:latin typeface="Calibri"/>
                <a:cs typeface="Calibri"/>
              </a:rPr>
              <a:t>Project</a:t>
            </a:r>
            <a:r>
              <a:rPr dirty="0" sz="4000" spc="-16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4000" spc="-10">
                <a:solidFill>
                  <a:srgbClr val="C00000"/>
                </a:solidFill>
                <a:latin typeface="Calibri"/>
                <a:cs typeface="Calibri"/>
              </a:rPr>
              <a:t>Title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09465" y="5749511"/>
            <a:ext cx="28784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70C0"/>
                </a:solidFill>
                <a:latin typeface="Calibri"/>
                <a:cs typeface="Calibri"/>
              </a:rPr>
              <a:t>Industry</a:t>
            </a:r>
            <a:r>
              <a:rPr dirty="0" sz="1800" spc="-6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70C0"/>
                </a:solidFill>
                <a:latin typeface="Calibri"/>
                <a:cs typeface="Calibri"/>
              </a:rPr>
              <a:t>Mentor:</a:t>
            </a:r>
            <a:r>
              <a:rPr dirty="0" sz="1800" spc="-5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1800" spc="-45" b="1">
                <a:solidFill>
                  <a:srgbClr val="0070C0"/>
                </a:solidFill>
                <a:latin typeface="Calibri"/>
                <a:cs typeface="Calibri"/>
              </a:rPr>
              <a:t>Mr.</a:t>
            </a:r>
            <a:r>
              <a:rPr dirty="0" sz="1800" spc="-5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70C0"/>
                </a:solidFill>
                <a:latin typeface="Calibri"/>
                <a:cs typeface="Calibri"/>
              </a:rPr>
              <a:t>Akhilesh </a:t>
            </a:r>
            <a:r>
              <a:rPr dirty="0" sz="1800" b="1">
                <a:solidFill>
                  <a:srgbClr val="0070C0"/>
                </a:solidFill>
                <a:latin typeface="Calibri"/>
                <a:cs typeface="Calibri"/>
              </a:rPr>
              <a:t>Faculty</a:t>
            </a:r>
            <a:r>
              <a:rPr dirty="0" sz="1800" spc="-8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70C0"/>
                </a:solidFill>
                <a:latin typeface="Calibri"/>
                <a:cs typeface="Calibri"/>
              </a:rPr>
              <a:t>Mentor:</a:t>
            </a:r>
            <a:r>
              <a:rPr dirty="0" sz="1800" spc="-7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1800" spc="-40" b="1">
                <a:solidFill>
                  <a:srgbClr val="0070C0"/>
                </a:solidFill>
                <a:latin typeface="Calibri"/>
                <a:cs typeface="Calibri"/>
              </a:rPr>
              <a:t>Dr.</a:t>
            </a:r>
            <a:r>
              <a:rPr dirty="0" sz="1800" spc="-6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70C0"/>
                </a:solidFill>
                <a:latin typeface="Calibri"/>
                <a:cs typeface="Calibri"/>
              </a:rPr>
              <a:t>Aarti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144722"/>
            <a:ext cx="3743325" cy="5713730"/>
            <a:chOff x="0" y="1144722"/>
            <a:chExt cx="3743325" cy="5713730"/>
          </a:xfrm>
        </p:grpSpPr>
        <p:sp>
          <p:nvSpPr>
            <p:cNvPr id="3" name="object 3" descr=""/>
            <p:cNvSpPr/>
            <p:nvPr/>
          </p:nvSpPr>
          <p:spPr>
            <a:xfrm>
              <a:off x="0" y="4066040"/>
              <a:ext cx="447675" cy="2792095"/>
            </a:xfrm>
            <a:custGeom>
              <a:avLst/>
              <a:gdLst/>
              <a:ahLst/>
              <a:cxnLst/>
              <a:rect l="l" t="t" r="r" b="b"/>
              <a:pathLst>
                <a:path w="447675" h="2792095">
                  <a:moveTo>
                    <a:pt x="447376" y="2791959"/>
                  </a:moveTo>
                  <a:lnTo>
                    <a:pt x="0" y="2791959"/>
                  </a:lnTo>
                  <a:lnTo>
                    <a:pt x="0" y="0"/>
                  </a:lnTo>
                  <a:lnTo>
                    <a:pt x="447376" y="2791959"/>
                  </a:lnTo>
                  <a:close/>
                </a:path>
              </a:pathLst>
            </a:custGeom>
            <a:solidFill>
              <a:srgbClr val="90C126">
                <a:alpha val="84704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08" y="6209422"/>
              <a:ext cx="2411759" cy="34669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08" y="1144722"/>
              <a:ext cx="3670799" cy="4808399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5126067" y="-4762"/>
            <a:ext cx="4022725" cy="6867525"/>
            <a:chOff x="5126067" y="-4762"/>
            <a:chExt cx="4022725" cy="6867525"/>
          </a:xfrm>
        </p:grpSpPr>
        <p:sp>
          <p:nvSpPr>
            <p:cNvPr id="7" name="object 7" descr=""/>
            <p:cNvSpPr/>
            <p:nvPr/>
          </p:nvSpPr>
          <p:spPr>
            <a:xfrm>
              <a:off x="5130829" y="4181809"/>
              <a:ext cx="4013200" cy="2676525"/>
            </a:xfrm>
            <a:custGeom>
              <a:avLst/>
              <a:gdLst/>
              <a:ahLst/>
              <a:cxnLst/>
              <a:rect l="l" t="t" r="r" b="b"/>
              <a:pathLst>
                <a:path w="4013200" h="2676525">
                  <a:moveTo>
                    <a:pt x="0" y="2676189"/>
                  </a:moveTo>
                  <a:lnTo>
                    <a:pt x="4013170" y="0"/>
                  </a:lnTo>
                </a:path>
              </a:pathLst>
            </a:custGeom>
            <a:ln w="952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04270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199" y="6857999"/>
                  </a:lnTo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891895" y="0"/>
              <a:ext cx="2252345" cy="6858000"/>
            </a:xfrm>
            <a:custGeom>
              <a:avLst/>
              <a:gdLst/>
              <a:ahLst/>
              <a:cxnLst/>
              <a:rect l="l" t="t" r="r" b="b"/>
              <a:pathLst>
                <a:path w="2252345" h="6858000">
                  <a:moveTo>
                    <a:pt x="2252104" y="6857999"/>
                  </a:moveTo>
                  <a:lnTo>
                    <a:pt x="0" y="6857999"/>
                  </a:lnTo>
                  <a:lnTo>
                    <a:pt x="2023533" y="0"/>
                  </a:lnTo>
                  <a:lnTo>
                    <a:pt x="2252104" y="8163"/>
                  </a:lnTo>
                  <a:lnTo>
                    <a:pt x="2252104" y="6857999"/>
                  </a:lnTo>
                  <a:close/>
                </a:path>
              </a:pathLst>
            </a:custGeom>
            <a:solidFill>
              <a:srgbClr val="90C126">
                <a:alpha val="2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206639" y="0"/>
              <a:ext cx="1937385" cy="6858000"/>
            </a:xfrm>
            <a:custGeom>
              <a:avLst/>
              <a:gdLst/>
              <a:ahLst/>
              <a:cxnLst/>
              <a:rect l="l" t="t" r="r" b="b"/>
              <a:pathLst>
                <a:path w="1937384" h="6858000">
                  <a:moveTo>
                    <a:pt x="1937360" y="6857999"/>
                  </a:moveTo>
                  <a:lnTo>
                    <a:pt x="1200784" y="6857999"/>
                  </a:lnTo>
                  <a:lnTo>
                    <a:pt x="0" y="0"/>
                  </a:lnTo>
                  <a:lnTo>
                    <a:pt x="1937360" y="0"/>
                  </a:lnTo>
                  <a:lnTo>
                    <a:pt x="1937360" y="6857999"/>
                  </a:lnTo>
                  <a:close/>
                </a:path>
              </a:pathLst>
            </a:custGeom>
            <a:solidFill>
              <a:srgbClr val="90C126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637896" y="3921157"/>
              <a:ext cx="2506345" cy="2936875"/>
            </a:xfrm>
            <a:custGeom>
              <a:avLst/>
              <a:gdLst/>
              <a:ahLst/>
              <a:cxnLst/>
              <a:rect l="l" t="t" r="r" b="b"/>
              <a:pathLst>
                <a:path w="2506345" h="2936875">
                  <a:moveTo>
                    <a:pt x="2506103" y="2936841"/>
                  </a:moveTo>
                  <a:lnTo>
                    <a:pt x="0" y="2936841"/>
                  </a:lnTo>
                  <a:lnTo>
                    <a:pt x="2506103" y="0"/>
                  </a:lnTo>
                  <a:lnTo>
                    <a:pt x="2506103" y="2936841"/>
                  </a:lnTo>
                  <a:close/>
                </a:path>
              </a:pathLst>
            </a:custGeom>
            <a:solidFill>
              <a:srgbClr val="54A021">
                <a:alpha val="7176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012718" y="0"/>
              <a:ext cx="2131695" cy="6858000"/>
            </a:xfrm>
            <a:custGeom>
              <a:avLst/>
              <a:gdLst/>
              <a:ahLst/>
              <a:cxnLst/>
              <a:rect l="l" t="t" r="r" b="b"/>
              <a:pathLst>
                <a:path w="2131695" h="6858000">
                  <a:moveTo>
                    <a:pt x="1854445" y="6857999"/>
                  </a:moveTo>
                  <a:lnTo>
                    <a:pt x="0" y="0"/>
                  </a:lnTo>
                  <a:lnTo>
                    <a:pt x="2131281" y="0"/>
                  </a:lnTo>
                  <a:lnTo>
                    <a:pt x="2131281" y="6849807"/>
                  </a:lnTo>
                  <a:lnTo>
                    <a:pt x="1854445" y="6857999"/>
                  </a:lnTo>
                  <a:close/>
                </a:path>
              </a:pathLst>
            </a:custGeom>
            <a:solidFill>
              <a:srgbClr val="3E7818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295775" y="0"/>
              <a:ext cx="848360" cy="6858000"/>
            </a:xfrm>
            <a:custGeom>
              <a:avLst/>
              <a:gdLst/>
              <a:ahLst/>
              <a:cxnLst/>
              <a:rect l="l" t="t" r="r" b="b"/>
              <a:pathLst>
                <a:path w="848359" h="6858000">
                  <a:moveTo>
                    <a:pt x="848224" y="6857999"/>
                  </a:moveTo>
                  <a:lnTo>
                    <a:pt x="0" y="6857999"/>
                  </a:lnTo>
                  <a:lnTo>
                    <a:pt x="676162" y="0"/>
                  </a:lnTo>
                  <a:lnTo>
                    <a:pt x="848224" y="0"/>
                  </a:lnTo>
                  <a:lnTo>
                    <a:pt x="848224" y="6857999"/>
                  </a:lnTo>
                  <a:close/>
                </a:path>
              </a:pathLst>
            </a:custGeom>
            <a:solidFill>
              <a:srgbClr val="BEE471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078388" y="0"/>
              <a:ext cx="1066165" cy="6858000"/>
            </a:xfrm>
            <a:custGeom>
              <a:avLst/>
              <a:gdLst/>
              <a:ahLst/>
              <a:cxnLst/>
              <a:rect l="l" t="t" r="r" b="b"/>
              <a:pathLst>
                <a:path w="1066165" h="6858000">
                  <a:moveTo>
                    <a:pt x="1065407" y="6857999"/>
                  </a:moveTo>
                  <a:lnTo>
                    <a:pt x="937419" y="6857999"/>
                  </a:lnTo>
                  <a:lnTo>
                    <a:pt x="0" y="0"/>
                  </a:lnTo>
                  <a:lnTo>
                    <a:pt x="1051178" y="0"/>
                  </a:lnTo>
                  <a:lnTo>
                    <a:pt x="1051137" y="42456"/>
                  </a:lnTo>
                  <a:lnTo>
                    <a:pt x="1051095" y="93377"/>
                  </a:lnTo>
                  <a:lnTo>
                    <a:pt x="1051060" y="144295"/>
                  </a:lnTo>
                  <a:lnTo>
                    <a:pt x="1051031" y="195211"/>
                  </a:lnTo>
                  <a:lnTo>
                    <a:pt x="1051009" y="246125"/>
                  </a:lnTo>
                  <a:lnTo>
                    <a:pt x="1050993" y="297035"/>
                  </a:lnTo>
                  <a:lnTo>
                    <a:pt x="1050984" y="347944"/>
                  </a:lnTo>
                  <a:lnTo>
                    <a:pt x="1050981" y="398849"/>
                  </a:lnTo>
                  <a:lnTo>
                    <a:pt x="1050984" y="449753"/>
                  </a:lnTo>
                  <a:lnTo>
                    <a:pt x="1050994" y="500653"/>
                  </a:lnTo>
                  <a:lnTo>
                    <a:pt x="1051009" y="551552"/>
                  </a:lnTo>
                  <a:lnTo>
                    <a:pt x="1051030" y="602448"/>
                  </a:lnTo>
                  <a:lnTo>
                    <a:pt x="1051057" y="653342"/>
                  </a:lnTo>
                  <a:lnTo>
                    <a:pt x="1051090" y="704233"/>
                  </a:lnTo>
                  <a:lnTo>
                    <a:pt x="1051128" y="755123"/>
                  </a:lnTo>
                  <a:lnTo>
                    <a:pt x="1051172" y="806010"/>
                  </a:lnTo>
                  <a:lnTo>
                    <a:pt x="1051221" y="856895"/>
                  </a:lnTo>
                  <a:lnTo>
                    <a:pt x="1051275" y="907778"/>
                  </a:lnTo>
                  <a:lnTo>
                    <a:pt x="1051334" y="958659"/>
                  </a:lnTo>
                  <a:lnTo>
                    <a:pt x="1051399" y="1009538"/>
                  </a:lnTo>
                  <a:lnTo>
                    <a:pt x="1051468" y="1060415"/>
                  </a:lnTo>
                  <a:lnTo>
                    <a:pt x="1051543" y="1111290"/>
                  </a:lnTo>
                  <a:lnTo>
                    <a:pt x="1051622" y="1162163"/>
                  </a:lnTo>
                  <a:lnTo>
                    <a:pt x="1051705" y="1213034"/>
                  </a:lnTo>
                  <a:lnTo>
                    <a:pt x="1051793" y="1263904"/>
                  </a:lnTo>
                  <a:lnTo>
                    <a:pt x="1051886" y="1314772"/>
                  </a:lnTo>
                  <a:lnTo>
                    <a:pt x="1051983" y="1365638"/>
                  </a:lnTo>
                  <a:lnTo>
                    <a:pt x="1052084" y="1416502"/>
                  </a:lnTo>
                  <a:lnTo>
                    <a:pt x="1052189" y="1467365"/>
                  </a:lnTo>
                  <a:lnTo>
                    <a:pt x="1052298" y="1518226"/>
                  </a:lnTo>
                  <a:lnTo>
                    <a:pt x="1052411" y="1569086"/>
                  </a:lnTo>
                  <a:lnTo>
                    <a:pt x="1052528" y="1619944"/>
                  </a:lnTo>
                  <a:lnTo>
                    <a:pt x="1052649" y="1670801"/>
                  </a:lnTo>
                  <a:lnTo>
                    <a:pt x="1052773" y="1721656"/>
                  </a:lnTo>
                  <a:lnTo>
                    <a:pt x="1052901" y="1772510"/>
                  </a:lnTo>
                  <a:lnTo>
                    <a:pt x="1053032" y="1823362"/>
                  </a:lnTo>
                  <a:lnTo>
                    <a:pt x="1053166" y="1874213"/>
                  </a:lnTo>
                  <a:lnTo>
                    <a:pt x="1053304" y="1925063"/>
                  </a:lnTo>
                  <a:lnTo>
                    <a:pt x="1053444" y="1975912"/>
                  </a:lnTo>
                  <a:lnTo>
                    <a:pt x="1053588" y="2026760"/>
                  </a:lnTo>
                  <a:lnTo>
                    <a:pt x="1053734" y="2077606"/>
                  </a:lnTo>
                  <a:lnTo>
                    <a:pt x="1053884" y="2128451"/>
                  </a:lnTo>
                  <a:lnTo>
                    <a:pt x="1054035" y="2179296"/>
                  </a:lnTo>
                  <a:lnTo>
                    <a:pt x="1054190" y="2230139"/>
                  </a:lnTo>
                  <a:lnTo>
                    <a:pt x="1054347" y="2280981"/>
                  </a:lnTo>
                  <a:lnTo>
                    <a:pt x="1054506" y="2331822"/>
                  </a:lnTo>
                  <a:lnTo>
                    <a:pt x="1054667" y="2382663"/>
                  </a:lnTo>
                  <a:lnTo>
                    <a:pt x="1054831" y="2433503"/>
                  </a:lnTo>
                  <a:lnTo>
                    <a:pt x="1054996" y="2484341"/>
                  </a:lnTo>
                  <a:lnTo>
                    <a:pt x="1055164" y="2535179"/>
                  </a:lnTo>
                  <a:lnTo>
                    <a:pt x="1055333" y="2586017"/>
                  </a:lnTo>
                  <a:lnTo>
                    <a:pt x="1055504" y="2636853"/>
                  </a:lnTo>
                  <a:lnTo>
                    <a:pt x="1055677" y="2687689"/>
                  </a:lnTo>
                  <a:lnTo>
                    <a:pt x="1055851" y="2738525"/>
                  </a:lnTo>
                  <a:lnTo>
                    <a:pt x="1056026" y="2789360"/>
                  </a:lnTo>
                  <a:lnTo>
                    <a:pt x="1056203" y="2840194"/>
                  </a:lnTo>
                  <a:lnTo>
                    <a:pt x="1056381" y="2891028"/>
                  </a:lnTo>
                  <a:lnTo>
                    <a:pt x="1056560" y="2941861"/>
                  </a:lnTo>
                  <a:lnTo>
                    <a:pt x="1056740" y="2992694"/>
                  </a:lnTo>
                  <a:lnTo>
                    <a:pt x="1056921" y="3043527"/>
                  </a:lnTo>
                  <a:lnTo>
                    <a:pt x="1057103" y="3094359"/>
                  </a:lnTo>
                  <a:lnTo>
                    <a:pt x="1057286" y="3145191"/>
                  </a:lnTo>
                  <a:lnTo>
                    <a:pt x="1057469" y="3196023"/>
                  </a:lnTo>
                  <a:lnTo>
                    <a:pt x="1057836" y="3297687"/>
                  </a:lnTo>
                  <a:lnTo>
                    <a:pt x="1058941" y="3602675"/>
                  </a:lnTo>
                  <a:lnTo>
                    <a:pt x="1059308" y="3704339"/>
                  </a:lnTo>
                  <a:lnTo>
                    <a:pt x="1059490" y="3755171"/>
                  </a:lnTo>
                  <a:lnTo>
                    <a:pt x="1059672" y="3806003"/>
                  </a:lnTo>
                  <a:lnTo>
                    <a:pt x="1059853" y="3856836"/>
                  </a:lnTo>
                  <a:lnTo>
                    <a:pt x="1060033" y="3907669"/>
                  </a:lnTo>
                  <a:lnTo>
                    <a:pt x="1060212" y="3958502"/>
                  </a:lnTo>
                  <a:lnTo>
                    <a:pt x="1060390" y="4009336"/>
                  </a:lnTo>
                  <a:lnTo>
                    <a:pt x="1060567" y="4060170"/>
                  </a:lnTo>
                  <a:lnTo>
                    <a:pt x="1060743" y="4111005"/>
                  </a:lnTo>
                  <a:lnTo>
                    <a:pt x="1060917" y="4161841"/>
                  </a:lnTo>
                  <a:lnTo>
                    <a:pt x="1061089" y="4212677"/>
                  </a:lnTo>
                  <a:lnTo>
                    <a:pt x="1061260" y="4263513"/>
                  </a:lnTo>
                  <a:lnTo>
                    <a:pt x="1061430" y="4314351"/>
                  </a:lnTo>
                  <a:lnTo>
                    <a:pt x="1061597" y="4365189"/>
                  </a:lnTo>
                  <a:lnTo>
                    <a:pt x="1061763" y="4416028"/>
                  </a:lnTo>
                  <a:lnTo>
                    <a:pt x="1061926" y="4466867"/>
                  </a:lnTo>
                  <a:lnTo>
                    <a:pt x="1062088" y="4517708"/>
                  </a:lnTo>
                  <a:lnTo>
                    <a:pt x="1062247" y="4568549"/>
                  </a:lnTo>
                  <a:lnTo>
                    <a:pt x="1062404" y="4619391"/>
                  </a:lnTo>
                  <a:lnTo>
                    <a:pt x="1062558" y="4670234"/>
                  </a:lnTo>
                  <a:lnTo>
                    <a:pt x="1062710" y="4721079"/>
                  </a:lnTo>
                  <a:lnTo>
                    <a:pt x="1062859" y="4771924"/>
                  </a:lnTo>
                  <a:lnTo>
                    <a:pt x="1063005" y="4822770"/>
                  </a:lnTo>
                  <a:lnTo>
                    <a:pt x="1063149" y="4873618"/>
                  </a:lnTo>
                  <a:lnTo>
                    <a:pt x="1063290" y="4924467"/>
                  </a:lnTo>
                  <a:lnTo>
                    <a:pt x="1063427" y="4975317"/>
                  </a:lnTo>
                  <a:lnTo>
                    <a:pt x="1063561" y="5026168"/>
                  </a:lnTo>
                  <a:lnTo>
                    <a:pt x="1063693" y="5077020"/>
                  </a:lnTo>
                  <a:lnTo>
                    <a:pt x="1063820" y="5127874"/>
                  </a:lnTo>
                  <a:lnTo>
                    <a:pt x="1063944" y="5178729"/>
                  </a:lnTo>
                  <a:lnTo>
                    <a:pt x="1064065" y="5229586"/>
                  </a:lnTo>
                  <a:lnTo>
                    <a:pt x="1064182" y="5280444"/>
                  </a:lnTo>
                  <a:lnTo>
                    <a:pt x="1064295" y="5331304"/>
                  </a:lnTo>
                  <a:lnTo>
                    <a:pt x="1064404" y="5382165"/>
                  </a:lnTo>
                  <a:lnTo>
                    <a:pt x="1064509" y="5433028"/>
                  </a:lnTo>
                  <a:lnTo>
                    <a:pt x="1064611" y="5483892"/>
                  </a:lnTo>
                  <a:lnTo>
                    <a:pt x="1064707" y="5534758"/>
                  </a:lnTo>
                  <a:lnTo>
                    <a:pt x="1064800" y="5585626"/>
                  </a:lnTo>
                  <a:lnTo>
                    <a:pt x="1064888" y="5636496"/>
                  </a:lnTo>
                  <a:lnTo>
                    <a:pt x="1064972" y="5687367"/>
                  </a:lnTo>
                  <a:lnTo>
                    <a:pt x="1065051" y="5738240"/>
                  </a:lnTo>
                  <a:lnTo>
                    <a:pt x="1065125" y="5789115"/>
                  </a:lnTo>
                  <a:lnTo>
                    <a:pt x="1065194" y="5839992"/>
                  </a:lnTo>
                  <a:lnTo>
                    <a:pt x="1065259" y="5890871"/>
                  </a:lnTo>
                  <a:lnTo>
                    <a:pt x="1065318" y="5941752"/>
                  </a:lnTo>
                  <a:lnTo>
                    <a:pt x="1065373" y="5992635"/>
                  </a:lnTo>
                  <a:lnTo>
                    <a:pt x="1065422" y="6043520"/>
                  </a:lnTo>
                  <a:lnTo>
                    <a:pt x="1065465" y="6094407"/>
                  </a:lnTo>
                  <a:lnTo>
                    <a:pt x="1065611" y="6145297"/>
                  </a:lnTo>
                  <a:lnTo>
                    <a:pt x="1065611" y="6756153"/>
                  </a:lnTo>
                  <a:lnTo>
                    <a:pt x="1065456" y="6807075"/>
                  </a:lnTo>
                  <a:lnTo>
                    <a:pt x="1065407" y="6857999"/>
                  </a:lnTo>
                  <a:close/>
                </a:path>
              </a:pathLst>
            </a:custGeom>
            <a:solidFill>
              <a:srgbClr val="90C126">
                <a:alpha val="6470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060296" y="4903280"/>
              <a:ext cx="1083945" cy="1955164"/>
            </a:xfrm>
            <a:custGeom>
              <a:avLst/>
              <a:gdLst/>
              <a:ahLst/>
              <a:cxnLst/>
              <a:rect l="l" t="t" r="r" b="b"/>
              <a:pathLst>
                <a:path w="1083945" h="1955165">
                  <a:moveTo>
                    <a:pt x="0" y="1954718"/>
                  </a:moveTo>
                  <a:lnTo>
                    <a:pt x="1083703" y="0"/>
                  </a:lnTo>
                  <a:lnTo>
                    <a:pt x="1083703" y="1949678"/>
                  </a:lnTo>
                  <a:lnTo>
                    <a:pt x="0" y="1954718"/>
                  </a:lnTo>
                  <a:close/>
                </a:path>
              </a:pathLst>
            </a:custGeom>
            <a:solidFill>
              <a:srgbClr val="90C126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0168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dirty="0" spc="-165"/>
              <a:t> </a:t>
            </a:r>
            <a:r>
              <a:rPr dirty="0" spc="-10"/>
              <a:t>Overview</a:t>
            </a:r>
          </a:p>
        </p:txBody>
      </p:sp>
      <p:sp>
        <p:nvSpPr>
          <p:cNvPr id="17" name="object 17" descr=""/>
          <p:cNvSpPr/>
          <p:nvPr/>
        </p:nvSpPr>
        <p:spPr>
          <a:xfrm>
            <a:off x="0" y="10487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9143999" y="25399"/>
                </a:moveTo>
                <a:lnTo>
                  <a:pt x="0" y="253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25399"/>
                </a:lnTo>
                <a:close/>
              </a:path>
            </a:pathLst>
          </a:custGeom>
          <a:solidFill>
            <a:srgbClr val="0060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3988349" y="1758145"/>
            <a:ext cx="3667125" cy="1165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700"/>
              </a:lnSpc>
              <a:spcBef>
                <a:spcPts val="100"/>
              </a:spcBef>
            </a:pPr>
            <a:r>
              <a:rPr dirty="0" sz="3000" b="1">
                <a:solidFill>
                  <a:srgbClr val="1B1B27"/>
                </a:solidFill>
                <a:latin typeface="Trebuchet MS"/>
                <a:cs typeface="Trebuchet MS"/>
              </a:rPr>
              <a:t>Stationary</a:t>
            </a:r>
            <a:r>
              <a:rPr dirty="0" sz="3000" spc="-195" b="1">
                <a:solidFill>
                  <a:srgbClr val="1B1B27"/>
                </a:solidFill>
                <a:latin typeface="Trebuchet MS"/>
                <a:cs typeface="Trebuchet MS"/>
              </a:rPr>
              <a:t> </a:t>
            </a:r>
            <a:r>
              <a:rPr dirty="0" sz="3000" spc="-10" b="1">
                <a:solidFill>
                  <a:srgbClr val="1B1B27"/>
                </a:solidFill>
                <a:latin typeface="Trebuchet MS"/>
                <a:cs typeface="Trebuchet MS"/>
              </a:rPr>
              <a:t>Inventory Management</a:t>
            </a:r>
            <a:r>
              <a:rPr dirty="0" sz="3000" spc="-130" b="1">
                <a:solidFill>
                  <a:srgbClr val="1B1B27"/>
                </a:solidFill>
                <a:latin typeface="Trebuchet MS"/>
                <a:cs typeface="Trebuchet MS"/>
              </a:rPr>
              <a:t> </a:t>
            </a:r>
            <a:r>
              <a:rPr dirty="0" sz="3000" spc="-10" b="1">
                <a:solidFill>
                  <a:srgbClr val="1B1B27"/>
                </a:solidFill>
                <a:latin typeface="Trebuchet MS"/>
                <a:cs typeface="Trebuchet MS"/>
              </a:rPr>
              <a:t>System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988351" y="3527386"/>
            <a:ext cx="5128895" cy="1595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This </a:t>
            </a:r>
            <a:r>
              <a:rPr dirty="0" sz="1750" spc="70">
                <a:solidFill>
                  <a:srgbClr val="404155"/>
                </a:solidFill>
                <a:latin typeface="Microsoft Sans Serif"/>
                <a:cs typeface="Microsoft Sans Serif"/>
              </a:rPr>
              <a:t>presentation</a:t>
            </a:r>
            <a:r>
              <a:rPr dirty="0" sz="1750" spc="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60">
                <a:solidFill>
                  <a:srgbClr val="404155"/>
                </a:solidFill>
                <a:latin typeface="Microsoft Sans Serif"/>
                <a:cs typeface="Microsoft Sans Serif"/>
              </a:rPr>
              <a:t>outlines</a:t>
            </a:r>
            <a:r>
              <a:rPr dirty="0" sz="1750" spc="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110">
                <a:solidFill>
                  <a:srgbClr val="404155"/>
                </a:solidFill>
                <a:latin typeface="Microsoft Sans Serif"/>
                <a:cs typeface="Microsoft Sans Serif"/>
              </a:rPr>
              <a:t>the</a:t>
            </a:r>
            <a:r>
              <a:rPr dirty="0" sz="1750" spc="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75">
                <a:solidFill>
                  <a:srgbClr val="404155"/>
                </a:solidFill>
                <a:latin typeface="Microsoft Sans Serif"/>
                <a:cs typeface="Microsoft Sans Serif"/>
              </a:rPr>
              <a:t>development</a:t>
            </a:r>
            <a:r>
              <a:rPr dirty="0" sz="1750" spc="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155">
                <a:solidFill>
                  <a:srgbClr val="404155"/>
                </a:solidFill>
                <a:latin typeface="Microsoft Sans Serif"/>
                <a:cs typeface="Microsoft Sans Serif"/>
              </a:rPr>
              <a:t>of</a:t>
            </a:r>
            <a:r>
              <a:rPr dirty="0" sz="1750" spc="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50">
                <a:solidFill>
                  <a:srgbClr val="404155"/>
                </a:solidFill>
                <a:latin typeface="Microsoft Sans Serif"/>
                <a:cs typeface="Microsoft Sans Serif"/>
              </a:rPr>
              <a:t>a</a:t>
            </a:r>
            <a:endParaRPr sz="1750">
              <a:latin typeface="Microsoft Sans Serif"/>
              <a:cs typeface="Microsoft Sans Serif"/>
            </a:endParaRPr>
          </a:p>
          <a:p>
            <a:pPr algn="just" marL="12700" marR="5080">
              <a:lnSpc>
                <a:spcPct val="162900"/>
              </a:lnSpc>
            </a:pPr>
            <a:r>
              <a:rPr dirty="0" sz="1750" spc="90">
                <a:solidFill>
                  <a:srgbClr val="404155"/>
                </a:solidFill>
                <a:latin typeface="Microsoft Sans Serif"/>
                <a:cs typeface="Microsoft Sans Serif"/>
              </a:rPr>
              <a:t>stationary</a:t>
            </a:r>
            <a:r>
              <a:rPr dirty="0" sz="1750" spc="-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90">
                <a:solidFill>
                  <a:srgbClr val="404155"/>
                </a:solidFill>
                <a:latin typeface="Microsoft Sans Serif"/>
                <a:cs typeface="Microsoft Sans Serif"/>
              </a:rPr>
              <a:t>inventory</a:t>
            </a:r>
            <a:r>
              <a:rPr dirty="0" sz="1750" spc="-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95">
                <a:solidFill>
                  <a:srgbClr val="404155"/>
                </a:solidFill>
                <a:latin typeface="Microsoft Sans Serif"/>
                <a:cs typeface="Microsoft Sans Serif"/>
              </a:rPr>
              <a:t>management</a:t>
            </a: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65">
                <a:solidFill>
                  <a:srgbClr val="404155"/>
                </a:solidFill>
                <a:latin typeface="Microsoft Sans Serif"/>
                <a:cs typeface="Microsoft Sans Serif"/>
              </a:rPr>
              <a:t>system</a:t>
            </a:r>
            <a:r>
              <a:rPr dirty="0" sz="1750" spc="-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40">
                <a:solidFill>
                  <a:srgbClr val="404155"/>
                </a:solidFill>
                <a:latin typeface="Microsoft Sans Serif"/>
                <a:cs typeface="Microsoft Sans Serif"/>
              </a:rPr>
              <a:t>using </a:t>
            </a:r>
            <a:r>
              <a:rPr dirty="0" sz="1750" spc="-10">
                <a:solidFill>
                  <a:srgbClr val="404155"/>
                </a:solidFill>
                <a:latin typeface="Microsoft Sans Serif"/>
                <a:cs typeface="Microsoft Sans Serif"/>
              </a:rPr>
              <a:t>Java</a:t>
            </a:r>
            <a:r>
              <a:rPr dirty="0" sz="1750" spc="-1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70">
                <a:solidFill>
                  <a:srgbClr val="404155"/>
                </a:solidFill>
                <a:latin typeface="Microsoft Sans Serif"/>
                <a:cs typeface="Microsoft Sans Serif"/>
              </a:rPr>
              <a:t>and</a:t>
            </a:r>
            <a:r>
              <a:rPr dirty="0" sz="1750" spc="-1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MySQL</a:t>
            </a:r>
            <a:r>
              <a:rPr dirty="0" sz="1750" spc="-1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165">
                <a:solidFill>
                  <a:srgbClr val="404155"/>
                </a:solidFill>
                <a:latin typeface="Microsoft Sans Serif"/>
                <a:cs typeface="Microsoft Sans Serif"/>
              </a:rPr>
              <a:t>to</a:t>
            </a:r>
            <a:r>
              <a:rPr dirty="0" sz="1750" spc="-1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60">
                <a:solidFill>
                  <a:srgbClr val="404155"/>
                </a:solidFill>
                <a:latin typeface="Microsoft Sans Serif"/>
                <a:cs typeface="Microsoft Sans Serif"/>
              </a:rPr>
              <a:t>streamline</a:t>
            </a:r>
            <a:r>
              <a:rPr dirty="0" sz="1750" spc="-1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70">
                <a:solidFill>
                  <a:srgbClr val="404155"/>
                </a:solidFill>
                <a:latin typeface="Microsoft Sans Serif"/>
                <a:cs typeface="Microsoft Sans Serif"/>
              </a:rPr>
              <a:t>and</a:t>
            </a:r>
            <a:r>
              <a:rPr dirty="0" sz="1750" spc="-1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85">
                <a:solidFill>
                  <a:srgbClr val="404155"/>
                </a:solidFill>
                <a:latin typeface="Microsoft Sans Serif"/>
                <a:cs typeface="Microsoft Sans Serif"/>
              </a:rPr>
              <a:t>optimize</a:t>
            </a:r>
            <a:r>
              <a:rPr dirty="0" sz="1750" spc="-1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80">
                <a:solidFill>
                  <a:srgbClr val="404155"/>
                </a:solidFill>
                <a:latin typeface="Microsoft Sans Serif"/>
                <a:cs typeface="Microsoft Sans Serif"/>
              </a:rPr>
              <a:t>the </a:t>
            </a:r>
            <a:r>
              <a:rPr dirty="0" sz="1750" spc="90">
                <a:solidFill>
                  <a:srgbClr val="404155"/>
                </a:solidFill>
                <a:latin typeface="Microsoft Sans Serif"/>
                <a:cs typeface="Microsoft Sans Serif"/>
              </a:rPr>
              <a:t>inventory</a:t>
            </a:r>
            <a:r>
              <a:rPr dirty="0" sz="1750" spc="-2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10">
                <a:solidFill>
                  <a:srgbClr val="404155"/>
                </a:solidFill>
                <a:latin typeface="Microsoft Sans Serif"/>
                <a:cs typeface="Microsoft Sans Serif"/>
              </a:rPr>
              <a:t>process.</a:t>
            </a:r>
            <a:endParaRPr sz="17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dirty="0" sz="4400" b="0">
                <a:latin typeface="Calibri"/>
                <a:cs typeface="Calibri"/>
              </a:rPr>
              <a:t>About</a:t>
            </a:r>
            <a:r>
              <a:rPr dirty="0" sz="4400" spc="-75" b="0">
                <a:latin typeface="Calibri"/>
                <a:cs typeface="Calibri"/>
              </a:rPr>
              <a:t> </a:t>
            </a:r>
            <a:r>
              <a:rPr dirty="0" sz="4400" b="0">
                <a:latin typeface="Calibri"/>
                <a:cs typeface="Calibri"/>
              </a:rPr>
              <a:t>the</a:t>
            </a:r>
            <a:r>
              <a:rPr dirty="0" sz="4400" spc="-75" b="0">
                <a:latin typeface="Calibri"/>
                <a:cs typeface="Calibri"/>
              </a:rPr>
              <a:t> </a:t>
            </a:r>
            <a:r>
              <a:rPr dirty="0" sz="4400" spc="-10" b="0">
                <a:latin typeface="Calibri"/>
                <a:cs typeface="Calibri"/>
              </a:rPr>
              <a:t>Problem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0487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9143999" y="25399"/>
                </a:moveTo>
                <a:lnTo>
                  <a:pt x="0" y="253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25399"/>
                </a:lnTo>
                <a:close/>
              </a:path>
            </a:pathLst>
          </a:custGeom>
          <a:solidFill>
            <a:srgbClr val="0060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08925" y="3913389"/>
            <a:ext cx="1938020" cy="1160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90">
                <a:solidFill>
                  <a:srgbClr val="404155"/>
                </a:solidFill>
                <a:latin typeface="Microsoft Sans Serif"/>
                <a:cs typeface="Microsoft Sans Serif"/>
              </a:rPr>
              <a:t>inventory</a:t>
            </a:r>
            <a:r>
              <a:rPr dirty="0" sz="1750" spc="2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leads</a:t>
            </a:r>
            <a:r>
              <a:rPr dirty="0" sz="1750" spc="2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135">
                <a:solidFill>
                  <a:srgbClr val="404155"/>
                </a:solidFill>
                <a:latin typeface="Microsoft Sans Serif"/>
                <a:cs typeface="Microsoft Sans Serif"/>
              </a:rPr>
              <a:t>to</a:t>
            </a:r>
            <a:endParaRPr sz="1750">
              <a:latin typeface="Microsoft Sans Serif"/>
              <a:cs typeface="Microsoft Sans Serif"/>
            </a:endParaRPr>
          </a:p>
          <a:p>
            <a:pPr marL="12700" marR="149860">
              <a:lnSpc>
                <a:spcPct val="162900"/>
              </a:lnSpc>
            </a:pP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inaccuracies</a:t>
            </a:r>
            <a:r>
              <a:rPr dirty="0" sz="1750" spc="40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45">
                <a:solidFill>
                  <a:srgbClr val="404155"/>
                </a:solidFill>
                <a:latin typeface="Microsoft Sans Serif"/>
                <a:cs typeface="Microsoft Sans Serif"/>
              </a:rPr>
              <a:t>and </a:t>
            </a:r>
            <a:r>
              <a:rPr dirty="0" sz="1750" spc="-10">
                <a:solidFill>
                  <a:srgbClr val="404155"/>
                </a:solidFill>
                <a:latin typeface="Microsoft Sans Serif"/>
                <a:cs typeface="Microsoft Sans Serif"/>
              </a:rPr>
              <a:t>inefficiencies.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08925" y="1898548"/>
            <a:ext cx="232346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1B1B27"/>
                </a:solidFill>
                <a:latin typeface="Arial MT"/>
                <a:cs typeface="Arial MT"/>
              </a:rPr>
              <a:t>Manual</a:t>
            </a:r>
            <a:r>
              <a:rPr dirty="0" sz="2200" spc="-105">
                <a:solidFill>
                  <a:srgbClr val="1B1B27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1B1B27"/>
                </a:solidFill>
                <a:latin typeface="Arial MT"/>
                <a:cs typeface="Arial MT"/>
              </a:rPr>
              <a:t>Processes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218650" y="1814778"/>
            <a:ext cx="2618740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200">
                <a:solidFill>
                  <a:srgbClr val="1B1B27"/>
                </a:solidFill>
                <a:latin typeface="Arial MT"/>
                <a:cs typeface="Arial MT"/>
              </a:rPr>
              <a:t>Stock</a:t>
            </a:r>
            <a:r>
              <a:rPr dirty="0" sz="2200" spc="-60">
                <a:solidFill>
                  <a:srgbClr val="1B1B27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1B1B27"/>
                </a:solidFill>
                <a:latin typeface="Arial MT"/>
                <a:cs typeface="Arial MT"/>
              </a:rPr>
              <a:t>Shortages</a:t>
            </a:r>
            <a:r>
              <a:rPr dirty="0" sz="2200" spc="-55">
                <a:solidFill>
                  <a:srgbClr val="1B1B27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1B1B27"/>
                </a:solidFill>
                <a:latin typeface="Arial MT"/>
                <a:cs typeface="Arial MT"/>
              </a:rPr>
              <a:t>and </a:t>
            </a:r>
            <a:r>
              <a:rPr dirty="0" sz="2200" spc="-10">
                <a:solidFill>
                  <a:srgbClr val="1B1B27"/>
                </a:solidFill>
                <a:latin typeface="Arial MT"/>
                <a:cs typeface="Arial MT"/>
              </a:rPr>
              <a:t>Overstocking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263425" y="1898598"/>
            <a:ext cx="221488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1B1B27"/>
                </a:solidFill>
                <a:latin typeface="Arial MT"/>
                <a:cs typeface="Arial MT"/>
              </a:rPr>
              <a:t>Limited</a:t>
            </a:r>
            <a:r>
              <a:rPr dirty="0" sz="2200" spc="-110">
                <a:solidFill>
                  <a:srgbClr val="1B1B27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1B1B27"/>
                </a:solidFill>
                <a:latin typeface="Arial MT"/>
                <a:cs typeface="Arial MT"/>
              </a:rPr>
              <a:t>Reporting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08925" y="3044710"/>
            <a:ext cx="5777865" cy="29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1965" algn="l"/>
              </a:tabLst>
            </a:pPr>
            <a:r>
              <a:rPr dirty="0" sz="1750" spc="70">
                <a:solidFill>
                  <a:srgbClr val="404155"/>
                </a:solidFill>
                <a:latin typeface="Microsoft Sans Serif"/>
                <a:cs typeface="Microsoft Sans Serif"/>
              </a:rPr>
              <a:t>Manual</a:t>
            </a:r>
            <a:r>
              <a:rPr dirty="0" sz="1750" spc="-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90">
                <a:solidFill>
                  <a:srgbClr val="404155"/>
                </a:solidFill>
                <a:latin typeface="Microsoft Sans Serif"/>
                <a:cs typeface="Microsoft Sans Serif"/>
              </a:rPr>
              <a:t>tracking</a:t>
            </a:r>
            <a:r>
              <a:rPr dirty="0" sz="1750" spc="-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45">
                <a:solidFill>
                  <a:srgbClr val="404155"/>
                </a:solidFill>
                <a:latin typeface="Microsoft Sans Serif"/>
                <a:cs typeface="Microsoft Sans Serif"/>
              </a:rPr>
              <a:t>and</a:t>
            </a: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	</a:t>
            </a:r>
            <a:r>
              <a:rPr dirty="0" sz="1750" spc="60">
                <a:solidFill>
                  <a:srgbClr val="404155"/>
                </a:solidFill>
                <a:latin typeface="Microsoft Sans Serif"/>
                <a:cs typeface="Microsoft Sans Serif"/>
              </a:rPr>
              <a:t>Lack</a:t>
            </a:r>
            <a:r>
              <a:rPr dirty="0" sz="1750" spc="-2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155">
                <a:solidFill>
                  <a:srgbClr val="404155"/>
                </a:solidFill>
                <a:latin typeface="Microsoft Sans Serif"/>
                <a:cs typeface="Microsoft Sans Serif"/>
              </a:rPr>
              <a:t>of</a:t>
            </a:r>
            <a:r>
              <a:rPr dirty="0" sz="1750" spc="-2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70">
                <a:solidFill>
                  <a:srgbClr val="404155"/>
                </a:solidFill>
                <a:latin typeface="Microsoft Sans Serif"/>
                <a:cs typeface="Microsoft Sans Serif"/>
              </a:rPr>
              <a:t>real-</a:t>
            </a:r>
            <a:r>
              <a:rPr dirty="0" sz="1750" spc="95">
                <a:solidFill>
                  <a:srgbClr val="404155"/>
                </a:solidFill>
                <a:latin typeface="Microsoft Sans Serif"/>
                <a:cs typeface="Microsoft Sans Serif"/>
              </a:rPr>
              <a:t>time</a:t>
            </a:r>
            <a:r>
              <a:rPr dirty="0" sz="1750" spc="-1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50">
                <a:solidFill>
                  <a:srgbClr val="404155"/>
                </a:solidFill>
                <a:latin typeface="Microsoft Sans Serif"/>
                <a:cs typeface="Microsoft Sans Serif"/>
              </a:rPr>
              <a:t>visibility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218650" y="3913389"/>
            <a:ext cx="2258060" cy="72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70">
                <a:solidFill>
                  <a:srgbClr val="404155"/>
                </a:solidFill>
                <a:latin typeface="Microsoft Sans Serif"/>
                <a:cs typeface="Microsoft Sans Serif"/>
              </a:rPr>
              <a:t>in</a:t>
            </a:r>
            <a:r>
              <a:rPr dirty="0" sz="1750" spc="-1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100">
                <a:solidFill>
                  <a:srgbClr val="404155"/>
                </a:solidFill>
                <a:latin typeface="Microsoft Sans Serif"/>
                <a:cs typeface="Microsoft Sans Serif"/>
              </a:rPr>
              <a:t>stock</a:t>
            </a:r>
            <a:r>
              <a:rPr dirty="0" sz="1750" spc="-1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60">
                <a:solidFill>
                  <a:srgbClr val="404155"/>
                </a:solidFill>
                <a:latin typeface="Microsoft Sans Serif"/>
                <a:cs typeface="Microsoft Sans Serif"/>
              </a:rPr>
              <a:t>shortages</a:t>
            </a:r>
            <a:r>
              <a:rPr dirty="0" sz="1750" spc="-1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70">
                <a:solidFill>
                  <a:srgbClr val="404155"/>
                </a:solidFill>
                <a:latin typeface="Microsoft Sans Serif"/>
                <a:cs typeface="Microsoft Sans Serif"/>
              </a:rPr>
              <a:t>or</a:t>
            </a:r>
            <a:endParaRPr sz="1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750" spc="60">
                <a:solidFill>
                  <a:srgbClr val="404155"/>
                </a:solidFill>
                <a:latin typeface="Microsoft Sans Serif"/>
                <a:cs typeface="Microsoft Sans Serif"/>
              </a:rPr>
              <a:t>overstocking.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263423" y="2670385"/>
            <a:ext cx="2685415" cy="72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70">
                <a:solidFill>
                  <a:srgbClr val="404155"/>
                </a:solidFill>
                <a:latin typeface="Microsoft Sans Serif"/>
                <a:cs typeface="Microsoft Sans Serif"/>
              </a:rPr>
              <a:t>Traditional</a:t>
            </a:r>
            <a:r>
              <a:rPr dirty="0" sz="1750" spc="-2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90">
                <a:solidFill>
                  <a:srgbClr val="404155"/>
                </a:solidFill>
                <a:latin typeface="Microsoft Sans Serif"/>
                <a:cs typeface="Microsoft Sans Serif"/>
              </a:rPr>
              <a:t>methods</a:t>
            </a:r>
            <a:r>
              <a:rPr dirty="0" sz="1750" spc="-2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45">
                <a:solidFill>
                  <a:srgbClr val="404155"/>
                </a:solidFill>
                <a:latin typeface="Microsoft Sans Serif"/>
                <a:cs typeface="Microsoft Sans Serif"/>
              </a:rPr>
              <a:t>lack</a:t>
            </a:r>
            <a:endParaRPr sz="1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750" spc="50">
                <a:solidFill>
                  <a:srgbClr val="404155"/>
                </a:solidFill>
                <a:latin typeface="Microsoft Sans Serif"/>
                <a:cs typeface="Microsoft Sans Serif"/>
              </a:rPr>
              <a:t>comprehensive</a:t>
            </a:r>
            <a:r>
              <a:rPr dirty="0" sz="1750" spc="2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70">
                <a:solidFill>
                  <a:srgbClr val="404155"/>
                </a:solidFill>
                <a:latin typeface="Microsoft Sans Serif"/>
                <a:cs typeface="Microsoft Sans Serif"/>
              </a:rPr>
              <a:t>reporting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83525" y="3479049"/>
            <a:ext cx="8455025" cy="29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047365" algn="l"/>
                <a:tab pos="6092190" algn="l"/>
              </a:tabLst>
            </a:pPr>
            <a:r>
              <a:rPr dirty="0" sz="1750" spc="95">
                <a:solidFill>
                  <a:srgbClr val="404155"/>
                </a:solidFill>
                <a:latin typeface="Microsoft Sans Serif"/>
                <a:cs typeface="Microsoft Sans Serif"/>
              </a:rPr>
              <a:t>management</a:t>
            </a:r>
            <a:r>
              <a:rPr dirty="0" sz="1750" spc="-1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155">
                <a:solidFill>
                  <a:srgbClr val="404155"/>
                </a:solidFill>
                <a:latin typeface="Microsoft Sans Serif"/>
                <a:cs typeface="Microsoft Sans Serif"/>
              </a:rPr>
              <a:t>of</a:t>
            </a:r>
            <a:r>
              <a:rPr dirty="0" sz="1750" spc="-1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80">
                <a:solidFill>
                  <a:srgbClr val="404155"/>
                </a:solidFill>
                <a:latin typeface="Microsoft Sans Serif"/>
                <a:cs typeface="Microsoft Sans Serif"/>
              </a:rPr>
              <a:t>stationary</a:t>
            </a: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	</a:t>
            </a:r>
            <a:r>
              <a:rPr dirty="0" sz="1750" spc="114">
                <a:solidFill>
                  <a:srgbClr val="404155"/>
                </a:solidFill>
                <a:latin typeface="Microsoft Sans Serif"/>
                <a:cs typeface="Microsoft Sans Serif"/>
              </a:rPr>
              <a:t>into</a:t>
            </a:r>
            <a:r>
              <a:rPr dirty="0" sz="1750" spc="1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90">
                <a:solidFill>
                  <a:srgbClr val="404155"/>
                </a:solidFill>
                <a:latin typeface="Microsoft Sans Serif"/>
                <a:cs typeface="Microsoft Sans Serif"/>
              </a:rPr>
              <a:t>inventory</a:t>
            </a:r>
            <a:r>
              <a:rPr dirty="0" sz="1750" spc="1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levels</a:t>
            </a:r>
            <a:r>
              <a:rPr dirty="0" sz="1750" spc="1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10">
                <a:solidFill>
                  <a:srgbClr val="404155"/>
                </a:solidFill>
                <a:latin typeface="Microsoft Sans Serif"/>
                <a:cs typeface="Microsoft Sans Serif"/>
              </a:rPr>
              <a:t>results</a:t>
            </a: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	</a:t>
            </a:r>
            <a:r>
              <a:rPr dirty="0" baseline="-14285" sz="2625" spc="30">
                <a:solidFill>
                  <a:srgbClr val="404155"/>
                </a:solidFill>
                <a:latin typeface="Microsoft Sans Serif"/>
                <a:cs typeface="Microsoft Sans Serif"/>
              </a:rPr>
              <a:t>capabilities,</a:t>
            </a:r>
            <a:r>
              <a:rPr dirty="0" baseline="-14285" sz="2625" spc="217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baseline="-14285" sz="2625" spc="142">
                <a:solidFill>
                  <a:srgbClr val="404155"/>
                </a:solidFill>
                <a:latin typeface="Microsoft Sans Serif"/>
                <a:cs typeface="Microsoft Sans Serif"/>
              </a:rPr>
              <a:t>making</a:t>
            </a:r>
            <a:r>
              <a:rPr dirty="0" baseline="-14285" sz="2625" spc="217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baseline="-14285" sz="2625" spc="172">
                <a:solidFill>
                  <a:srgbClr val="404155"/>
                </a:solidFill>
                <a:latin typeface="Microsoft Sans Serif"/>
                <a:cs typeface="Microsoft Sans Serif"/>
              </a:rPr>
              <a:t>it</a:t>
            </a:r>
            <a:endParaRPr baseline="-14285" sz="2625">
              <a:latin typeface="Microsoft Sans Serif"/>
              <a:cs typeface="Microsoft Sans Serif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263423" y="3973403"/>
            <a:ext cx="1993264" cy="72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95">
                <a:solidFill>
                  <a:srgbClr val="404155"/>
                </a:solidFill>
                <a:latin typeface="Microsoft Sans Serif"/>
                <a:cs typeface="Microsoft Sans Serif"/>
              </a:rPr>
              <a:t>difficult</a:t>
            </a:r>
            <a:r>
              <a:rPr dirty="0" sz="1750" spc="-1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165">
                <a:solidFill>
                  <a:srgbClr val="404155"/>
                </a:solidFill>
                <a:latin typeface="Microsoft Sans Serif"/>
                <a:cs typeface="Microsoft Sans Serif"/>
              </a:rPr>
              <a:t>to</a:t>
            </a:r>
            <a:r>
              <a:rPr dirty="0" sz="1750" spc="-10">
                <a:solidFill>
                  <a:srgbClr val="404155"/>
                </a:solidFill>
                <a:latin typeface="Microsoft Sans Serif"/>
                <a:cs typeface="Microsoft Sans Serif"/>
              </a:rPr>
              <a:t> analyze</a:t>
            </a:r>
            <a:endParaRPr sz="1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750" spc="90">
                <a:solidFill>
                  <a:srgbClr val="404155"/>
                </a:solidFill>
                <a:latin typeface="Microsoft Sans Serif"/>
                <a:cs typeface="Microsoft Sans Serif"/>
              </a:rPr>
              <a:t>inventory</a:t>
            </a:r>
            <a:r>
              <a:rPr dirty="0" sz="1750" spc="-2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50">
                <a:solidFill>
                  <a:srgbClr val="404155"/>
                </a:solidFill>
                <a:latin typeface="Microsoft Sans Serif"/>
                <a:cs typeface="Microsoft Sans Serif"/>
              </a:rPr>
              <a:t>trends.</a:t>
            </a:r>
            <a:endParaRPr sz="17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0168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dirty="0" spc="-185"/>
              <a:t> </a:t>
            </a:r>
            <a:r>
              <a:rPr dirty="0" spc="-10"/>
              <a:t>Statement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1048747"/>
            <a:ext cx="9144000" cy="5710555"/>
            <a:chOff x="0" y="1048747"/>
            <a:chExt cx="9144000" cy="5710555"/>
          </a:xfrm>
        </p:grpSpPr>
        <p:sp>
          <p:nvSpPr>
            <p:cNvPr id="4" name="object 4" descr=""/>
            <p:cNvSpPr/>
            <p:nvPr/>
          </p:nvSpPr>
          <p:spPr>
            <a:xfrm>
              <a:off x="0" y="1048747"/>
              <a:ext cx="9144000" cy="25400"/>
            </a:xfrm>
            <a:custGeom>
              <a:avLst/>
              <a:gdLst/>
              <a:ahLst/>
              <a:cxnLst/>
              <a:rect l="l" t="t" r="r" b="b"/>
              <a:pathLst>
                <a:path w="9144000" h="25400">
                  <a:moveTo>
                    <a:pt x="9143999" y="25399"/>
                  </a:moveTo>
                  <a:lnTo>
                    <a:pt x="0" y="253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25399"/>
                  </a:lnTo>
                  <a:close/>
                </a:path>
              </a:pathLst>
            </a:custGeom>
            <a:solidFill>
              <a:srgbClr val="0060A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6950" y="1061448"/>
              <a:ext cx="4317049" cy="569780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6349" y="2177998"/>
              <a:ext cx="4098000" cy="3386099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66675" y="1645034"/>
            <a:ext cx="4631690" cy="33324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The</a:t>
            </a:r>
            <a:r>
              <a:rPr dirty="0" sz="1750" spc="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80">
                <a:solidFill>
                  <a:srgbClr val="404155"/>
                </a:solidFill>
                <a:latin typeface="Microsoft Sans Serif"/>
                <a:cs typeface="Microsoft Sans Serif"/>
              </a:rPr>
              <a:t>current</a:t>
            </a:r>
            <a:r>
              <a:rPr dirty="0" sz="1750" spc="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80">
                <a:solidFill>
                  <a:srgbClr val="404155"/>
                </a:solidFill>
                <a:latin typeface="Microsoft Sans Serif"/>
                <a:cs typeface="Microsoft Sans Serif"/>
              </a:rPr>
              <a:t>manual</a:t>
            </a:r>
            <a:r>
              <a:rPr dirty="0" sz="1750" spc="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90">
                <a:solidFill>
                  <a:srgbClr val="404155"/>
                </a:solidFill>
                <a:latin typeface="Microsoft Sans Serif"/>
                <a:cs typeface="Microsoft Sans Serif"/>
              </a:rPr>
              <a:t>stationary</a:t>
            </a:r>
            <a:r>
              <a:rPr dirty="0" sz="1750" spc="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80">
                <a:solidFill>
                  <a:srgbClr val="404155"/>
                </a:solidFill>
                <a:latin typeface="Microsoft Sans Serif"/>
                <a:cs typeface="Microsoft Sans Serif"/>
              </a:rPr>
              <a:t>inventory</a:t>
            </a:r>
            <a:endParaRPr sz="1750">
              <a:latin typeface="Microsoft Sans Serif"/>
              <a:cs typeface="Microsoft Sans Serif"/>
            </a:endParaRPr>
          </a:p>
          <a:p>
            <a:pPr marL="12700" marR="5080">
              <a:lnSpc>
                <a:spcPct val="162900"/>
              </a:lnSpc>
            </a:pPr>
            <a:r>
              <a:rPr dirty="0" sz="1750" spc="95">
                <a:solidFill>
                  <a:srgbClr val="404155"/>
                </a:solidFill>
                <a:latin typeface="Microsoft Sans Serif"/>
                <a:cs typeface="Microsoft Sans Serif"/>
              </a:rPr>
              <a:t>management</a:t>
            </a: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65">
                <a:solidFill>
                  <a:srgbClr val="404155"/>
                </a:solidFill>
                <a:latin typeface="Microsoft Sans Serif"/>
                <a:cs typeface="Microsoft Sans Serif"/>
              </a:rPr>
              <a:t>system</a:t>
            </a: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 is </a:t>
            </a:r>
            <a:r>
              <a:rPr dirty="0" sz="1750" spc="70">
                <a:solidFill>
                  <a:srgbClr val="404155"/>
                </a:solidFill>
                <a:latin typeface="Microsoft Sans Serif"/>
                <a:cs typeface="Microsoft Sans Serif"/>
              </a:rPr>
              <a:t>inefficient,</a:t>
            </a: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40">
                <a:solidFill>
                  <a:srgbClr val="404155"/>
                </a:solidFill>
                <a:latin typeface="Microsoft Sans Serif"/>
                <a:cs typeface="Microsoft Sans Serif"/>
              </a:rPr>
              <a:t>leading </a:t>
            </a:r>
            <a:r>
              <a:rPr dirty="0" sz="1750" spc="165">
                <a:solidFill>
                  <a:srgbClr val="404155"/>
                </a:solidFill>
                <a:latin typeface="Microsoft Sans Serif"/>
                <a:cs typeface="Microsoft Sans Serif"/>
              </a:rPr>
              <a:t>to</a:t>
            </a:r>
            <a:r>
              <a:rPr dirty="0" sz="1750" spc="13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10">
                <a:solidFill>
                  <a:srgbClr val="404155"/>
                </a:solidFill>
                <a:latin typeface="Microsoft Sans Serif"/>
                <a:cs typeface="Microsoft Sans Serif"/>
              </a:rPr>
              <a:t>inaccuracies,</a:t>
            </a:r>
            <a:r>
              <a:rPr dirty="0" sz="1750" spc="14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100">
                <a:solidFill>
                  <a:srgbClr val="404155"/>
                </a:solidFill>
                <a:latin typeface="Microsoft Sans Serif"/>
                <a:cs typeface="Microsoft Sans Serif"/>
              </a:rPr>
              <a:t>stock</a:t>
            </a:r>
            <a:r>
              <a:rPr dirty="0" sz="1750" spc="14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10">
                <a:solidFill>
                  <a:srgbClr val="404155"/>
                </a:solidFill>
                <a:latin typeface="Microsoft Sans Serif"/>
                <a:cs typeface="Microsoft Sans Serif"/>
              </a:rPr>
              <a:t>imbalances,</a:t>
            </a:r>
            <a:r>
              <a:rPr dirty="0" sz="1750" spc="13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45">
                <a:solidFill>
                  <a:srgbClr val="404155"/>
                </a:solidFill>
                <a:latin typeface="Microsoft Sans Serif"/>
                <a:cs typeface="Microsoft Sans Serif"/>
              </a:rPr>
              <a:t>and </a:t>
            </a:r>
            <a:r>
              <a:rPr dirty="0" sz="1750" spc="90">
                <a:solidFill>
                  <a:srgbClr val="404155"/>
                </a:solidFill>
                <a:latin typeface="Microsoft Sans Serif"/>
                <a:cs typeface="Microsoft Sans Serif"/>
              </a:rPr>
              <a:t>limited</a:t>
            </a:r>
            <a:r>
              <a:rPr dirty="0" sz="1750" spc="-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85">
                <a:solidFill>
                  <a:srgbClr val="404155"/>
                </a:solidFill>
                <a:latin typeface="Microsoft Sans Serif"/>
                <a:cs typeface="Microsoft Sans Serif"/>
              </a:rPr>
              <a:t>reporting</a:t>
            </a: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50">
                <a:solidFill>
                  <a:srgbClr val="404155"/>
                </a:solidFill>
                <a:latin typeface="Microsoft Sans Serif"/>
                <a:cs typeface="Microsoft Sans Serif"/>
              </a:rPr>
              <a:t>capabilities.</a:t>
            </a: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 This</a:t>
            </a:r>
            <a:r>
              <a:rPr dirty="0" sz="1750" spc="-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65">
                <a:solidFill>
                  <a:srgbClr val="404155"/>
                </a:solidFill>
                <a:latin typeface="Microsoft Sans Serif"/>
                <a:cs typeface="Microsoft Sans Serif"/>
              </a:rPr>
              <a:t>project </a:t>
            </a:r>
            <a:r>
              <a:rPr dirty="0" sz="1750" spc="60">
                <a:solidFill>
                  <a:srgbClr val="404155"/>
                </a:solidFill>
                <a:latin typeface="Microsoft Sans Serif"/>
                <a:cs typeface="Microsoft Sans Serif"/>
              </a:rPr>
              <a:t>aims</a:t>
            </a:r>
            <a:r>
              <a:rPr dirty="0" sz="1750" spc="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165">
                <a:solidFill>
                  <a:srgbClr val="404155"/>
                </a:solidFill>
                <a:latin typeface="Microsoft Sans Serif"/>
                <a:cs typeface="Microsoft Sans Serif"/>
              </a:rPr>
              <a:t>to</a:t>
            </a:r>
            <a:r>
              <a:rPr dirty="0" sz="1750" spc="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address</a:t>
            </a:r>
            <a:r>
              <a:rPr dirty="0" sz="1750" spc="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55">
                <a:solidFill>
                  <a:srgbClr val="404155"/>
                </a:solidFill>
                <a:latin typeface="Microsoft Sans Serif"/>
                <a:cs typeface="Microsoft Sans Serif"/>
              </a:rPr>
              <a:t>these</a:t>
            </a:r>
            <a:r>
              <a:rPr dirty="0" sz="1750" spc="1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issues</a:t>
            </a:r>
            <a:r>
              <a:rPr dirty="0" sz="1750" spc="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80">
                <a:solidFill>
                  <a:srgbClr val="404155"/>
                </a:solidFill>
                <a:latin typeface="Microsoft Sans Serif"/>
                <a:cs typeface="Microsoft Sans Serif"/>
              </a:rPr>
              <a:t>by</a:t>
            </a:r>
            <a:r>
              <a:rPr dirty="0" sz="1750" spc="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50">
                <a:solidFill>
                  <a:srgbClr val="404155"/>
                </a:solidFill>
                <a:latin typeface="Microsoft Sans Serif"/>
                <a:cs typeface="Microsoft Sans Serif"/>
              </a:rPr>
              <a:t>developing </a:t>
            </a: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a</a:t>
            </a:r>
            <a:r>
              <a:rPr dirty="0" sz="1750" spc="-1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80">
                <a:solidFill>
                  <a:srgbClr val="404155"/>
                </a:solidFill>
                <a:latin typeface="Microsoft Sans Serif"/>
                <a:cs typeface="Microsoft Sans Serif"/>
              </a:rPr>
              <a:t>robust</a:t>
            </a:r>
            <a:r>
              <a:rPr dirty="0" sz="1750" spc="-1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70">
                <a:solidFill>
                  <a:srgbClr val="404155"/>
                </a:solidFill>
                <a:latin typeface="Microsoft Sans Serif"/>
                <a:cs typeface="Microsoft Sans Serif"/>
              </a:rPr>
              <a:t>and</a:t>
            </a:r>
            <a:r>
              <a:rPr dirty="0" sz="1750" spc="-1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105">
                <a:solidFill>
                  <a:srgbClr val="404155"/>
                </a:solidFill>
                <a:latin typeface="Microsoft Sans Serif"/>
                <a:cs typeface="Microsoft Sans Serif"/>
              </a:rPr>
              <a:t>automated</a:t>
            </a:r>
            <a:r>
              <a:rPr dirty="0" sz="1750" spc="-1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65">
                <a:solidFill>
                  <a:srgbClr val="404155"/>
                </a:solidFill>
                <a:latin typeface="Microsoft Sans Serif"/>
                <a:cs typeface="Microsoft Sans Serif"/>
              </a:rPr>
              <a:t>system</a:t>
            </a:r>
            <a:r>
              <a:rPr dirty="0" sz="1750" spc="-1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165">
                <a:solidFill>
                  <a:srgbClr val="404155"/>
                </a:solidFill>
                <a:latin typeface="Microsoft Sans Serif"/>
                <a:cs typeface="Microsoft Sans Serif"/>
              </a:rPr>
              <a:t>to</a:t>
            </a:r>
            <a:r>
              <a:rPr dirty="0" sz="1750" spc="-1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65">
                <a:solidFill>
                  <a:srgbClr val="404155"/>
                </a:solidFill>
                <a:latin typeface="Microsoft Sans Serif"/>
                <a:cs typeface="Microsoft Sans Serif"/>
              </a:rPr>
              <a:t>improve </a:t>
            </a:r>
            <a:r>
              <a:rPr dirty="0" sz="1750" spc="90">
                <a:solidFill>
                  <a:srgbClr val="404155"/>
                </a:solidFill>
                <a:latin typeface="Microsoft Sans Serif"/>
                <a:cs typeface="Microsoft Sans Serif"/>
              </a:rPr>
              <a:t>inventory</a:t>
            </a:r>
            <a:r>
              <a:rPr dirty="0" sz="1750" spc="3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80">
                <a:solidFill>
                  <a:srgbClr val="404155"/>
                </a:solidFill>
                <a:latin typeface="Microsoft Sans Serif"/>
                <a:cs typeface="Microsoft Sans Serif"/>
              </a:rPr>
              <a:t>management,</a:t>
            </a:r>
            <a:r>
              <a:rPr dirty="0" sz="1750" spc="4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reduce</a:t>
            </a:r>
            <a:r>
              <a:rPr dirty="0" sz="1750" spc="4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50">
                <a:solidFill>
                  <a:srgbClr val="404155"/>
                </a:solidFill>
                <a:latin typeface="Microsoft Sans Serif"/>
                <a:cs typeface="Microsoft Sans Serif"/>
              </a:rPr>
              <a:t>waste,</a:t>
            </a:r>
            <a:r>
              <a:rPr dirty="0" sz="1750" spc="4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45">
                <a:solidFill>
                  <a:srgbClr val="404155"/>
                </a:solidFill>
                <a:latin typeface="Microsoft Sans Serif"/>
                <a:cs typeface="Microsoft Sans Serif"/>
              </a:rPr>
              <a:t>and </a:t>
            </a:r>
            <a:r>
              <a:rPr dirty="0" sz="1750" spc="50">
                <a:solidFill>
                  <a:srgbClr val="404155"/>
                </a:solidFill>
                <a:latin typeface="Microsoft Sans Serif"/>
                <a:cs typeface="Microsoft Sans Serif"/>
              </a:rPr>
              <a:t>enhance</a:t>
            </a:r>
            <a:r>
              <a:rPr dirty="0" sz="1750" spc="13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overall</a:t>
            </a:r>
            <a:r>
              <a:rPr dirty="0" sz="1750" spc="13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50">
                <a:solidFill>
                  <a:srgbClr val="404155"/>
                </a:solidFill>
                <a:latin typeface="Microsoft Sans Serif"/>
                <a:cs typeface="Microsoft Sans Serif"/>
              </a:rPr>
              <a:t>efficiency.</a:t>
            </a:r>
            <a:endParaRPr sz="17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5976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dirty="0" spc="-165"/>
              <a:t> </a:t>
            </a:r>
            <a:r>
              <a:rPr dirty="0" spc="-10"/>
              <a:t>Objectives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0487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9143999" y="25399"/>
                </a:moveTo>
                <a:lnTo>
                  <a:pt x="0" y="253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25399"/>
                </a:lnTo>
                <a:close/>
              </a:path>
            </a:pathLst>
          </a:custGeom>
          <a:solidFill>
            <a:srgbClr val="0060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1071245">
              <a:lnSpc>
                <a:spcPct val="125000"/>
              </a:lnSpc>
              <a:spcBef>
                <a:spcPts val="100"/>
              </a:spcBef>
            </a:pPr>
            <a:r>
              <a:rPr dirty="0"/>
              <a:t>Develop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5"/>
              <a:t> </a:t>
            </a:r>
            <a:r>
              <a:rPr dirty="0" spc="-10"/>
              <a:t>User-Friendly Interface</a:t>
            </a:r>
          </a:p>
          <a:p>
            <a:pPr marL="12700" marR="5080">
              <a:lnSpc>
                <a:spcPts val="3420"/>
              </a:lnSpc>
              <a:spcBef>
                <a:spcPts val="150"/>
              </a:spcBef>
            </a:pPr>
            <a:r>
              <a:rPr dirty="0" sz="1750" b="0">
                <a:latin typeface="Microsoft Sans Serif"/>
                <a:cs typeface="Microsoft Sans Serif"/>
              </a:rPr>
              <a:t>Create</a:t>
            </a:r>
            <a:r>
              <a:rPr dirty="0" sz="1750" spc="20" b="0">
                <a:latin typeface="Microsoft Sans Serif"/>
                <a:cs typeface="Microsoft Sans Serif"/>
              </a:rPr>
              <a:t> </a:t>
            </a:r>
            <a:r>
              <a:rPr dirty="0" sz="1750" b="0">
                <a:latin typeface="Microsoft Sans Serif"/>
                <a:cs typeface="Microsoft Sans Serif"/>
              </a:rPr>
              <a:t>a</a:t>
            </a:r>
            <a:r>
              <a:rPr dirty="0" sz="1750" spc="20" b="0">
                <a:latin typeface="Microsoft Sans Serif"/>
                <a:cs typeface="Microsoft Sans Serif"/>
              </a:rPr>
              <a:t> </a:t>
            </a:r>
            <a:r>
              <a:rPr dirty="0" sz="1750" spc="80" b="0">
                <a:latin typeface="Microsoft Sans Serif"/>
                <a:cs typeface="Microsoft Sans Serif"/>
              </a:rPr>
              <a:t>user-</a:t>
            </a:r>
            <a:r>
              <a:rPr dirty="0" sz="1750" spc="70" b="0">
                <a:latin typeface="Microsoft Sans Serif"/>
                <a:cs typeface="Microsoft Sans Serif"/>
              </a:rPr>
              <a:t>friendly</a:t>
            </a:r>
            <a:r>
              <a:rPr dirty="0" sz="1750" spc="20" b="0">
                <a:latin typeface="Microsoft Sans Serif"/>
                <a:cs typeface="Microsoft Sans Serif"/>
              </a:rPr>
              <a:t> </a:t>
            </a:r>
            <a:r>
              <a:rPr dirty="0" sz="1750" spc="85" b="0">
                <a:latin typeface="Microsoft Sans Serif"/>
                <a:cs typeface="Microsoft Sans Serif"/>
              </a:rPr>
              <a:t>interface</a:t>
            </a:r>
            <a:r>
              <a:rPr dirty="0" sz="1750" spc="20" b="0">
                <a:latin typeface="Microsoft Sans Serif"/>
                <a:cs typeface="Microsoft Sans Serif"/>
              </a:rPr>
              <a:t> </a:t>
            </a:r>
            <a:r>
              <a:rPr dirty="0" sz="1750" spc="110" b="0">
                <a:latin typeface="Microsoft Sans Serif"/>
                <a:cs typeface="Microsoft Sans Serif"/>
              </a:rPr>
              <a:t>for </a:t>
            </a:r>
            <a:r>
              <a:rPr dirty="0" sz="1750" spc="10" b="0">
                <a:latin typeface="Microsoft Sans Serif"/>
                <a:cs typeface="Microsoft Sans Serif"/>
              </a:rPr>
              <a:t>easy</a:t>
            </a:r>
            <a:r>
              <a:rPr dirty="0" sz="1750" spc="75" b="0">
                <a:latin typeface="Microsoft Sans Serif"/>
                <a:cs typeface="Microsoft Sans Serif"/>
              </a:rPr>
              <a:t> </a:t>
            </a:r>
            <a:r>
              <a:rPr dirty="0" sz="1750" spc="105" b="0">
                <a:latin typeface="Microsoft Sans Serif"/>
                <a:cs typeface="Microsoft Sans Serif"/>
              </a:rPr>
              <a:t>data</a:t>
            </a:r>
            <a:r>
              <a:rPr dirty="0" sz="1750" spc="75" b="0">
                <a:latin typeface="Microsoft Sans Serif"/>
                <a:cs typeface="Microsoft Sans Serif"/>
              </a:rPr>
              <a:t> entry,</a:t>
            </a:r>
            <a:r>
              <a:rPr dirty="0" sz="1750" spc="80" b="0">
                <a:latin typeface="Microsoft Sans Serif"/>
                <a:cs typeface="Microsoft Sans Serif"/>
              </a:rPr>
              <a:t> </a:t>
            </a:r>
            <a:r>
              <a:rPr dirty="0" sz="1750" spc="10" b="0">
                <a:latin typeface="Microsoft Sans Serif"/>
                <a:cs typeface="Microsoft Sans Serif"/>
              </a:rPr>
              <a:t>retrieval,</a:t>
            </a:r>
            <a:r>
              <a:rPr dirty="0" sz="1750" spc="75" b="0">
                <a:latin typeface="Microsoft Sans Serif"/>
                <a:cs typeface="Microsoft Sans Serif"/>
              </a:rPr>
              <a:t> </a:t>
            </a:r>
            <a:r>
              <a:rPr dirty="0" sz="1750" spc="45" b="0">
                <a:latin typeface="Microsoft Sans Serif"/>
                <a:cs typeface="Microsoft Sans Serif"/>
              </a:rPr>
              <a:t>and </a:t>
            </a:r>
            <a:r>
              <a:rPr dirty="0" sz="1750" spc="70" b="0">
                <a:latin typeface="Microsoft Sans Serif"/>
                <a:cs typeface="Microsoft Sans Serif"/>
              </a:rPr>
              <a:t>reporting.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750">
              <a:latin typeface="Microsoft Sans Serif"/>
              <a:cs typeface="Microsoft Sans Serif"/>
            </a:endParaRPr>
          </a:p>
          <a:p>
            <a:pPr marL="12700" marR="916940">
              <a:lnSpc>
                <a:spcPct val="125000"/>
              </a:lnSpc>
            </a:pPr>
            <a:r>
              <a:rPr dirty="0"/>
              <a:t>Generate</a:t>
            </a:r>
            <a:r>
              <a:rPr dirty="0" spc="-40"/>
              <a:t> </a:t>
            </a:r>
            <a:r>
              <a:rPr dirty="0" spc="-10"/>
              <a:t>Comprehensive Reports</a:t>
            </a:r>
          </a:p>
          <a:p>
            <a:pPr marL="12700" marR="24130">
              <a:lnSpc>
                <a:spcPts val="3420"/>
              </a:lnSpc>
            </a:pPr>
            <a:r>
              <a:rPr dirty="0" sz="1750" spc="45" b="0">
                <a:latin typeface="Microsoft Sans Serif"/>
                <a:cs typeface="Microsoft Sans Serif"/>
              </a:rPr>
              <a:t>Provide</a:t>
            </a:r>
            <a:r>
              <a:rPr dirty="0" sz="1750" spc="-25" b="0">
                <a:latin typeface="Microsoft Sans Serif"/>
                <a:cs typeface="Microsoft Sans Serif"/>
              </a:rPr>
              <a:t> </a:t>
            </a:r>
            <a:r>
              <a:rPr dirty="0" sz="1750" spc="65" b="0">
                <a:latin typeface="Microsoft Sans Serif"/>
                <a:cs typeface="Microsoft Sans Serif"/>
              </a:rPr>
              <a:t>detailed</a:t>
            </a:r>
            <a:r>
              <a:rPr dirty="0" sz="1750" spc="-25" b="0">
                <a:latin typeface="Microsoft Sans Serif"/>
                <a:cs typeface="Microsoft Sans Serif"/>
              </a:rPr>
              <a:t> </a:t>
            </a:r>
            <a:r>
              <a:rPr dirty="0" sz="1750" spc="70" b="0">
                <a:latin typeface="Microsoft Sans Serif"/>
                <a:cs typeface="Microsoft Sans Serif"/>
              </a:rPr>
              <a:t>reports</a:t>
            </a:r>
            <a:r>
              <a:rPr dirty="0" sz="1750" spc="-20" b="0">
                <a:latin typeface="Microsoft Sans Serif"/>
                <a:cs typeface="Microsoft Sans Serif"/>
              </a:rPr>
              <a:t> </a:t>
            </a:r>
            <a:r>
              <a:rPr dirty="0" sz="1750" spc="65" b="0">
                <a:latin typeface="Microsoft Sans Serif"/>
                <a:cs typeface="Microsoft Sans Serif"/>
              </a:rPr>
              <a:t>on </a:t>
            </a:r>
            <a:r>
              <a:rPr dirty="0" sz="1750" spc="90" b="0">
                <a:latin typeface="Microsoft Sans Serif"/>
                <a:cs typeface="Microsoft Sans Serif"/>
              </a:rPr>
              <a:t>inventory</a:t>
            </a:r>
            <a:r>
              <a:rPr dirty="0" sz="1750" spc="35" b="0">
                <a:latin typeface="Microsoft Sans Serif"/>
                <a:cs typeface="Microsoft Sans Serif"/>
              </a:rPr>
              <a:t> </a:t>
            </a:r>
            <a:r>
              <a:rPr dirty="0" sz="1750" b="0">
                <a:latin typeface="Microsoft Sans Serif"/>
                <a:cs typeface="Microsoft Sans Serif"/>
              </a:rPr>
              <a:t>levels,</a:t>
            </a:r>
            <a:r>
              <a:rPr dirty="0" sz="1750" spc="40" b="0">
                <a:latin typeface="Microsoft Sans Serif"/>
                <a:cs typeface="Microsoft Sans Serif"/>
              </a:rPr>
              <a:t> </a:t>
            </a:r>
            <a:r>
              <a:rPr dirty="0" sz="1750" b="0">
                <a:latin typeface="Microsoft Sans Serif"/>
                <a:cs typeface="Microsoft Sans Serif"/>
              </a:rPr>
              <a:t>usage</a:t>
            </a:r>
            <a:r>
              <a:rPr dirty="0" sz="1750" spc="40" b="0">
                <a:latin typeface="Microsoft Sans Serif"/>
                <a:cs typeface="Microsoft Sans Serif"/>
              </a:rPr>
              <a:t> </a:t>
            </a:r>
            <a:r>
              <a:rPr dirty="0" sz="1750" spc="50" b="0">
                <a:latin typeface="Microsoft Sans Serif"/>
                <a:cs typeface="Microsoft Sans Serif"/>
              </a:rPr>
              <a:t>trends, </a:t>
            </a:r>
            <a:r>
              <a:rPr dirty="0" sz="1750" spc="45" b="0">
                <a:latin typeface="Microsoft Sans Serif"/>
                <a:cs typeface="Microsoft Sans Serif"/>
              </a:rPr>
              <a:t>and reorder</a:t>
            </a:r>
            <a:r>
              <a:rPr dirty="0" sz="1750" spc="-5" b="0">
                <a:latin typeface="Microsoft Sans Serif"/>
                <a:cs typeface="Microsoft Sans Serif"/>
              </a:rPr>
              <a:t> </a:t>
            </a:r>
            <a:r>
              <a:rPr dirty="0" sz="1750" spc="65" b="0">
                <a:latin typeface="Microsoft Sans Serif"/>
                <a:cs typeface="Microsoft Sans Serif"/>
              </a:rPr>
              <a:t>points.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1193800">
              <a:lnSpc>
                <a:spcPct val="125000"/>
              </a:lnSpc>
              <a:spcBef>
                <a:spcPts val="100"/>
              </a:spcBef>
            </a:pPr>
            <a:r>
              <a:rPr dirty="0"/>
              <a:t>Implement</a:t>
            </a:r>
            <a:r>
              <a:rPr dirty="0" spc="-70"/>
              <a:t> </a:t>
            </a:r>
            <a:r>
              <a:rPr dirty="0" spc="-10"/>
              <a:t>Automated </a:t>
            </a:r>
            <a:r>
              <a:rPr dirty="0"/>
              <a:t>Inventory</a:t>
            </a:r>
            <a:r>
              <a:rPr dirty="0" spc="-45"/>
              <a:t> </a:t>
            </a:r>
            <a:r>
              <a:rPr dirty="0" spc="-10"/>
              <a:t>Tracking</a:t>
            </a:r>
          </a:p>
          <a:p>
            <a:pPr algn="just" marL="12700" marR="5080">
              <a:lnSpc>
                <a:spcPts val="3420"/>
              </a:lnSpc>
              <a:spcBef>
                <a:spcPts val="165"/>
              </a:spcBef>
            </a:pPr>
            <a:r>
              <a:rPr dirty="0" sz="1750" spc="114" b="0">
                <a:latin typeface="Microsoft Sans Serif"/>
                <a:cs typeface="Microsoft Sans Serif"/>
              </a:rPr>
              <a:t>Automate</a:t>
            </a:r>
            <a:r>
              <a:rPr dirty="0" sz="1750" spc="-10" b="0">
                <a:latin typeface="Microsoft Sans Serif"/>
                <a:cs typeface="Microsoft Sans Serif"/>
              </a:rPr>
              <a:t> </a:t>
            </a:r>
            <a:r>
              <a:rPr dirty="0" sz="1750" spc="90" b="0">
                <a:latin typeface="Microsoft Sans Serif"/>
                <a:cs typeface="Microsoft Sans Serif"/>
              </a:rPr>
              <a:t>inventory</a:t>
            </a:r>
            <a:r>
              <a:rPr dirty="0" sz="1750" spc="-10" b="0">
                <a:latin typeface="Microsoft Sans Serif"/>
                <a:cs typeface="Microsoft Sans Serif"/>
              </a:rPr>
              <a:t> </a:t>
            </a:r>
            <a:r>
              <a:rPr dirty="0" sz="1750" spc="90" b="0">
                <a:latin typeface="Microsoft Sans Serif"/>
                <a:cs typeface="Microsoft Sans Serif"/>
              </a:rPr>
              <a:t>tracking</a:t>
            </a:r>
            <a:r>
              <a:rPr dirty="0" sz="1750" spc="-10" b="0">
                <a:latin typeface="Microsoft Sans Serif"/>
                <a:cs typeface="Microsoft Sans Serif"/>
              </a:rPr>
              <a:t> </a:t>
            </a:r>
            <a:r>
              <a:rPr dirty="0" sz="1750" spc="45" b="0">
                <a:latin typeface="Microsoft Sans Serif"/>
                <a:cs typeface="Microsoft Sans Serif"/>
              </a:rPr>
              <a:t>and </a:t>
            </a:r>
            <a:r>
              <a:rPr dirty="0" sz="1750" spc="95" b="0">
                <a:latin typeface="Microsoft Sans Serif"/>
                <a:cs typeface="Microsoft Sans Serif"/>
              </a:rPr>
              <a:t>management</a:t>
            </a:r>
            <a:r>
              <a:rPr dirty="0" sz="1750" spc="30" b="0">
                <a:latin typeface="Microsoft Sans Serif"/>
                <a:cs typeface="Microsoft Sans Serif"/>
              </a:rPr>
              <a:t> </a:t>
            </a:r>
            <a:r>
              <a:rPr dirty="0" sz="1750" b="0">
                <a:latin typeface="Microsoft Sans Serif"/>
                <a:cs typeface="Microsoft Sans Serif"/>
              </a:rPr>
              <a:t>processes</a:t>
            </a:r>
            <a:r>
              <a:rPr dirty="0" sz="1750" spc="35" b="0">
                <a:latin typeface="Microsoft Sans Serif"/>
                <a:cs typeface="Microsoft Sans Serif"/>
              </a:rPr>
              <a:t> </a:t>
            </a:r>
            <a:r>
              <a:rPr dirty="0" sz="1750" spc="165" b="0">
                <a:latin typeface="Microsoft Sans Serif"/>
                <a:cs typeface="Microsoft Sans Serif"/>
              </a:rPr>
              <a:t>to</a:t>
            </a:r>
            <a:r>
              <a:rPr dirty="0" sz="1750" spc="35" b="0">
                <a:latin typeface="Microsoft Sans Serif"/>
                <a:cs typeface="Microsoft Sans Serif"/>
              </a:rPr>
              <a:t> </a:t>
            </a:r>
            <a:r>
              <a:rPr dirty="0" sz="1750" spc="-10" b="0">
                <a:latin typeface="Microsoft Sans Serif"/>
                <a:cs typeface="Microsoft Sans Serif"/>
              </a:rPr>
              <a:t>ensure </a:t>
            </a:r>
            <a:r>
              <a:rPr dirty="0" sz="1750" spc="60" b="0">
                <a:latin typeface="Microsoft Sans Serif"/>
                <a:cs typeface="Microsoft Sans Serif"/>
              </a:rPr>
              <a:t>accurate</a:t>
            </a:r>
            <a:r>
              <a:rPr dirty="0" sz="1750" spc="-5" b="0">
                <a:latin typeface="Microsoft Sans Serif"/>
                <a:cs typeface="Microsoft Sans Serif"/>
              </a:rPr>
              <a:t> </a:t>
            </a:r>
            <a:r>
              <a:rPr dirty="0" sz="1750" spc="70" b="0">
                <a:latin typeface="Microsoft Sans Serif"/>
                <a:cs typeface="Microsoft Sans Serif"/>
              </a:rPr>
              <a:t>real-</a:t>
            </a:r>
            <a:r>
              <a:rPr dirty="0" sz="1750" spc="95" b="0">
                <a:latin typeface="Microsoft Sans Serif"/>
                <a:cs typeface="Microsoft Sans Serif"/>
              </a:rPr>
              <a:t>time</a:t>
            </a:r>
            <a:r>
              <a:rPr dirty="0" sz="1750" spc="-5" b="0">
                <a:latin typeface="Microsoft Sans Serif"/>
                <a:cs typeface="Microsoft Sans Serif"/>
              </a:rPr>
              <a:t> </a:t>
            </a:r>
            <a:r>
              <a:rPr dirty="0" sz="1750" spc="70" b="0">
                <a:latin typeface="Microsoft Sans Serif"/>
                <a:cs typeface="Microsoft Sans Serif"/>
              </a:rPr>
              <a:t>data.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750">
              <a:latin typeface="Microsoft Sans Serif"/>
              <a:cs typeface="Microsoft Sans Serif"/>
            </a:endParaRPr>
          </a:p>
          <a:p>
            <a:pPr marL="12700" marR="1019175">
              <a:lnSpc>
                <a:spcPct val="125000"/>
              </a:lnSpc>
              <a:spcBef>
                <a:spcPts val="5"/>
              </a:spcBef>
            </a:pPr>
            <a:r>
              <a:rPr dirty="0"/>
              <a:t>Enhance</a:t>
            </a:r>
            <a:r>
              <a:rPr dirty="0" spc="-45"/>
              <a:t> </a:t>
            </a:r>
            <a:r>
              <a:rPr dirty="0"/>
              <a:t>Efficiency</a:t>
            </a:r>
            <a:r>
              <a:rPr dirty="0" spc="-40"/>
              <a:t> </a:t>
            </a:r>
            <a:r>
              <a:rPr dirty="0" spc="-25"/>
              <a:t>and </a:t>
            </a:r>
            <a:r>
              <a:rPr dirty="0" spc="-10"/>
              <a:t>Accuracy</a:t>
            </a:r>
          </a:p>
          <a:p>
            <a:pPr marL="12700" marR="107950">
              <a:lnSpc>
                <a:spcPct val="162900"/>
              </a:lnSpc>
              <a:spcBef>
                <a:spcPts val="275"/>
              </a:spcBef>
            </a:pPr>
            <a:r>
              <a:rPr dirty="0" sz="1750" spc="55" b="0">
                <a:latin typeface="Microsoft Sans Serif"/>
                <a:cs typeface="Microsoft Sans Serif"/>
              </a:rPr>
              <a:t>Streamline</a:t>
            </a:r>
            <a:r>
              <a:rPr dirty="0" sz="1750" spc="-15" b="0">
                <a:latin typeface="Microsoft Sans Serif"/>
                <a:cs typeface="Microsoft Sans Serif"/>
              </a:rPr>
              <a:t> </a:t>
            </a:r>
            <a:r>
              <a:rPr dirty="0" sz="1750" spc="90" b="0">
                <a:latin typeface="Microsoft Sans Serif"/>
                <a:cs typeface="Microsoft Sans Serif"/>
              </a:rPr>
              <a:t>inventory</a:t>
            </a:r>
            <a:r>
              <a:rPr dirty="0" sz="1750" spc="-10" b="0">
                <a:latin typeface="Microsoft Sans Serif"/>
                <a:cs typeface="Microsoft Sans Serif"/>
              </a:rPr>
              <a:t> </a:t>
            </a:r>
            <a:r>
              <a:rPr dirty="0" sz="1750" spc="45" b="0">
                <a:latin typeface="Microsoft Sans Serif"/>
                <a:cs typeface="Microsoft Sans Serif"/>
              </a:rPr>
              <a:t>operations, </a:t>
            </a:r>
            <a:r>
              <a:rPr dirty="0" sz="1750" spc="50" b="0">
                <a:latin typeface="Microsoft Sans Serif"/>
                <a:cs typeface="Microsoft Sans Serif"/>
              </a:rPr>
              <a:t>reducing</a:t>
            </a:r>
            <a:r>
              <a:rPr dirty="0" sz="1750" spc="-15" b="0">
                <a:latin typeface="Microsoft Sans Serif"/>
                <a:cs typeface="Microsoft Sans Serif"/>
              </a:rPr>
              <a:t> </a:t>
            </a:r>
            <a:r>
              <a:rPr dirty="0" sz="1750" spc="80" b="0">
                <a:latin typeface="Microsoft Sans Serif"/>
                <a:cs typeface="Microsoft Sans Serif"/>
              </a:rPr>
              <a:t>manual</a:t>
            </a:r>
            <a:r>
              <a:rPr dirty="0" sz="1750" spc="-10" b="0">
                <a:latin typeface="Microsoft Sans Serif"/>
                <a:cs typeface="Microsoft Sans Serif"/>
              </a:rPr>
              <a:t> </a:t>
            </a:r>
            <a:r>
              <a:rPr dirty="0" sz="1750" spc="130" b="0">
                <a:latin typeface="Microsoft Sans Serif"/>
                <a:cs typeface="Microsoft Sans Serif"/>
              </a:rPr>
              <a:t>effort</a:t>
            </a:r>
            <a:r>
              <a:rPr dirty="0" sz="1750" spc="-10" b="0">
                <a:latin typeface="Microsoft Sans Serif"/>
                <a:cs typeface="Microsoft Sans Serif"/>
              </a:rPr>
              <a:t> </a:t>
            </a:r>
            <a:r>
              <a:rPr dirty="0" sz="1750" spc="45" b="0">
                <a:latin typeface="Microsoft Sans Serif"/>
                <a:cs typeface="Microsoft Sans Serif"/>
              </a:rPr>
              <a:t>and </a:t>
            </a:r>
            <a:r>
              <a:rPr dirty="0" sz="1750" spc="50" b="0">
                <a:latin typeface="Microsoft Sans Serif"/>
                <a:cs typeface="Microsoft Sans Serif"/>
              </a:rPr>
              <a:t>ensuring</a:t>
            </a:r>
            <a:r>
              <a:rPr dirty="0" sz="1750" spc="-10" b="0">
                <a:latin typeface="Microsoft Sans Serif"/>
                <a:cs typeface="Microsoft Sans Serif"/>
              </a:rPr>
              <a:t> </a:t>
            </a:r>
            <a:r>
              <a:rPr dirty="0" sz="1750" spc="105" b="0">
                <a:latin typeface="Microsoft Sans Serif"/>
                <a:cs typeface="Microsoft Sans Serif"/>
              </a:rPr>
              <a:t>data</a:t>
            </a:r>
            <a:r>
              <a:rPr dirty="0" sz="1750" spc="-5" b="0">
                <a:latin typeface="Microsoft Sans Serif"/>
                <a:cs typeface="Microsoft Sans Serif"/>
              </a:rPr>
              <a:t> </a:t>
            </a:r>
            <a:r>
              <a:rPr dirty="0" sz="1750" spc="-10" b="0">
                <a:latin typeface="Microsoft Sans Serif"/>
                <a:cs typeface="Microsoft Sans Serif"/>
              </a:rPr>
              <a:t>accuracy.</a:t>
            </a:r>
            <a:endParaRPr sz="17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0168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Methodology,</a:t>
            </a:r>
            <a:r>
              <a:rPr dirty="0" spc="-114"/>
              <a:t> </a:t>
            </a:r>
            <a:r>
              <a:rPr dirty="0"/>
              <a:t>Tools,</a:t>
            </a:r>
            <a:r>
              <a:rPr dirty="0" spc="-110"/>
              <a:t> </a:t>
            </a:r>
            <a:r>
              <a:rPr dirty="0"/>
              <a:t>and</a:t>
            </a:r>
            <a:r>
              <a:rPr dirty="0" spc="-114"/>
              <a:t> </a:t>
            </a:r>
            <a:r>
              <a:rPr dirty="0" spc="-10"/>
              <a:t>Techniques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0487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9143999" y="25399"/>
                </a:moveTo>
                <a:lnTo>
                  <a:pt x="0" y="253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25399"/>
                </a:lnTo>
                <a:close/>
              </a:path>
            </a:pathLst>
          </a:custGeom>
          <a:solidFill>
            <a:srgbClr val="0060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66800" y="1875223"/>
            <a:ext cx="4658360" cy="2307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>
                <a:solidFill>
                  <a:srgbClr val="1B1B27"/>
                </a:solidFill>
                <a:latin typeface="Arial MT"/>
                <a:cs typeface="Arial MT"/>
              </a:rPr>
              <a:t>Approach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62900"/>
              </a:lnSpc>
              <a:spcBef>
                <a:spcPts val="1645"/>
              </a:spcBef>
            </a:pP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The</a:t>
            </a:r>
            <a:r>
              <a:rPr dirty="0" sz="1750" spc="3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75">
                <a:solidFill>
                  <a:srgbClr val="404155"/>
                </a:solidFill>
                <a:latin typeface="Microsoft Sans Serif"/>
                <a:cs typeface="Microsoft Sans Serif"/>
              </a:rPr>
              <a:t>project</a:t>
            </a:r>
            <a:r>
              <a:rPr dirty="0" sz="1750" spc="3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uses</a:t>
            </a:r>
            <a:r>
              <a:rPr dirty="0" sz="1750" spc="3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110">
                <a:solidFill>
                  <a:srgbClr val="404155"/>
                </a:solidFill>
                <a:latin typeface="Microsoft Sans Serif"/>
                <a:cs typeface="Microsoft Sans Serif"/>
              </a:rPr>
              <a:t>the</a:t>
            </a:r>
            <a:r>
              <a:rPr dirty="0" sz="1750" spc="3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Agile</a:t>
            </a:r>
            <a:r>
              <a:rPr dirty="0" sz="1750" spc="3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80">
                <a:solidFill>
                  <a:srgbClr val="404155"/>
                </a:solidFill>
                <a:latin typeface="Microsoft Sans Serif"/>
                <a:cs typeface="Microsoft Sans Serif"/>
              </a:rPr>
              <a:t>method,</a:t>
            </a:r>
            <a:r>
              <a:rPr dirty="0" sz="1750" spc="50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80">
                <a:solidFill>
                  <a:srgbClr val="404155"/>
                </a:solidFill>
                <a:latin typeface="Microsoft Sans Serif"/>
                <a:cs typeface="Microsoft Sans Serif"/>
              </a:rPr>
              <a:t>meaning</a:t>
            </a:r>
            <a:r>
              <a:rPr dirty="0" sz="1750" spc="7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140">
                <a:solidFill>
                  <a:srgbClr val="404155"/>
                </a:solidFill>
                <a:latin typeface="Microsoft Sans Serif"/>
                <a:cs typeface="Microsoft Sans Serif"/>
              </a:rPr>
              <a:t>it</a:t>
            </a:r>
            <a:r>
              <a:rPr dirty="0" sz="1750" spc="7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10">
                <a:solidFill>
                  <a:srgbClr val="404155"/>
                </a:solidFill>
                <a:latin typeface="Microsoft Sans Serif"/>
                <a:cs typeface="Microsoft Sans Serif"/>
              </a:rPr>
              <a:t>is</a:t>
            </a:r>
            <a:r>
              <a:rPr dirty="0" sz="1750" spc="7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10">
                <a:solidFill>
                  <a:srgbClr val="404155"/>
                </a:solidFill>
                <a:latin typeface="Microsoft Sans Serif"/>
                <a:cs typeface="Microsoft Sans Serif"/>
              </a:rPr>
              <a:t>developed</a:t>
            </a:r>
            <a:r>
              <a:rPr dirty="0" sz="1750" spc="8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70">
                <a:solidFill>
                  <a:srgbClr val="404155"/>
                </a:solidFill>
                <a:latin typeface="Microsoft Sans Serif"/>
                <a:cs typeface="Microsoft Sans Serif"/>
              </a:rPr>
              <a:t>in</a:t>
            </a:r>
            <a:r>
              <a:rPr dirty="0" sz="1750" spc="7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10">
                <a:solidFill>
                  <a:srgbClr val="404155"/>
                </a:solidFill>
                <a:latin typeface="Microsoft Sans Serif"/>
                <a:cs typeface="Microsoft Sans Serif"/>
              </a:rPr>
              <a:t>small</a:t>
            </a:r>
            <a:r>
              <a:rPr dirty="0" sz="1750" spc="7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10">
                <a:solidFill>
                  <a:srgbClr val="404155"/>
                </a:solidFill>
                <a:latin typeface="Microsoft Sans Serif"/>
                <a:cs typeface="Microsoft Sans Serif"/>
              </a:rPr>
              <a:t>steps.</a:t>
            </a:r>
            <a:r>
              <a:rPr dirty="0" sz="1750" spc="8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20">
                <a:solidFill>
                  <a:srgbClr val="404155"/>
                </a:solidFill>
                <a:latin typeface="Microsoft Sans Serif"/>
                <a:cs typeface="Microsoft Sans Serif"/>
              </a:rPr>
              <a:t>Each </a:t>
            </a:r>
            <a:r>
              <a:rPr dirty="0" sz="1750" spc="70">
                <a:solidFill>
                  <a:srgbClr val="404155"/>
                </a:solidFill>
                <a:latin typeface="Microsoft Sans Serif"/>
                <a:cs typeface="Microsoft Sans Serif"/>
              </a:rPr>
              <a:t>step</a:t>
            </a:r>
            <a:r>
              <a:rPr dirty="0" sz="1750" spc="1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60">
                <a:solidFill>
                  <a:srgbClr val="404155"/>
                </a:solidFill>
                <a:latin typeface="Microsoft Sans Serif"/>
                <a:cs typeface="Microsoft Sans Serif"/>
              </a:rPr>
              <a:t>improves</a:t>
            </a:r>
            <a:r>
              <a:rPr dirty="0" sz="1750" spc="1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110">
                <a:solidFill>
                  <a:srgbClr val="404155"/>
                </a:solidFill>
                <a:latin typeface="Microsoft Sans Serif"/>
                <a:cs typeface="Microsoft Sans Serif"/>
              </a:rPr>
              <a:t>the</a:t>
            </a:r>
            <a:r>
              <a:rPr dirty="0" sz="1750" spc="1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75">
                <a:solidFill>
                  <a:srgbClr val="404155"/>
                </a:solidFill>
                <a:latin typeface="Microsoft Sans Serif"/>
                <a:cs typeface="Microsoft Sans Serif"/>
              </a:rPr>
              <a:t>project</a:t>
            </a:r>
            <a:r>
              <a:rPr dirty="0" sz="1750" spc="2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based</a:t>
            </a:r>
            <a:r>
              <a:rPr dirty="0" sz="1750" spc="1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65">
                <a:solidFill>
                  <a:srgbClr val="404155"/>
                </a:solidFill>
                <a:latin typeface="Microsoft Sans Serif"/>
                <a:cs typeface="Microsoft Sans Serif"/>
              </a:rPr>
              <a:t>on </a:t>
            </a:r>
            <a:r>
              <a:rPr dirty="0" sz="1750" spc="60">
                <a:solidFill>
                  <a:srgbClr val="404155"/>
                </a:solidFill>
                <a:latin typeface="Microsoft Sans Serif"/>
                <a:cs typeface="Microsoft Sans Serif"/>
              </a:rPr>
              <a:t>feedback,</a:t>
            </a:r>
            <a:r>
              <a:rPr dirty="0" sz="1750" spc="-1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50">
                <a:solidFill>
                  <a:srgbClr val="404155"/>
                </a:solidFill>
                <a:latin typeface="Microsoft Sans Serif"/>
                <a:cs typeface="Microsoft Sans Serif"/>
              </a:rPr>
              <a:t>ensuring</a:t>
            </a:r>
            <a:r>
              <a:rPr dirty="0" sz="1750" spc="-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80">
                <a:solidFill>
                  <a:srgbClr val="404155"/>
                </a:solidFill>
                <a:latin typeface="Microsoft Sans Serif"/>
                <a:cs typeface="Microsoft Sans Serif"/>
              </a:rPr>
              <a:t>continuous</a:t>
            </a:r>
            <a:r>
              <a:rPr dirty="0" sz="1750" spc="-10">
                <a:solidFill>
                  <a:srgbClr val="404155"/>
                </a:solidFill>
                <a:latin typeface="Microsoft Sans Serif"/>
                <a:cs typeface="Microsoft Sans Serif"/>
              </a:rPr>
              <a:t> progress.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000849" y="1875123"/>
            <a:ext cx="3820795" cy="1748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40">
                <a:solidFill>
                  <a:srgbClr val="1B1B27"/>
                </a:solidFill>
                <a:latin typeface="Arial MT"/>
                <a:cs typeface="Arial MT"/>
              </a:rPr>
              <a:t>Tools</a:t>
            </a:r>
            <a:r>
              <a:rPr dirty="0" sz="2200" spc="-65">
                <a:solidFill>
                  <a:srgbClr val="1B1B27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1B1B27"/>
                </a:solidFill>
                <a:latin typeface="Arial MT"/>
                <a:cs typeface="Arial MT"/>
              </a:rPr>
              <a:t>&amp;</a:t>
            </a:r>
            <a:r>
              <a:rPr dirty="0" sz="2200" spc="-90">
                <a:solidFill>
                  <a:srgbClr val="1B1B27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1B1B27"/>
                </a:solidFill>
                <a:latin typeface="Arial MT"/>
                <a:cs typeface="Arial MT"/>
              </a:rPr>
              <a:t>Techniques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62900"/>
              </a:lnSpc>
              <a:spcBef>
                <a:spcPts val="660"/>
              </a:spcBef>
            </a:pP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The</a:t>
            </a:r>
            <a:r>
              <a:rPr dirty="0" sz="1750" spc="-1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75">
                <a:solidFill>
                  <a:srgbClr val="404155"/>
                </a:solidFill>
                <a:latin typeface="Microsoft Sans Serif"/>
                <a:cs typeface="Microsoft Sans Serif"/>
              </a:rPr>
              <a:t>project</a:t>
            </a:r>
            <a:r>
              <a:rPr dirty="0" sz="1750" spc="-1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uses</a:t>
            </a:r>
            <a:r>
              <a:rPr dirty="0" sz="1750" spc="-1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55">
                <a:solidFill>
                  <a:srgbClr val="404155"/>
                </a:solidFill>
                <a:latin typeface="Microsoft Sans Serif"/>
                <a:cs typeface="Microsoft Sans Serif"/>
              </a:rPr>
              <a:t>HTML</a:t>
            </a:r>
            <a:r>
              <a:rPr dirty="0" sz="1750" spc="-1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140">
                <a:solidFill>
                  <a:srgbClr val="404155"/>
                </a:solidFill>
                <a:latin typeface="Microsoft Sans Serif"/>
                <a:cs typeface="Microsoft Sans Serif"/>
              </a:rPr>
              <a:t>for</a:t>
            </a:r>
            <a:r>
              <a:rPr dirty="0" sz="1750" spc="-1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110">
                <a:solidFill>
                  <a:srgbClr val="404155"/>
                </a:solidFill>
                <a:latin typeface="Microsoft Sans Serif"/>
                <a:cs typeface="Microsoft Sans Serif"/>
              </a:rPr>
              <a:t>the</a:t>
            </a:r>
            <a:r>
              <a:rPr dirty="0" sz="1750" spc="-1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125">
                <a:solidFill>
                  <a:srgbClr val="404155"/>
                </a:solidFill>
                <a:latin typeface="Microsoft Sans Serif"/>
                <a:cs typeface="Microsoft Sans Serif"/>
              </a:rPr>
              <a:t>front </a:t>
            </a: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end,</a:t>
            </a:r>
            <a:r>
              <a:rPr dirty="0" sz="1750" spc="-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10">
                <a:solidFill>
                  <a:srgbClr val="404155"/>
                </a:solidFill>
                <a:latin typeface="Microsoft Sans Serif"/>
                <a:cs typeface="Microsoft Sans Serif"/>
              </a:rPr>
              <a:t>Java</a:t>
            </a:r>
            <a:r>
              <a:rPr dirty="0" sz="1750" spc="-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140">
                <a:solidFill>
                  <a:srgbClr val="404155"/>
                </a:solidFill>
                <a:latin typeface="Microsoft Sans Serif"/>
                <a:cs typeface="Microsoft Sans Serif"/>
              </a:rPr>
              <a:t>for</a:t>
            </a:r>
            <a:r>
              <a:rPr dirty="0" sz="1750" spc="-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110">
                <a:solidFill>
                  <a:srgbClr val="404155"/>
                </a:solidFill>
                <a:latin typeface="Microsoft Sans Serif"/>
                <a:cs typeface="Microsoft Sans Serif"/>
              </a:rPr>
              <a:t>the</a:t>
            </a: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55">
                <a:solidFill>
                  <a:srgbClr val="404155"/>
                </a:solidFill>
                <a:latin typeface="Microsoft Sans Serif"/>
                <a:cs typeface="Microsoft Sans Serif"/>
              </a:rPr>
              <a:t>backend,</a:t>
            </a:r>
            <a:r>
              <a:rPr dirty="0" sz="1750" spc="-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45">
                <a:solidFill>
                  <a:srgbClr val="404155"/>
                </a:solidFill>
                <a:latin typeface="Microsoft Sans Serif"/>
                <a:cs typeface="Microsoft Sans Serif"/>
              </a:rPr>
              <a:t>and </a:t>
            </a: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MySQL </a:t>
            </a:r>
            <a:r>
              <a:rPr dirty="0" sz="1750" spc="140">
                <a:solidFill>
                  <a:srgbClr val="404155"/>
                </a:solidFill>
                <a:latin typeface="Microsoft Sans Serif"/>
                <a:cs typeface="Microsoft Sans Serif"/>
              </a:rPr>
              <a:t>for</a:t>
            </a:r>
            <a:r>
              <a:rPr dirty="0" sz="1750" spc="5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110">
                <a:solidFill>
                  <a:srgbClr val="404155"/>
                </a:solidFill>
                <a:latin typeface="Microsoft Sans Serif"/>
                <a:cs typeface="Microsoft Sans Serif"/>
              </a:rPr>
              <a:t>the</a:t>
            </a:r>
            <a:r>
              <a:rPr dirty="0" sz="1750">
                <a:solidFill>
                  <a:srgbClr val="404155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40">
                <a:solidFill>
                  <a:srgbClr val="404155"/>
                </a:solidFill>
                <a:latin typeface="Microsoft Sans Serif"/>
                <a:cs typeface="Microsoft Sans Serif"/>
              </a:rPr>
              <a:t>database.</a:t>
            </a:r>
            <a:endParaRPr sz="17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5126067" y="-4762"/>
            <a:ext cx="4022725" cy="6867525"/>
            <a:chOff x="5126067" y="-4762"/>
            <a:chExt cx="4022725" cy="6867525"/>
          </a:xfrm>
        </p:grpSpPr>
        <p:sp>
          <p:nvSpPr>
            <p:cNvPr id="4" name="object 4" descr=""/>
            <p:cNvSpPr/>
            <p:nvPr/>
          </p:nvSpPr>
          <p:spPr>
            <a:xfrm>
              <a:off x="5130829" y="4181809"/>
              <a:ext cx="4013200" cy="2676525"/>
            </a:xfrm>
            <a:custGeom>
              <a:avLst/>
              <a:gdLst/>
              <a:ahLst/>
              <a:cxnLst/>
              <a:rect l="l" t="t" r="r" b="b"/>
              <a:pathLst>
                <a:path w="4013200" h="2676525">
                  <a:moveTo>
                    <a:pt x="0" y="2676189"/>
                  </a:moveTo>
                  <a:lnTo>
                    <a:pt x="4013170" y="0"/>
                  </a:lnTo>
                </a:path>
              </a:pathLst>
            </a:custGeom>
            <a:ln w="952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04270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199" y="6857999"/>
                  </a:lnTo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891895" y="0"/>
              <a:ext cx="2252345" cy="6858000"/>
            </a:xfrm>
            <a:custGeom>
              <a:avLst/>
              <a:gdLst/>
              <a:ahLst/>
              <a:cxnLst/>
              <a:rect l="l" t="t" r="r" b="b"/>
              <a:pathLst>
                <a:path w="2252345" h="6858000">
                  <a:moveTo>
                    <a:pt x="2252104" y="6857999"/>
                  </a:moveTo>
                  <a:lnTo>
                    <a:pt x="0" y="6857999"/>
                  </a:lnTo>
                  <a:lnTo>
                    <a:pt x="2023533" y="0"/>
                  </a:lnTo>
                  <a:lnTo>
                    <a:pt x="2252104" y="8163"/>
                  </a:lnTo>
                  <a:lnTo>
                    <a:pt x="2252104" y="6857999"/>
                  </a:lnTo>
                  <a:close/>
                </a:path>
              </a:pathLst>
            </a:custGeom>
            <a:solidFill>
              <a:srgbClr val="90C126">
                <a:alpha val="2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206639" y="0"/>
              <a:ext cx="1937385" cy="6858000"/>
            </a:xfrm>
            <a:custGeom>
              <a:avLst/>
              <a:gdLst/>
              <a:ahLst/>
              <a:cxnLst/>
              <a:rect l="l" t="t" r="r" b="b"/>
              <a:pathLst>
                <a:path w="1937384" h="6858000">
                  <a:moveTo>
                    <a:pt x="1937360" y="6857999"/>
                  </a:moveTo>
                  <a:lnTo>
                    <a:pt x="1200784" y="6857999"/>
                  </a:lnTo>
                  <a:lnTo>
                    <a:pt x="0" y="0"/>
                  </a:lnTo>
                  <a:lnTo>
                    <a:pt x="1937360" y="0"/>
                  </a:lnTo>
                  <a:lnTo>
                    <a:pt x="1937360" y="6857999"/>
                  </a:lnTo>
                  <a:close/>
                </a:path>
              </a:pathLst>
            </a:custGeom>
            <a:solidFill>
              <a:srgbClr val="90C126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637896" y="3921157"/>
              <a:ext cx="2506345" cy="2936875"/>
            </a:xfrm>
            <a:custGeom>
              <a:avLst/>
              <a:gdLst/>
              <a:ahLst/>
              <a:cxnLst/>
              <a:rect l="l" t="t" r="r" b="b"/>
              <a:pathLst>
                <a:path w="2506345" h="2936875">
                  <a:moveTo>
                    <a:pt x="2506103" y="2936841"/>
                  </a:moveTo>
                  <a:lnTo>
                    <a:pt x="0" y="2936841"/>
                  </a:lnTo>
                  <a:lnTo>
                    <a:pt x="2506103" y="0"/>
                  </a:lnTo>
                  <a:lnTo>
                    <a:pt x="2506103" y="2936841"/>
                  </a:lnTo>
                  <a:close/>
                </a:path>
              </a:pathLst>
            </a:custGeom>
            <a:solidFill>
              <a:srgbClr val="54A021">
                <a:alpha val="7176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012718" y="0"/>
              <a:ext cx="2131695" cy="6858000"/>
            </a:xfrm>
            <a:custGeom>
              <a:avLst/>
              <a:gdLst/>
              <a:ahLst/>
              <a:cxnLst/>
              <a:rect l="l" t="t" r="r" b="b"/>
              <a:pathLst>
                <a:path w="2131695" h="6858000">
                  <a:moveTo>
                    <a:pt x="1854445" y="6857999"/>
                  </a:moveTo>
                  <a:lnTo>
                    <a:pt x="0" y="0"/>
                  </a:lnTo>
                  <a:lnTo>
                    <a:pt x="2131281" y="0"/>
                  </a:lnTo>
                  <a:lnTo>
                    <a:pt x="2131281" y="6849807"/>
                  </a:lnTo>
                  <a:lnTo>
                    <a:pt x="1854445" y="6857999"/>
                  </a:lnTo>
                  <a:close/>
                </a:path>
              </a:pathLst>
            </a:custGeom>
            <a:solidFill>
              <a:srgbClr val="3E7818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295775" y="0"/>
              <a:ext cx="848360" cy="6858000"/>
            </a:xfrm>
            <a:custGeom>
              <a:avLst/>
              <a:gdLst/>
              <a:ahLst/>
              <a:cxnLst/>
              <a:rect l="l" t="t" r="r" b="b"/>
              <a:pathLst>
                <a:path w="848359" h="6858000">
                  <a:moveTo>
                    <a:pt x="848224" y="6857999"/>
                  </a:moveTo>
                  <a:lnTo>
                    <a:pt x="0" y="6857999"/>
                  </a:lnTo>
                  <a:lnTo>
                    <a:pt x="676162" y="0"/>
                  </a:lnTo>
                  <a:lnTo>
                    <a:pt x="848224" y="0"/>
                  </a:lnTo>
                  <a:lnTo>
                    <a:pt x="848224" y="6857999"/>
                  </a:lnTo>
                  <a:close/>
                </a:path>
              </a:pathLst>
            </a:custGeom>
            <a:solidFill>
              <a:srgbClr val="BEE471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078388" y="0"/>
              <a:ext cx="1066165" cy="6858000"/>
            </a:xfrm>
            <a:custGeom>
              <a:avLst/>
              <a:gdLst/>
              <a:ahLst/>
              <a:cxnLst/>
              <a:rect l="l" t="t" r="r" b="b"/>
              <a:pathLst>
                <a:path w="1066165" h="6858000">
                  <a:moveTo>
                    <a:pt x="1065407" y="6857999"/>
                  </a:moveTo>
                  <a:lnTo>
                    <a:pt x="937419" y="6857999"/>
                  </a:lnTo>
                  <a:lnTo>
                    <a:pt x="0" y="0"/>
                  </a:lnTo>
                  <a:lnTo>
                    <a:pt x="1051178" y="0"/>
                  </a:lnTo>
                  <a:lnTo>
                    <a:pt x="1051137" y="42456"/>
                  </a:lnTo>
                  <a:lnTo>
                    <a:pt x="1051095" y="93377"/>
                  </a:lnTo>
                  <a:lnTo>
                    <a:pt x="1051060" y="144295"/>
                  </a:lnTo>
                  <a:lnTo>
                    <a:pt x="1051031" y="195211"/>
                  </a:lnTo>
                  <a:lnTo>
                    <a:pt x="1051009" y="246125"/>
                  </a:lnTo>
                  <a:lnTo>
                    <a:pt x="1050993" y="297035"/>
                  </a:lnTo>
                  <a:lnTo>
                    <a:pt x="1050984" y="347944"/>
                  </a:lnTo>
                  <a:lnTo>
                    <a:pt x="1050981" y="398849"/>
                  </a:lnTo>
                  <a:lnTo>
                    <a:pt x="1050984" y="449753"/>
                  </a:lnTo>
                  <a:lnTo>
                    <a:pt x="1050994" y="500653"/>
                  </a:lnTo>
                  <a:lnTo>
                    <a:pt x="1051009" y="551552"/>
                  </a:lnTo>
                  <a:lnTo>
                    <a:pt x="1051030" y="602448"/>
                  </a:lnTo>
                  <a:lnTo>
                    <a:pt x="1051057" y="653342"/>
                  </a:lnTo>
                  <a:lnTo>
                    <a:pt x="1051090" y="704233"/>
                  </a:lnTo>
                  <a:lnTo>
                    <a:pt x="1051128" y="755123"/>
                  </a:lnTo>
                  <a:lnTo>
                    <a:pt x="1051172" y="806010"/>
                  </a:lnTo>
                  <a:lnTo>
                    <a:pt x="1051221" y="856895"/>
                  </a:lnTo>
                  <a:lnTo>
                    <a:pt x="1051275" y="907778"/>
                  </a:lnTo>
                  <a:lnTo>
                    <a:pt x="1051334" y="958659"/>
                  </a:lnTo>
                  <a:lnTo>
                    <a:pt x="1051399" y="1009538"/>
                  </a:lnTo>
                  <a:lnTo>
                    <a:pt x="1051468" y="1060415"/>
                  </a:lnTo>
                  <a:lnTo>
                    <a:pt x="1051543" y="1111290"/>
                  </a:lnTo>
                  <a:lnTo>
                    <a:pt x="1051622" y="1162163"/>
                  </a:lnTo>
                  <a:lnTo>
                    <a:pt x="1051705" y="1213034"/>
                  </a:lnTo>
                  <a:lnTo>
                    <a:pt x="1051793" y="1263904"/>
                  </a:lnTo>
                  <a:lnTo>
                    <a:pt x="1051886" y="1314772"/>
                  </a:lnTo>
                  <a:lnTo>
                    <a:pt x="1051983" y="1365638"/>
                  </a:lnTo>
                  <a:lnTo>
                    <a:pt x="1052084" y="1416502"/>
                  </a:lnTo>
                  <a:lnTo>
                    <a:pt x="1052189" y="1467365"/>
                  </a:lnTo>
                  <a:lnTo>
                    <a:pt x="1052298" y="1518226"/>
                  </a:lnTo>
                  <a:lnTo>
                    <a:pt x="1052411" y="1569086"/>
                  </a:lnTo>
                  <a:lnTo>
                    <a:pt x="1052528" y="1619944"/>
                  </a:lnTo>
                  <a:lnTo>
                    <a:pt x="1052649" y="1670801"/>
                  </a:lnTo>
                  <a:lnTo>
                    <a:pt x="1052773" y="1721656"/>
                  </a:lnTo>
                  <a:lnTo>
                    <a:pt x="1052901" y="1772510"/>
                  </a:lnTo>
                  <a:lnTo>
                    <a:pt x="1053032" y="1823362"/>
                  </a:lnTo>
                  <a:lnTo>
                    <a:pt x="1053166" y="1874213"/>
                  </a:lnTo>
                  <a:lnTo>
                    <a:pt x="1053304" y="1925063"/>
                  </a:lnTo>
                  <a:lnTo>
                    <a:pt x="1053444" y="1975912"/>
                  </a:lnTo>
                  <a:lnTo>
                    <a:pt x="1053588" y="2026760"/>
                  </a:lnTo>
                  <a:lnTo>
                    <a:pt x="1053734" y="2077606"/>
                  </a:lnTo>
                  <a:lnTo>
                    <a:pt x="1053884" y="2128451"/>
                  </a:lnTo>
                  <a:lnTo>
                    <a:pt x="1054035" y="2179296"/>
                  </a:lnTo>
                  <a:lnTo>
                    <a:pt x="1054190" y="2230139"/>
                  </a:lnTo>
                  <a:lnTo>
                    <a:pt x="1054347" y="2280981"/>
                  </a:lnTo>
                  <a:lnTo>
                    <a:pt x="1054506" y="2331822"/>
                  </a:lnTo>
                  <a:lnTo>
                    <a:pt x="1054667" y="2382663"/>
                  </a:lnTo>
                  <a:lnTo>
                    <a:pt x="1054831" y="2433503"/>
                  </a:lnTo>
                  <a:lnTo>
                    <a:pt x="1054996" y="2484341"/>
                  </a:lnTo>
                  <a:lnTo>
                    <a:pt x="1055164" y="2535179"/>
                  </a:lnTo>
                  <a:lnTo>
                    <a:pt x="1055333" y="2586017"/>
                  </a:lnTo>
                  <a:lnTo>
                    <a:pt x="1055504" y="2636853"/>
                  </a:lnTo>
                  <a:lnTo>
                    <a:pt x="1055677" y="2687689"/>
                  </a:lnTo>
                  <a:lnTo>
                    <a:pt x="1055851" y="2738525"/>
                  </a:lnTo>
                  <a:lnTo>
                    <a:pt x="1056026" y="2789360"/>
                  </a:lnTo>
                  <a:lnTo>
                    <a:pt x="1056203" y="2840194"/>
                  </a:lnTo>
                  <a:lnTo>
                    <a:pt x="1056381" y="2891028"/>
                  </a:lnTo>
                  <a:lnTo>
                    <a:pt x="1056560" y="2941861"/>
                  </a:lnTo>
                  <a:lnTo>
                    <a:pt x="1056740" y="2992694"/>
                  </a:lnTo>
                  <a:lnTo>
                    <a:pt x="1056921" y="3043527"/>
                  </a:lnTo>
                  <a:lnTo>
                    <a:pt x="1057103" y="3094359"/>
                  </a:lnTo>
                  <a:lnTo>
                    <a:pt x="1057286" y="3145191"/>
                  </a:lnTo>
                  <a:lnTo>
                    <a:pt x="1057469" y="3196023"/>
                  </a:lnTo>
                  <a:lnTo>
                    <a:pt x="1057836" y="3297687"/>
                  </a:lnTo>
                  <a:lnTo>
                    <a:pt x="1058941" y="3602675"/>
                  </a:lnTo>
                  <a:lnTo>
                    <a:pt x="1059308" y="3704339"/>
                  </a:lnTo>
                  <a:lnTo>
                    <a:pt x="1059490" y="3755171"/>
                  </a:lnTo>
                  <a:lnTo>
                    <a:pt x="1059672" y="3806003"/>
                  </a:lnTo>
                  <a:lnTo>
                    <a:pt x="1059853" y="3856836"/>
                  </a:lnTo>
                  <a:lnTo>
                    <a:pt x="1060033" y="3907669"/>
                  </a:lnTo>
                  <a:lnTo>
                    <a:pt x="1060212" y="3958502"/>
                  </a:lnTo>
                  <a:lnTo>
                    <a:pt x="1060390" y="4009336"/>
                  </a:lnTo>
                  <a:lnTo>
                    <a:pt x="1060567" y="4060170"/>
                  </a:lnTo>
                  <a:lnTo>
                    <a:pt x="1060743" y="4111005"/>
                  </a:lnTo>
                  <a:lnTo>
                    <a:pt x="1060917" y="4161841"/>
                  </a:lnTo>
                  <a:lnTo>
                    <a:pt x="1061089" y="4212677"/>
                  </a:lnTo>
                  <a:lnTo>
                    <a:pt x="1061260" y="4263513"/>
                  </a:lnTo>
                  <a:lnTo>
                    <a:pt x="1061430" y="4314351"/>
                  </a:lnTo>
                  <a:lnTo>
                    <a:pt x="1061597" y="4365189"/>
                  </a:lnTo>
                  <a:lnTo>
                    <a:pt x="1061763" y="4416028"/>
                  </a:lnTo>
                  <a:lnTo>
                    <a:pt x="1061926" y="4466867"/>
                  </a:lnTo>
                  <a:lnTo>
                    <a:pt x="1062088" y="4517708"/>
                  </a:lnTo>
                  <a:lnTo>
                    <a:pt x="1062247" y="4568549"/>
                  </a:lnTo>
                  <a:lnTo>
                    <a:pt x="1062404" y="4619391"/>
                  </a:lnTo>
                  <a:lnTo>
                    <a:pt x="1062558" y="4670234"/>
                  </a:lnTo>
                  <a:lnTo>
                    <a:pt x="1062710" y="4721079"/>
                  </a:lnTo>
                  <a:lnTo>
                    <a:pt x="1062859" y="4771924"/>
                  </a:lnTo>
                  <a:lnTo>
                    <a:pt x="1063005" y="4822770"/>
                  </a:lnTo>
                  <a:lnTo>
                    <a:pt x="1063149" y="4873618"/>
                  </a:lnTo>
                  <a:lnTo>
                    <a:pt x="1063290" y="4924467"/>
                  </a:lnTo>
                  <a:lnTo>
                    <a:pt x="1063427" y="4975317"/>
                  </a:lnTo>
                  <a:lnTo>
                    <a:pt x="1063561" y="5026168"/>
                  </a:lnTo>
                  <a:lnTo>
                    <a:pt x="1063693" y="5077020"/>
                  </a:lnTo>
                  <a:lnTo>
                    <a:pt x="1063820" y="5127874"/>
                  </a:lnTo>
                  <a:lnTo>
                    <a:pt x="1063944" y="5178729"/>
                  </a:lnTo>
                  <a:lnTo>
                    <a:pt x="1064065" y="5229586"/>
                  </a:lnTo>
                  <a:lnTo>
                    <a:pt x="1064182" y="5280444"/>
                  </a:lnTo>
                  <a:lnTo>
                    <a:pt x="1064295" y="5331304"/>
                  </a:lnTo>
                  <a:lnTo>
                    <a:pt x="1064404" y="5382165"/>
                  </a:lnTo>
                  <a:lnTo>
                    <a:pt x="1064509" y="5433028"/>
                  </a:lnTo>
                  <a:lnTo>
                    <a:pt x="1064611" y="5483892"/>
                  </a:lnTo>
                  <a:lnTo>
                    <a:pt x="1064707" y="5534758"/>
                  </a:lnTo>
                  <a:lnTo>
                    <a:pt x="1064800" y="5585626"/>
                  </a:lnTo>
                  <a:lnTo>
                    <a:pt x="1064888" y="5636496"/>
                  </a:lnTo>
                  <a:lnTo>
                    <a:pt x="1064972" y="5687367"/>
                  </a:lnTo>
                  <a:lnTo>
                    <a:pt x="1065051" y="5738240"/>
                  </a:lnTo>
                  <a:lnTo>
                    <a:pt x="1065125" y="5789115"/>
                  </a:lnTo>
                  <a:lnTo>
                    <a:pt x="1065194" y="5839992"/>
                  </a:lnTo>
                  <a:lnTo>
                    <a:pt x="1065259" y="5890871"/>
                  </a:lnTo>
                  <a:lnTo>
                    <a:pt x="1065318" y="5941752"/>
                  </a:lnTo>
                  <a:lnTo>
                    <a:pt x="1065373" y="5992635"/>
                  </a:lnTo>
                  <a:lnTo>
                    <a:pt x="1065422" y="6043520"/>
                  </a:lnTo>
                  <a:lnTo>
                    <a:pt x="1065465" y="6094407"/>
                  </a:lnTo>
                  <a:lnTo>
                    <a:pt x="1065611" y="6145297"/>
                  </a:lnTo>
                  <a:lnTo>
                    <a:pt x="1065611" y="6756153"/>
                  </a:lnTo>
                  <a:lnTo>
                    <a:pt x="1065456" y="6807075"/>
                  </a:lnTo>
                  <a:lnTo>
                    <a:pt x="1065407" y="6857999"/>
                  </a:lnTo>
                  <a:close/>
                </a:path>
              </a:pathLst>
            </a:custGeom>
            <a:solidFill>
              <a:srgbClr val="90C126">
                <a:alpha val="6470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060296" y="4903280"/>
              <a:ext cx="1083945" cy="1955164"/>
            </a:xfrm>
            <a:custGeom>
              <a:avLst/>
              <a:gdLst/>
              <a:ahLst/>
              <a:cxnLst/>
              <a:rect l="l" t="t" r="r" b="b"/>
              <a:pathLst>
                <a:path w="1083945" h="1955165">
                  <a:moveTo>
                    <a:pt x="0" y="1954718"/>
                  </a:moveTo>
                  <a:lnTo>
                    <a:pt x="1083703" y="0"/>
                  </a:lnTo>
                  <a:lnTo>
                    <a:pt x="1083703" y="1949678"/>
                  </a:lnTo>
                  <a:lnTo>
                    <a:pt x="0" y="1954718"/>
                  </a:lnTo>
                  <a:close/>
                </a:path>
              </a:pathLst>
            </a:custGeom>
            <a:solidFill>
              <a:srgbClr val="90C126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293824"/>
            <a:ext cx="8964930" cy="5564505"/>
            <a:chOff x="0" y="1293824"/>
            <a:chExt cx="8964930" cy="55645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7453" y="2342675"/>
              <a:ext cx="5108993" cy="2882273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500" y="1293824"/>
              <a:ext cx="8784899" cy="4878374"/>
            </a:xfrm>
            <a:prstGeom prst="rect">
              <a:avLst/>
            </a:prstGeom>
          </p:spPr>
        </p:pic>
      </p:grpSp>
      <p:grpSp>
        <p:nvGrpSpPr>
          <p:cNvPr id="5" name="object 5" descr=""/>
          <p:cNvGrpSpPr/>
          <p:nvPr/>
        </p:nvGrpSpPr>
        <p:grpSpPr>
          <a:xfrm>
            <a:off x="5126067" y="-4762"/>
            <a:ext cx="4022725" cy="6867525"/>
            <a:chOff x="5126067" y="-4762"/>
            <a:chExt cx="4022725" cy="6867525"/>
          </a:xfrm>
        </p:grpSpPr>
        <p:sp>
          <p:nvSpPr>
            <p:cNvPr id="6" name="object 6" descr=""/>
            <p:cNvSpPr/>
            <p:nvPr/>
          </p:nvSpPr>
          <p:spPr>
            <a:xfrm>
              <a:off x="5130829" y="4181809"/>
              <a:ext cx="4013200" cy="2676525"/>
            </a:xfrm>
            <a:custGeom>
              <a:avLst/>
              <a:gdLst/>
              <a:ahLst/>
              <a:cxnLst/>
              <a:rect l="l" t="t" r="r" b="b"/>
              <a:pathLst>
                <a:path w="4013200" h="2676525">
                  <a:moveTo>
                    <a:pt x="0" y="2676189"/>
                  </a:moveTo>
                  <a:lnTo>
                    <a:pt x="4013170" y="0"/>
                  </a:lnTo>
                </a:path>
              </a:pathLst>
            </a:custGeom>
            <a:ln w="952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04270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199" y="6857999"/>
                  </a:lnTo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891895" y="0"/>
              <a:ext cx="2252345" cy="6858000"/>
            </a:xfrm>
            <a:custGeom>
              <a:avLst/>
              <a:gdLst/>
              <a:ahLst/>
              <a:cxnLst/>
              <a:rect l="l" t="t" r="r" b="b"/>
              <a:pathLst>
                <a:path w="2252345" h="6858000">
                  <a:moveTo>
                    <a:pt x="2252104" y="6857999"/>
                  </a:moveTo>
                  <a:lnTo>
                    <a:pt x="0" y="6857999"/>
                  </a:lnTo>
                  <a:lnTo>
                    <a:pt x="2023533" y="0"/>
                  </a:lnTo>
                  <a:lnTo>
                    <a:pt x="2252104" y="8163"/>
                  </a:lnTo>
                  <a:lnTo>
                    <a:pt x="2252104" y="6857999"/>
                  </a:lnTo>
                  <a:close/>
                </a:path>
              </a:pathLst>
            </a:custGeom>
            <a:solidFill>
              <a:srgbClr val="90C126">
                <a:alpha val="2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206639" y="0"/>
              <a:ext cx="1937385" cy="6858000"/>
            </a:xfrm>
            <a:custGeom>
              <a:avLst/>
              <a:gdLst/>
              <a:ahLst/>
              <a:cxnLst/>
              <a:rect l="l" t="t" r="r" b="b"/>
              <a:pathLst>
                <a:path w="1937384" h="6858000">
                  <a:moveTo>
                    <a:pt x="1937360" y="6857999"/>
                  </a:moveTo>
                  <a:lnTo>
                    <a:pt x="1200784" y="6857999"/>
                  </a:lnTo>
                  <a:lnTo>
                    <a:pt x="0" y="0"/>
                  </a:lnTo>
                  <a:lnTo>
                    <a:pt x="1937360" y="0"/>
                  </a:lnTo>
                  <a:lnTo>
                    <a:pt x="1937360" y="6857999"/>
                  </a:lnTo>
                  <a:close/>
                </a:path>
              </a:pathLst>
            </a:custGeom>
            <a:solidFill>
              <a:srgbClr val="90C126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637896" y="3921157"/>
              <a:ext cx="2506345" cy="2936875"/>
            </a:xfrm>
            <a:custGeom>
              <a:avLst/>
              <a:gdLst/>
              <a:ahLst/>
              <a:cxnLst/>
              <a:rect l="l" t="t" r="r" b="b"/>
              <a:pathLst>
                <a:path w="2506345" h="2936875">
                  <a:moveTo>
                    <a:pt x="2506103" y="2936841"/>
                  </a:moveTo>
                  <a:lnTo>
                    <a:pt x="0" y="2936841"/>
                  </a:lnTo>
                  <a:lnTo>
                    <a:pt x="2506103" y="0"/>
                  </a:lnTo>
                  <a:lnTo>
                    <a:pt x="2506103" y="2936841"/>
                  </a:lnTo>
                  <a:close/>
                </a:path>
              </a:pathLst>
            </a:custGeom>
            <a:solidFill>
              <a:srgbClr val="54A021">
                <a:alpha val="7176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012718" y="0"/>
              <a:ext cx="2131695" cy="6858000"/>
            </a:xfrm>
            <a:custGeom>
              <a:avLst/>
              <a:gdLst/>
              <a:ahLst/>
              <a:cxnLst/>
              <a:rect l="l" t="t" r="r" b="b"/>
              <a:pathLst>
                <a:path w="2131695" h="6858000">
                  <a:moveTo>
                    <a:pt x="1854445" y="6857999"/>
                  </a:moveTo>
                  <a:lnTo>
                    <a:pt x="0" y="0"/>
                  </a:lnTo>
                  <a:lnTo>
                    <a:pt x="2131281" y="0"/>
                  </a:lnTo>
                  <a:lnTo>
                    <a:pt x="2131281" y="6849807"/>
                  </a:lnTo>
                  <a:lnTo>
                    <a:pt x="1854445" y="6857999"/>
                  </a:lnTo>
                  <a:close/>
                </a:path>
              </a:pathLst>
            </a:custGeom>
            <a:solidFill>
              <a:srgbClr val="3E7818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295775" y="0"/>
              <a:ext cx="848360" cy="6858000"/>
            </a:xfrm>
            <a:custGeom>
              <a:avLst/>
              <a:gdLst/>
              <a:ahLst/>
              <a:cxnLst/>
              <a:rect l="l" t="t" r="r" b="b"/>
              <a:pathLst>
                <a:path w="848359" h="6858000">
                  <a:moveTo>
                    <a:pt x="848224" y="6857999"/>
                  </a:moveTo>
                  <a:lnTo>
                    <a:pt x="0" y="6857999"/>
                  </a:lnTo>
                  <a:lnTo>
                    <a:pt x="676162" y="0"/>
                  </a:lnTo>
                  <a:lnTo>
                    <a:pt x="848224" y="0"/>
                  </a:lnTo>
                  <a:lnTo>
                    <a:pt x="848224" y="6857999"/>
                  </a:lnTo>
                  <a:close/>
                </a:path>
              </a:pathLst>
            </a:custGeom>
            <a:solidFill>
              <a:srgbClr val="BEE471">
                <a:alpha val="6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078388" y="0"/>
              <a:ext cx="1066165" cy="6858000"/>
            </a:xfrm>
            <a:custGeom>
              <a:avLst/>
              <a:gdLst/>
              <a:ahLst/>
              <a:cxnLst/>
              <a:rect l="l" t="t" r="r" b="b"/>
              <a:pathLst>
                <a:path w="1066165" h="6858000">
                  <a:moveTo>
                    <a:pt x="1065407" y="6857999"/>
                  </a:moveTo>
                  <a:lnTo>
                    <a:pt x="937419" y="6857999"/>
                  </a:lnTo>
                  <a:lnTo>
                    <a:pt x="0" y="0"/>
                  </a:lnTo>
                  <a:lnTo>
                    <a:pt x="1051178" y="0"/>
                  </a:lnTo>
                  <a:lnTo>
                    <a:pt x="1051137" y="42456"/>
                  </a:lnTo>
                  <a:lnTo>
                    <a:pt x="1051095" y="93377"/>
                  </a:lnTo>
                  <a:lnTo>
                    <a:pt x="1051060" y="144295"/>
                  </a:lnTo>
                  <a:lnTo>
                    <a:pt x="1051031" y="195211"/>
                  </a:lnTo>
                  <a:lnTo>
                    <a:pt x="1051009" y="246125"/>
                  </a:lnTo>
                  <a:lnTo>
                    <a:pt x="1050993" y="297035"/>
                  </a:lnTo>
                  <a:lnTo>
                    <a:pt x="1050984" y="347944"/>
                  </a:lnTo>
                  <a:lnTo>
                    <a:pt x="1050981" y="398849"/>
                  </a:lnTo>
                  <a:lnTo>
                    <a:pt x="1050984" y="449753"/>
                  </a:lnTo>
                  <a:lnTo>
                    <a:pt x="1050994" y="500653"/>
                  </a:lnTo>
                  <a:lnTo>
                    <a:pt x="1051009" y="551552"/>
                  </a:lnTo>
                  <a:lnTo>
                    <a:pt x="1051030" y="602448"/>
                  </a:lnTo>
                  <a:lnTo>
                    <a:pt x="1051057" y="653342"/>
                  </a:lnTo>
                  <a:lnTo>
                    <a:pt x="1051090" y="704233"/>
                  </a:lnTo>
                  <a:lnTo>
                    <a:pt x="1051128" y="755123"/>
                  </a:lnTo>
                  <a:lnTo>
                    <a:pt x="1051172" y="806010"/>
                  </a:lnTo>
                  <a:lnTo>
                    <a:pt x="1051221" y="856895"/>
                  </a:lnTo>
                  <a:lnTo>
                    <a:pt x="1051275" y="907778"/>
                  </a:lnTo>
                  <a:lnTo>
                    <a:pt x="1051334" y="958659"/>
                  </a:lnTo>
                  <a:lnTo>
                    <a:pt x="1051399" y="1009538"/>
                  </a:lnTo>
                  <a:lnTo>
                    <a:pt x="1051468" y="1060415"/>
                  </a:lnTo>
                  <a:lnTo>
                    <a:pt x="1051543" y="1111290"/>
                  </a:lnTo>
                  <a:lnTo>
                    <a:pt x="1051622" y="1162163"/>
                  </a:lnTo>
                  <a:lnTo>
                    <a:pt x="1051705" y="1213034"/>
                  </a:lnTo>
                  <a:lnTo>
                    <a:pt x="1051793" y="1263904"/>
                  </a:lnTo>
                  <a:lnTo>
                    <a:pt x="1051886" y="1314772"/>
                  </a:lnTo>
                  <a:lnTo>
                    <a:pt x="1051983" y="1365638"/>
                  </a:lnTo>
                  <a:lnTo>
                    <a:pt x="1052084" y="1416502"/>
                  </a:lnTo>
                  <a:lnTo>
                    <a:pt x="1052189" y="1467365"/>
                  </a:lnTo>
                  <a:lnTo>
                    <a:pt x="1052298" y="1518226"/>
                  </a:lnTo>
                  <a:lnTo>
                    <a:pt x="1052411" y="1569086"/>
                  </a:lnTo>
                  <a:lnTo>
                    <a:pt x="1052528" y="1619944"/>
                  </a:lnTo>
                  <a:lnTo>
                    <a:pt x="1052649" y="1670801"/>
                  </a:lnTo>
                  <a:lnTo>
                    <a:pt x="1052773" y="1721656"/>
                  </a:lnTo>
                  <a:lnTo>
                    <a:pt x="1052901" y="1772510"/>
                  </a:lnTo>
                  <a:lnTo>
                    <a:pt x="1053032" y="1823362"/>
                  </a:lnTo>
                  <a:lnTo>
                    <a:pt x="1053166" y="1874213"/>
                  </a:lnTo>
                  <a:lnTo>
                    <a:pt x="1053304" y="1925063"/>
                  </a:lnTo>
                  <a:lnTo>
                    <a:pt x="1053444" y="1975912"/>
                  </a:lnTo>
                  <a:lnTo>
                    <a:pt x="1053588" y="2026760"/>
                  </a:lnTo>
                  <a:lnTo>
                    <a:pt x="1053734" y="2077606"/>
                  </a:lnTo>
                  <a:lnTo>
                    <a:pt x="1053884" y="2128451"/>
                  </a:lnTo>
                  <a:lnTo>
                    <a:pt x="1054035" y="2179296"/>
                  </a:lnTo>
                  <a:lnTo>
                    <a:pt x="1054190" y="2230139"/>
                  </a:lnTo>
                  <a:lnTo>
                    <a:pt x="1054347" y="2280981"/>
                  </a:lnTo>
                  <a:lnTo>
                    <a:pt x="1054506" y="2331822"/>
                  </a:lnTo>
                  <a:lnTo>
                    <a:pt x="1054667" y="2382663"/>
                  </a:lnTo>
                  <a:lnTo>
                    <a:pt x="1054831" y="2433503"/>
                  </a:lnTo>
                  <a:lnTo>
                    <a:pt x="1054996" y="2484341"/>
                  </a:lnTo>
                  <a:lnTo>
                    <a:pt x="1055164" y="2535179"/>
                  </a:lnTo>
                  <a:lnTo>
                    <a:pt x="1055333" y="2586017"/>
                  </a:lnTo>
                  <a:lnTo>
                    <a:pt x="1055504" y="2636853"/>
                  </a:lnTo>
                  <a:lnTo>
                    <a:pt x="1055677" y="2687689"/>
                  </a:lnTo>
                  <a:lnTo>
                    <a:pt x="1055851" y="2738525"/>
                  </a:lnTo>
                  <a:lnTo>
                    <a:pt x="1056026" y="2789360"/>
                  </a:lnTo>
                  <a:lnTo>
                    <a:pt x="1056203" y="2840194"/>
                  </a:lnTo>
                  <a:lnTo>
                    <a:pt x="1056381" y="2891028"/>
                  </a:lnTo>
                  <a:lnTo>
                    <a:pt x="1056560" y="2941861"/>
                  </a:lnTo>
                  <a:lnTo>
                    <a:pt x="1056740" y="2992694"/>
                  </a:lnTo>
                  <a:lnTo>
                    <a:pt x="1056921" y="3043527"/>
                  </a:lnTo>
                  <a:lnTo>
                    <a:pt x="1057103" y="3094359"/>
                  </a:lnTo>
                  <a:lnTo>
                    <a:pt x="1057286" y="3145191"/>
                  </a:lnTo>
                  <a:lnTo>
                    <a:pt x="1057469" y="3196023"/>
                  </a:lnTo>
                  <a:lnTo>
                    <a:pt x="1057836" y="3297687"/>
                  </a:lnTo>
                  <a:lnTo>
                    <a:pt x="1058941" y="3602675"/>
                  </a:lnTo>
                  <a:lnTo>
                    <a:pt x="1059308" y="3704339"/>
                  </a:lnTo>
                  <a:lnTo>
                    <a:pt x="1059490" y="3755171"/>
                  </a:lnTo>
                  <a:lnTo>
                    <a:pt x="1059672" y="3806003"/>
                  </a:lnTo>
                  <a:lnTo>
                    <a:pt x="1059853" y="3856836"/>
                  </a:lnTo>
                  <a:lnTo>
                    <a:pt x="1060033" y="3907669"/>
                  </a:lnTo>
                  <a:lnTo>
                    <a:pt x="1060212" y="3958502"/>
                  </a:lnTo>
                  <a:lnTo>
                    <a:pt x="1060390" y="4009336"/>
                  </a:lnTo>
                  <a:lnTo>
                    <a:pt x="1060567" y="4060170"/>
                  </a:lnTo>
                  <a:lnTo>
                    <a:pt x="1060743" y="4111005"/>
                  </a:lnTo>
                  <a:lnTo>
                    <a:pt x="1060917" y="4161841"/>
                  </a:lnTo>
                  <a:lnTo>
                    <a:pt x="1061089" y="4212677"/>
                  </a:lnTo>
                  <a:lnTo>
                    <a:pt x="1061260" y="4263513"/>
                  </a:lnTo>
                  <a:lnTo>
                    <a:pt x="1061430" y="4314351"/>
                  </a:lnTo>
                  <a:lnTo>
                    <a:pt x="1061597" y="4365189"/>
                  </a:lnTo>
                  <a:lnTo>
                    <a:pt x="1061763" y="4416028"/>
                  </a:lnTo>
                  <a:lnTo>
                    <a:pt x="1061926" y="4466867"/>
                  </a:lnTo>
                  <a:lnTo>
                    <a:pt x="1062088" y="4517708"/>
                  </a:lnTo>
                  <a:lnTo>
                    <a:pt x="1062247" y="4568549"/>
                  </a:lnTo>
                  <a:lnTo>
                    <a:pt x="1062404" y="4619391"/>
                  </a:lnTo>
                  <a:lnTo>
                    <a:pt x="1062558" y="4670234"/>
                  </a:lnTo>
                  <a:lnTo>
                    <a:pt x="1062710" y="4721079"/>
                  </a:lnTo>
                  <a:lnTo>
                    <a:pt x="1062859" y="4771924"/>
                  </a:lnTo>
                  <a:lnTo>
                    <a:pt x="1063005" y="4822770"/>
                  </a:lnTo>
                  <a:lnTo>
                    <a:pt x="1063149" y="4873618"/>
                  </a:lnTo>
                  <a:lnTo>
                    <a:pt x="1063290" y="4924467"/>
                  </a:lnTo>
                  <a:lnTo>
                    <a:pt x="1063427" y="4975317"/>
                  </a:lnTo>
                  <a:lnTo>
                    <a:pt x="1063561" y="5026168"/>
                  </a:lnTo>
                  <a:lnTo>
                    <a:pt x="1063693" y="5077020"/>
                  </a:lnTo>
                  <a:lnTo>
                    <a:pt x="1063820" y="5127874"/>
                  </a:lnTo>
                  <a:lnTo>
                    <a:pt x="1063944" y="5178729"/>
                  </a:lnTo>
                  <a:lnTo>
                    <a:pt x="1064065" y="5229586"/>
                  </a:lnTo>
                  <a:lnTo>
                    <a:pt x="1064182" y="5280444"/>
                  </a:lnTo>
                  <a:lnTo>
                    <a:pt x="1064295" y="5331304"/>
                  </a:lnTo>
                  <a:lnTo>
                    <a:pt x="1064404" y="5382165"/>
                  </a:lnTo>
                  <a:lnTo>
                    <a:pt x="1064509" y="5433028"/>
                  </a:lnTo>
                  <a:lnTo>
                    <a:pt x="1064611" y="5483892"/>
                  </a:lnTo>
                  <a:lnTo>
                    <a:pt x="1064707" y="5534758"/>
                  </a:lnTo>
                  <a:lnTo>
                    <a:pt x="1064800" y="5585626"/>
                  </a:lnTo>
                  <a:lnTo>
                    <a:pt x="1064888" y="5636496"/>
                  </a:lnTo>
                  <a:lnTo>
                    <a:pt x="1064972" y="5687367"/>
                  </a:lnTo>
                  <a:lnTo>
                    <a:pt x="1065051" y="5738240"/>
                  </a:lnTo>
                  <a:lnTo>
                    <a:pt x="1065125" y="5789115"/>
                  </a:lnTo>
                  <a:lnTo>
                    <a:pt x="1065194" y="5839992"/>
                  </a:lnTo>
                  <a:lnTo>
                    <a:pt x="1065259" y="5890871"/>
                  </a:lnTo>
                  <a:lnTo>
                    <a:pt x="1065318" y="5941752"/>
                  </a:lnTo>
                  <a:lnTo>
                    <a:pt x="1065373" y="5992635"/>
                  </a:lnTo>
                  <a:lnTo>
                    <a:pt x="1065422" y="6043520"/>
                  </a:lnTo>
                  <a:lnTo>
                    <a:pt x="1065465" y="6094407"/>
                  </a:lnTo>
                  <a:lnTo>
                    <a:pt x="1065611" y="6145297"/>
                  </a:lnTo>
                  <a:lnTo>
                    <a:pt x="1065611" y="6756153"/>
                  </a:lnTo>
                  <a:lnTo>
                    <a:pt x="1065456" y="6807075"/>
                  </a:lnTo>
                  <a:lnTo>
                    <a:pt x="1065407" y="6857999"/>
                  </a:lnTo>
                  <a:close/>
                </a:path>
              </a:pathLst>
            </a:custGeom>
            <a:solidFill>
              <a:srgbClr val="90C126">
                <a:alpha val="6470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060296" y="4903280"/>
              <a:ext cx="1083945" cy="1955164"/>
            </a:xfrm>
            <a:custGeom>
              <a:avLst/>
              <a:gdLst/>
              <a:ahLst/>
              <a:cxnLst/>
              <a:rect l="l" t="t" r="r" b="b"/>
              <a:pathLst>
                <a:path w="1083945" h="1955165">
                  <a:moveTo>
                    <a:pt x="0" y="1954718"/>
                  </a:moveTo>
                  <a:lnTo>
                    <a:pt x="1083703" y="0"/>
                  </a:lnTo>
                  <a:lnTo>
                    <a:pt x="1083703" y="1949678"/>
                  </a:lnTo>
                  <a:lnTo>
                    <a:pt x="0" y="1954718"/>
                  </a:lnTo>
                  <a:close/>
                </a:path>
              </a:pathLst>
            </a:custGeom>
            <a:solidFill>
              <a:srgbClr val="90C126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5220" rIns="0" bIns="0" rtlCol="0" vert="horz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dirty="0" spc="-165"/>
              <a:t> </a:t>
            </a:r>
            <a:r>
              <a:rPr dirty="0" spc="-10"/>
              <a:t>Timeline</a:t>
            </a:r>
          </a:p>
        </p:txBody>
      </p:sp>
      <p:sp>
        <p:nvSpPr>
          <p:cNvPr id="16" name="object 16" descr=""/>
          <p:cNvSpPr/>
          <p:nvPr/>
        </p:nvSpPr>
        <p:spPr>
          <a:xfrm>
            <a:off x="0" y="1048747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9143999" y="25399"/>
                </a:moveTo>
                <a:lnTo>
                  <a:pt x="0" y="253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25399"/>
                </a:lnTo>
                <a:close/>
              </a:path>
            </a:pathLst>
          </a:custGeom>
          <a:solidFill>
            <a:srgbClr val="0060A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IMS FINALE </dc:title>
  <dcterms:created xsi:type="dcterms:W3CDTF">2025-04-26T12:25:08Z</dcterms:created>
  <dcterms:modified xsi:type="dcterms:W3CDTF">2025-04-26T12:25:08Z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2025-04-26T00:00:00Z</vt:filetime>
  </property>
  <property fmtid="{D5CDD505-2E9C-101B-9397-08002B2CF9AE}" pid="3" name="Creator">
    <vt:lpwstr>Google</vt:lpwstr>
  </property>
  <property fmtid="{D5CDD505-2E9C-101B-9397-08002B2CF9AE}" pid="4" name="LastSaved">
    <vt:filetime>2025-04-26T00:00:00Z</vt:filetime>
  </property>
</Properties>
</file>