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9"/>
  </p:notesMasterIdLst>
  <p:sldIdLst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7" r:id="rId18"/>
    <p:sldId id="278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26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65411-5E5A-45F2-B714-99D3AA47F243}" v="639" dt="2022-03-29T17:46:13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Goel" userId="d0f5aa662146438e" providerId="LiveId" clId="{025C3AA2-3544-4D7E-BC72-5D4E84BCF424}"/>
    <pc:docChg chg="undo redo custSel addSld delSld modSld sldOrd">
      <pc:chgData name="Mohit Goel" userId="d0f5aa662146438e" providerId="LiveId" clId="{025C3AA2-3544-4D7E-BC72-5D4E84BCF424}" dt="2021-12-19T14:16:02.745" v="10261"/>
      <pc:docMkLst>
        <pc:docMk/>
      </pc:docMkLst>
      <pc:sldChg chg="addSp delSp modSp mod setBg addAnim delDesignElem">
        <pc:chgData name="Mohit Goel" userId="d0f5aa662146438e" providerId="LiveId" clId="{025C3AA2-3544-4D7E-BC72-5D4E84BCF424}" dt="2021-12-19T14:16:02.745" v="10261"/>
        <pc:sldMkLst>
          <pc:docMk/>
          <pc:sldMk cId="1337192207" sldId="261"/>
        </pc:sldMkLst>
        <pc:spChg chg="mod">
          <ac:chgData name="Mohit Goel" userId="d0f5aa662146438e" providerId="LiveId" clId="{025C3AA2-3544-4D7E-BC72-5D4E84BCF424}" dt="2021-12-19T14:16:02.745" v="10259" actId="26606"/>
          <ac:spMkLst>
            <pc:docMk/>
            <pc:sldMk cId="1337192207" sldId="261"/>
            <ac:spMk id="3" creationId="{51F013D4-CBD9-4FC1-AF91-2301A704488B}"/>
          </ac:spMkLst>
        </pc:spChg>
        <pc:spChg chg="add">
          <ac:chgData name="Mohit Goel" userId="d0f5aa662146438e" providerId="LiveId" clId="{025C3AA2-3544-4D7E-BC72-5D4E84BCF424}" dt="2021-12-19T14:16:02.745" v="10259" actId="26606"/>
          <ac:spMkLst>
            <pc:docMk/>
            <pc:sldMk cId="1337192207" sldId="261"/>
            <ac:spMk id="38" creationId="{6B6D540F-1E2F-416F-819F-D8216BC8F334}"/>
          </ac:spMkLst>
        </pc:spChg>
        <pc:grpChg chg="add">
          <ac:chgData name="Mohit Goel" userId="d0f5aa662146438e" providerId="LiveId" clId="{025C3AA2-3544-4D7E-BC72-5D4E84BCF424}" dt="2021-12-19T14:16:02.745" v="10259" actId="26606"/>
          <ac:grpSpMkLst>
            <pc:docMk/>
            <pc:sldMk cId="1337192207" sldId="261"/>
            <ac:grpSpMk id="10" creationId="{788D5DFD-FA42-4EB0-B24E-4180C0CC5A0F}"/>
          </ac:grpSpMkLst>
        </pc:grpChg>
        <pc:grpChg chg="add">
          <ac:chgData name="Mohit Goel" userId="d0f5aa662146438e" providerId="LiveId" clId="{025C3AA2-3544-4D7E-BC72-5D4E84BCF424}" dt="2021-12-19T14:16:02.745" v="10259" actId="26606"/>
          <ac:grpSpMkLst>
            <pc:docMk/>
            <pc:sldMk cId="1337192207" sldId="261"/>
            <ac:grpSpMk id="14" creationId="{D44056DF-7985-4692-968A-466E9E6AF76A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337192207" sldId="261"/>
            <ac:grpSpMk id="260" creationId="{316DCFC9-6877-407C-8170-608FCB8E35AE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337192207" sldId="261"/>
            <ac:grpSpMk id="262" creationId="{89353FE7-0D03-4AD2-8B8A-60A06F6BDA4C}"/>
          </ac:grpSpMkLst>
        </pc:grpChg>
      </pc:sldChg>
      <pc:sldChg chg="addSp delSp modSp mod delDesignElem">
        <pc:chgData name="Mohit Goel" userId="d0f5aa662146438e" providerId="LiveId" clId="{025C3AA2-3544-4D7E-BC72-5D4E84BCF424}" dt="2021-12-19T14:15:23.814" v="10258"/>
        <pc:sldMkLst>
          <pc:docMk/>
          <pc:sldMk cId="1094849372" sldId="262"/>
        </pc:sldMkLst>
        <pc:spChg chg="mod">
          <ac:chgData name="Mohit Goel" userId="d0f5aa662146438e" providerId="LiveId" clId="{025C3AA2-3544-4D7E-BC72-5D4E84BCF424}" dt="2021-12-19T14:10:12.838" v="10133" actId="14100"/>
          <ac:spMkLst>
            <pc:docMk/>
            <pc:sldMk cId="1094849372" sldId="262"/>
            <ac:spMk id="2" creationId="{0A6BCF94-F108-4D92-8C4F-CD9273947A31}"/>
          </ac:spMkLst>
        </pc:spChg>
        <pc:spChg chg="mod ord">
          <ac:chgData name="Mohit Goel" userId="d0f5aa662146438e" providerId="LiveId" clId="{025C3AA2-3544-4D7E-BC72-5D4E84BCF424}" dt="2021-12-19T14:13:49.587" v="10212" actId="20577"/>
          <ac:spMkLst>
            <pc:docMk/>
            <pc:sldMk cId="1094849372" sldId="262"/>
            <ac:spMk id="3" creationId="{78399AB7-9E36-4EAD-B44A-9E0CEA24AACE}"/>
          </ac:spMkLst>
        </pc:spChg>
        <pc:grpChg chg="add del">
          <ac:chgData name="Mohit Goel" userId="d0f5aa662146438e" providerId="LiveId" clId="{025C3AA2-3544-4D7E-BC72-5D4E84BCF424}" dt="2021-12-19T14:15:23.814" v="10258"/>
          <ac:grpSpMkLst>
            <pc:docMk/>
            <pc:sldMk cId="1094849372" sldId="262"/>
            <ac:grpSpMk id="174" creationId="{8E1DDAD8-1D10-4640-A034-BE90015E37B6}"/>
          </ac:grpSpMkLst>
        </pc:grpChg>
        <pc:grpChg chg="add del">
          <ac:chgData name="Mohit Goel" userId="d0f5aa662146438e" providerId="LiveId" clId="{025C3AA2-3544-4D7E-BC72-5D4E84BCF424}" dt="2021-12-19T14:15:23.814" v="10258"/>
          <ac:grpSpMkLst>
            <pc:docMk/>
            <pc:sldMk cId="1094849372" sldId="262"/>
            <ac:grpSpMk id="178" creationId="{FD642FB6-2808-4BC5-AE0B-7302C24B78A5}"/>
          </ac:grpSpMkLst>
        </pc:grpChg>
        <pc:grpChg chg="add del">
          <ac:chgData name="Mohit Goel" userId="d0f5aa662146438e" providerId="LiveId" clId="{025C3AA2-3544-4D7E-BC72-5D4E84BCF424}" dt="2021-12-19T14:08:42.806" v="10115" actId="26606"/>
          <ac:grpSpMkLst>
            <pc:docMk/>
            <pc:sldMk cId="1094849372" sldId="262"/>
            <ac:grpSpMk id="233" creationId="{2C113195-43EA-4B6A-B281-C0458D92634C}"/>
          </ac:grpSpMkLst>
        </pc:grpChg>
        <pc:grpChg chg="add del">
          <ac:chgData name="Mohit Goel" userId="d0f5aa662146438e" providerId="LiveId" clId="{025C3AA2-3544-4D7E-BC72-5D4E84BCF424}" dt="2021-12-19T14:08:42.806" v="10115" actId="26606"/>
          <ac:grpSpMkLst>
            <pc:docMk/>
            <pc:sldMk cId="1094849372" sldId="262"/>
            <ac:grpSpMk id="236" creationId="{98D36904-1712-4C81-B063-66E1D4777FBC}"/>
          </ac:grpSpMkLst>
        </pc:grpChg>
        <pc:picChg chg="mod ord">
          <ac:chgData name="Mohit Goel" userId="d0f5aa662146438e" providerId="LiveId" clId="{025C3AA2-3544-4D7E-BC72-5D4E84BCF424}" dt="2021-12-19T14:14:53.438" v="10213" actId="1076"/>
          <ac:picMkLst>
            <pc:docMk/>
            <pc:sldMk cId="1094849372" sldId="262"/>
            <ac:picMk id="4" creationId="{4B216623-4B59-4FC0-8E90-468349035D24}"/>
          </ac:picMkLst>
        </pc:picChg>
        <pc:picChg chg="add del mod">
          <ac:chgData name="Mohit Goel" userId="d0f5aa662146438e" providerId="LiveId" clId="{025C3AA2-3544-4D7E-BC72-5D4E84BCF424}" dt="2021-12-19T14:08:46.026" v="10117"/>
          <ac:picMkLst>
            <pc:docMk/>
            <pc:sldMk cId="1094849372" sldId="262"/>
            <ac:picMk id="1026" creationId="{7F7A70FE-A4C2-4A90-ABC2-CB4A55AEF129}"/>
          </ac:picMkLst>
        </pc:picChg>
        <pc:cxnChg chg="add del">
          <ac:chgData name="Mohit Goel" userId="d0f5aa662146438e" providerId="LiveId" clId="{025C3AA2-3544-4D7E-BC72-5D4E84BCF424}" dt="2021-12-19T14:08:42.806" v="10115" actId="26606"/>
          <ac:cxnSpMkLst>
            <pc:docMk/>
            <pc:sldMk cId="1094849372" sldId="262"/>
            <ac:cxnSpMk id="291" creationId="{2B1ACDB1-A7EB-4159-B316-A230683B7115}"/>
          </ac:cxnSpMkLst>
        </pc:cxnChg>
        <pc:cxnChg chg="add del">
          <ac:chgData name="Mohit Goel" userId="d0f5aa662146438e" providerId="LiveId" clId="{025C3AA2-3544-4D7E-BC72-5D4E84BCF424}" dt="2021-12-19T14:08:42.806" v="10115" actId="26606"/>
          <ac:cxnSpMkLst>
            <pc:docMk/>
            <pc:sldMk cId="1094849372" sldId="262"/>
            <ac:cxnSpMk id="292" creationId="{AA825E81-DC4F-4A95-86BA-8FD9D6388162}"/>
          </ac:cxnSpMkLst>
        </pc:cxnChg>
      </pc:sldChg>
      <pc:sldChg chg="delSp modSp mod modAnim delDesignElem">
        <pc:chgData name="Mohit Goel" userId="d0f5aa662146438e" providerId="LiveId" clId="{025C3AA2-3544-4D7E-BC72-5D4E84BCF424}" dt="2021-12-19T14:15:23.814" v="10258"/>
        <pc:sldMkLst>
          <pc:docMk/>
          <pc:sldMk cId="1509011975" sldId="263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509011975" sldId="263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509011975" sldId="263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509011975" sldId="263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509011975" sldId="263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509011975" sldId="263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66237701" sldId="264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6237701" sldId="264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6237701" sldId="264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66237701" sldId="264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6237701" sldId="264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6237701" sldId="264"/>
            <ac:grpSpMk id="268" creationId="{B485B3F6-654D-4842-A2DE-677D12FED460}"/>
          </ac:grpSpMkLst>
        </pc:grpChg>
      </pc:sldChg>
      <pc:sldChg chg="addSp 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884335680" sldId="265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884335680" sldId="265"/>
            <ac:spMk id="2" creationId="{0A6BCF94-F108-4D92-8C4F-CD9273947A31}"/>
          </ac:spMkLst>
        </pc:spChg>
        <pc:spChg chg="add del mod">
          <ac:chgData name="Mohit Goel" userId="d0f5aa662146438e" providerId="LiveId" clId="{025C3AA2-3544-4D7E-BC72-5D4E84BCF424}" dt="2021-12-19T14:15:23.814" v="10258"/>
          <ac:spMkLst>
            <pc:docMk/>
            <pc:sldMk cId="3884335680" sldId="265"/>
            <ac:spMk id="3" creationId="{78399AB7-9E36-4EAD-B44A-9E0CEA24AACE}"/>
          </ac:spMkLst>
        </pc:spChg>
        <pc:spChg chg="add del mod">
          <ac:chgData name="Mohit Goel" userId="d0f5aa662146438e" providerId="LiveId" clId="{025C3AA2-3544-4D7E-BC72-5D4E84BCF424}" dt="2021-12-15T18:29:38.304" v="177"/>
          <ac:spMkLst>
            <pc:docMk/>
            <pc:sldMk cId="3884335680" sldId="265"/>
            <ac:spMk id="4" creationId="{D6227E74-5C71-470B-911B-F3CDF4D27247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884335680" sldId="265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884335680" sldId="265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884335680" sldId="265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290164014" sldId="266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290164014" sldId="266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290164014" sldId="266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290164014" sldId="266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290164014" sldId="266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290164014" sldId="266"/>
            <ac:grpSpMk id="268" creationId="{B485B3F6-654D-4842-A2DE-677D12FED460}"/>
          </ac:grpSpMkLst>
        </pc:grpChg>
      </pc:sldChg>
      <pc:sldChg chg="addSp 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556500532" sldId="267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556500532" sldId="267"/>
            <ac:spMk id="2" creationId="{0A6BCF94-F108-4D92-8C4F-CD9273947A31}"/>
          </ac:spMkLst>
        </pc:spChg>
        <pc:spChg chg="add del mod">
          <ac:chgData name="Mohit Goel" userId="d0f5aa662146438e" providerId="LiveId" clId="{025C3AA2-3544-4D7E-BC72-5D4E84BCF424}" dt="2021-12-19T14:15:23.814" v="10258"/>
          <ac:spMkLst>
            <pc:docMk/>
            <pc:sldMk cId="2556500532" sldId="267"/>
            <ac:spMk id="3" creationId="{78399AB7-9E36-4EAD-B44A-9E0CEA24AACE}"/>
          </ac:spMkLst>
        </pc:spChg>
        <pc:spChg chg="add mod">
          <ac:chgData name="Mohit Goel" userId="d0f5aa662146438e" providerId="LiveId" clId="{025C3AA2-3544-4D7E-BC72-5D4E84BCF424}" dt="2021-12-15T18:59:51.702" v="750" actId="1076"/>
          <ac:spMkLst>
            <pc:docMk/>
            <pc:sldMk cId="2556500532" sldId="267"/>
            <ac:spMk id="9" creationId="{2190B3AB-5330-4DF4-ACA0-E7A1E1CEDA26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556500532" sldId="267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556500532" sldId="267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556500532" sldId="267"/>
            <ac:grpSpMk id="268" creationId="{B485B3F6-654D-4842-A2DE-677D12FED460}"/>
          </ac:grpSpMkLst>
        </pc:grpChg>
        <pc:graphicFrameChg chg="add del mod">
          <ac:chgData name="Mohit Goel" userId="d0f5aa662146438e" providerId="LiveId" clId="{025C3AA2-3544-4D7E-BC72-5D4E84BCF424}" dt="2021-12-15T18:44:01.476" v="478"/>
          <ac:graphicFrameMkLst>
            <pc:docMk/>
            <pc:sldMk cId="2556500532" sldId="267"/>
            <ac:graphicFrameMk id="4" creationId="{8B6A336D-ABA8-48C4-BC27-AA5C6F723600}"/>
          </ac:graphicFrameMkLst>
        </pc:graphicFrameChg>
        <pc:graphicFrameChg chg="add del mod">
          <ac:chgData name="Mohit Goel" userId="d0f5aa662146438e" providerId="LiveId" clId="{025C3AA2-3544-4D7E-BC72-5D4E84BCF424}" dt="2021-12-15T18:46:16.038" v="542" actId="478"/>
          <ac:graphicFrameMkLst>
            <pc:docMk/>
            <pc:sldMk cId="2556500532" sldId="267"/>
            <ac:graphicFrameMk id="5" creationId="{8A77DDB3-D837-4357-B329-B150440B2717}"/>
          </ac:graphicFrameMkLst>
        </pc:graphicFrameChg>
        <pc:graphicFrameChg chg="add del mod modGraphic">
          <ac:chgData name="Mohit Goel" userId="d0f5aa662146438e" providerId="LiveId" clId="{025C3AA2-3544-4D7E-BC72-5D4E84BCF424}" dt="2021-12-15T18:48:59.817" v="561" actId="478"/>
          <ac:graphicFrameMkLst>
            <pc:docMk/>
            <pc:sldMk cId="2556500532" sldId="267"/>
            <ac:graphicFrameMk id="6" creationId="{A0A0E7BE-B193-4EBB-8FDE-D0B400C33104}"/>
          </ac:graphicFrameMkLst>
        </pc:graphicFrameChg>
        <pc:picChg chg="add mod">
          <ac:chgData name="Mohit Goel" userId="d0f5aa662146438e" providerId="LiveId" clId="{025C3AA2-3544-4D7E-BC72-5D4E84BCF424}" dt="2021-12-15T18:56:12.506" v="659" actId="1076"/>
          <ac:picMkLst>
            <pc:docMk/>
            <pc:sldMk cId="2556500532" sldId="267"/>
            <ac:picMk id="7" creationId="{2E306E01-4069-4661-9D4D-75BA08F746BA}"/>
          </ac:picMkLst>
        </pc:picChg>
        <pc:picChg chg="add mod">
          <ac:chgData name="Mohit Goel" userId="d0f5aa662146438e" providerId="LiveId" clId="{025C3AA2-3544-4D7E-BC72-5D4E84BCF424}" dt="2021-12-15T18:58:41.324" v="746" actId="1076"/>
          <ac:picMkLst>
            <pc:docMk/>
            <pc:sldMk cId="2556500532" sldId="267"/>
            <ac:picMk id="8" creationId="{0275E9B1-5990-46AD-8FA3-58E637C0C42E}"/>
          </ac:picMkLst>
        </pc:pic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464966884" sldId="268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464966884" sldId="268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464966884" sldId="268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464966884" sldId="268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64966884" sldId="268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64966884" sldId="268"/>
            <ac:grpSpMk id="268" creationId="{B485B3F6-654D-4842-A2DE-677D12FED460}"/>
          </ac:grpSpMkLst>
        </pc:grpChg>
        <pc:picChg chg="del">
          <ac:chgData name="Mohit Goel" userId="d0f5aa662146438e" providerId="LiveId" clId="{025C3AA2-3544-4D7E-BC72-5D4E84BCF424}" dt="2021-12-15T19:00:37.834" v="755" actId="478"/>
          <ac:picMkLst>
            <pc:docMk/>
            <pc:sldMk cId="3464966884" sldId="268"/>
            <ac:picMk id="7" creationId="{2E306E01-4069-4661-9D4D-75BA08F746BA}"/>
          </ac:picMkLst>
        </pc:picChg>
      </pc:sldChg>
      <pc:sldChg chg="addSp 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684325189" sldId="269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84325189" sldId="269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84325189" sldId="269"/>
            <ac:spMk id="3" creationId="{78399AB7-9E36-4EAD-B44A-9E0CEA24AACE}"/>
          </ac:spMkLst>
        </pc:spChg>
        <pc:spChg chg="add mod">
          <ac:chgData name="Mohit Goel" userId="d0f5aa662146438e" providerId="LiveId" clId="{025C3AA2-3544-4D7E-BC72-5D4E84BCF424}" dt="2021-12-15T20:28:20.473" v="1342" actId="207"/>
          <ac:spMkLst>
            <pc:docMk/>
            <pc:sldMk cId="3684325189" sldId="269"/>
            <ac:spMk id="6" creationId="{24B2C754-8745-49BA-A7EC-2B066F3DA9FD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684325189" sldId="269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84325189" sldId="269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84325189" sldId="269"/>
            <ac:grpSpMk id="268" creationId="{B485B3F6-654D-4842-A2DE-677D12FED460}"/>
          </ac:grpSpMkLst>
        </pc:grpChg>
        <pc:picChg chg="add mod">
          <ac:chgData name="Mohit Goel" userId="d0f5aa662146438e" providerId="LiveId" clId="{025C3AA2-3544-4D7E-BC72-5D4E84BCF424}" dt="2021-12-15T20:25:17.319" v="1334" actId="1076"/>
          <ac:picMkLst>
            <pc:docMk/>
            <pc:sldMk cId="3684325189" sldId="269"/>
            <ac:picMk id="4" creationId="{6A9DF960-2EC9-4214-9E9E-827989350490}"/>
          </ac:picMkLst>
        </pc:picChg>
        <pc:picChg chg="add mod">
          <ac:chgData name="Mohit Goel" userId="d0f5aa662146438e" providerId="LiveId" clId="{025C3AA2-3544-4D7E-BC72-5D4E84BCF424}" dt="2021-12-15T20:27:58.308" v="1339" actId="1076"/>
          <ac:picMkLst>
            <pc:docMk/>
            <pc:sldMk cId="3684325189" sldId="269"/>
            <ac:picMk id="5" creationId="{D9B48502-C7D6-48D8-A88B-65B526E7EEFA}"/>
          </ac:picMkLst>
        </pc:picChg>
      </pc:sldChg>
      <pc:sldChg chg="addSp delSp modSp add mod delAnim modAnim delDesignElem">
        <pc:chgData name="Mohit Goel" userId="d0f5aa662146438e" providerId="LiveId" clId="{025C3AA2-3544-4D7E-BC72-5D4E84BCF424}" dt="2021-12-19T14:15:23.814" v="10258"/>
        <pc:sldMkLst>
          <pc:docMk/>
          <pc:sldMk cId="4151211832" sldId="270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4151211832" sldId="270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4151211832" sldId="270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5T20:30:18.147" v="1386" actId="478"/>
          <ac:spMkLst>
            <pc:docMk/>
            <pc:sldMk cId="4151211832" sldId="270"/>
            <ac:spMk id="6" creationId="{24B2C754-8745-49BA-A7EC-2B066F3DA9FD}"/>
          </ac:spMkLst>
        </pc:spChg>
        <pc:spChg chg="add del">
          <ac:chgData name="Mohit Goel" userId="d0f5aa662146438e" providerId="LiveId" clId="{025C3AA2-3544-4D7E-BC72-5D4E84BCF424}" dt="2021-12-15T22:06:27.494" v="2494" actId="22"/>
          <ac:spMkLst>
            <pc:docMk/>
            <pc:sldMk cId="4151211832" sldId="270"/>
            <ac:spMk id="48" creationId="{BDABCBD2-83F0-4151-BD91-B3C8210B5B70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4151211832" sldId="270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151211832" sldId="270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151211832" sldId="270"/>
            <ac:grpSpMk id="268" creationId="{B485B3F6-654D-4842-A2DE-677D12FED460}"/>
          </ac:grpSpMkLst>
        </pc:grpChg>
        <pc:picChg chg="del">
          <ac:chgData name="Mohit Goel" userId="d0f5aa662146438e" providerId="LiveId" clId="{025C3AA2-3544-4D7E-BC72-5D4E84BCF424}" dt="2021-12-15T20:30:20.045" v="1387" actId="478"/>
          <ac:picMkLst>
            <pc:docMk/>
            <pc:sldMk cId="4151211832" sldId="270"/>
            <ac:picMk id="4" creationId="{6A9DF960-2EC9-4214-9E9E-827989350490}"/>
          </ac:picMkLst>
        </pc:picChg>
        <pc:picChg chg="del">
          <ac:chgData name="Mohit Goel" userId="d0f5aa662146438e" providerId="LiveId" clId="{025C3AA2-3544-4D7E-BC72-5D4E84BCF424}" dt="2021-12-15T20:30:15.723" v="1385" actId="478"/>
          <ac:picMkLst>
            <pc:docMk/>
            <pc:sldMk cId="4151211832" sldId="270"/>
            <ac:picMk id="5" creationId="{D9B48502-C7D6-48D8-A88B-65B526E7EEFA}"/>
          </ac:picMkLst>
        </pc:pic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040647805" sldId="271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040647805" sldId="271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040647805" sldId="271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040647805" sldId="271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040647805" sldId="271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040647805" sldId="271"/>
            <ac:grpSpMk id="268" creationId="{B485B3F6-654D-4842-A2DE-677D12FED460}"/>
          </ac:grpSpMkLst>
        </pc:grpChg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1683146046" sldId="272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683146046" sldId="272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683146046" sldId="272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683146046" sldId="272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683146046" sldId="272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683146046" sldId="272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959226791" sldId="273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959226791" sldId="273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959226791" sldId="273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959226791" sldId="273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959226791" sldId="273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959226791" sldId="273"/>
            <ac:grpSpMk id="268" creationId="{B485B3F6-654D-4842-A2DE-677D12FED460}"/>
          </ac:grpSpMkLst>
        </pc:grpChg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1934199002" sldId="274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934199002" sldId="274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934199002" sldId="274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934199002" sldId="274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934199002" sldId="274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934199002" sldId="274"/>
            <ac:grpSpMk id="268" creationId="{B485B3F6-654D-4842-A2DE-677D12FED460}"/>
          </ac:grpSpMkLst>
        </pc:grpChg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1825532991" sldId="275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825532991" sldId="275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6T21:38:34.448" v="3266" actId="1076"/>
          <ac:spMkLst>
            <pc:docMk/>
            <pc:sldMk cId="1825532991" sldId="275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825532991" sldId="275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825532991" sldId="275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825532991" sldId="275"/>
            <ac:grpSpMk id="268" creationId="{B485B3F6-654D-4842-A2DE-677D12FED460}"/>
          </ac:grpSpMkLst>
        </pc:grpChg>
      </pc:sldChg>
      <pc:sldChg chg="addSp delSp modSp add mod ord delDesignElem">
        <pc:chgData name="Mohit Goel" userId="d0f5aa662146438e" providerId="LiveId" clId="{025C3AA2-3544-4D7E-BC72-5D4E84BCF424}" dt="2021-12-19T14:15:23.814" v="10258"/>
        <pc:sldMkLst>
          <pc:docMk/>
          <pc:sldMk cId="2210379898" sldId="276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10379898" sldId="276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10379898" sldId="276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210379898" sldId="276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10379898" sldId="276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10379898" sldId="276"/>
            <ac:grpSpMk id="268" creationId="{B485B3F6-654D-4842-A2DE-677D12FED460}"/>
          </ac:grpSpMkLst>
        </pc:grpChg>
        <pc:graphicFrameChg chg="add del mod">
          <ac:chgData name="Mohit Goel" userId="d0f5aa662146438e" providerId="LiveId" clId="{025C3AA2-3544-4D7E-BC72-5D4E84BCF424}" dt="2021-12-16T21:49:58.033" v="3388"/>
          <ac:graphicFrameMkLst>
            <pc:docMk/>
            <pc:sldMk cId="2210379898" sldId="276"/>
            <ac:graphicFrameMk id="4" creationId="{BA1CF33E-3263-443F-AA65-6C084FC842A4}"/>
          </ac:graphicFrameMkLst>
        </pc:graphicFrameChg>
        <pc:picChg chg="add del">
          <ac:chgData name="Mohit Goel" userId="d0f5aa662146438e" providerId="LiveId" clId="{025C3AA2-3544-4D7E-BC72-5D4E84BCF424}" dt="2021-12-16T21:50:09.717" v="3390"/>
          <ac:picMkLst>
            <pc:docMk/>
            <pc:sldMk cId="2210379898" sldId="276"/>
            <ac:picMk id="5" creationId="{D7AF0CB2-12E7-4791-AC45-B9AA8DE0DF98}"/>
          </ac:picMkLst>
        </pc:picChg>
        <pc:picChg chg="add mod">
          <ac:chgData name="Mohit Goel" userId="d0f5aa662146438e" providerId="LiveId" clId="{025C3AA2-3544-4D7E-BC72-5D4E84BCF424}" dt="2021-12-16T21:51:10.135" v="3399" actId="1076"/>
          <ac:picMkLst>
            <pc:docMk/>
            <pc:sldMk cId="2210379898" sldId="276"/>
            <ac:picMk id="6" creationId="{3E990C6B-56E6-4310-A07A-B3DD8640CAE7}"/>
          </ac:picMkLst>
        </pc:picChg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511184031" sldId="277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511184031" sldId="277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511184031" sldId="277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511184031" sldId="277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11184031" sldId="277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11184031" sldId="277"/>
            <ac:grpSpMk id="268" creationId="{B485B3F6-654D-4842-A2DE-677D12FED460}"/>
          </ac:grpSpMkLst>
        </pc:grpChg>
      </pc:sldChg>
      <pc:sldChg chg="delSp modSp add mod ord delDesignElem">
        <pc:chgData name="Mohit Goel" userId="d0f5aa662146438e" providerId="LiveId" clId="{025C3AA2-3544-4D7E-BC72-5D4E84BCF424}" dt="2021-12-19T14:15:23.814" v="10258"/>
        <pc:sldMkLst>
          <pc:docMk/>
          <pc:sldMk cId="769725857" sldId="278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769725857" sldId="278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769725857" sldId="278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769725857" sldId="278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769725857" sldId="278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769725857" sldId="278"/>
            <ac:grpSpMk id="268" creationId="{B485B3F6-654D-4842-A2DE-677D12FED460}"/>
          </ac:grpSpMkLst>
        </pc:grpChg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3461592993" sldId="279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461592993" sldId="279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6T21:53:17.702" v="3503" actId="14100"/>
          <ac:spMkLst>
            <pc:docMk/>
            <pc:sldMk cId="3461592993" sldId="279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461592993" sldId="279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61592993" sldId="279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61592993" sldId="279"/>
            <ac:grpSpMk id="268" creationId="{B485B3F6-654D-4842-A2DE-677D12FED460}"/>
          </ac:grpSpMkLst>
        </pc:grpChg>
        <pc:picChg chg="del">
          <ac:chgData name="Mohit Goel" userId="d0f5aa662146438e" providerId="LiveId" clId="{025C3AA2-3544-4D7E-BC72-5D4E84BCF424}" dt="2021-12-16T21:51:42.174" v="3432" actId="478"/>
          <ac:picMkLst>
            <pc:docMk/>
            <pc:sldMk cId="3461592993" sldId="279"/>
            <ac:picMk id="6" creationId="{3E990C6B-56E6-4310-A07A-B3DD8640CAE7}"/>
          </ac:picMkLst>
        </pc:picChg>
      </pc:sldChg>
      <pc:sldChg chg="delSp modSp add mod ord delDesignElem">
        <pc:chgData name="Mohit Goel" userId="d0f5aa662146438e" providerId="LiveId" clId="{025C3AA2-3544-4D7E-BC72-5D4E84BCF424}" dt="2021-12-19T14:15:23.814" v="10258"/>
        <pc:sldMkLst>
          <pc:docMk/>
          <pc:sldMk cId="1105558921" sldId="280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105558921" sldId="280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105558921" sldId="280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105558921" sldId="280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105558921" sldId="280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105558921" sldId="280"/>
            <ac:grpSpMk id="268" creationId="{B485B3F6-654D-4842-A2DE-677D12FED460}"/>
          </ac:grpSpMkLst>
        </pc:grpChg>
      </pc:sldChg>
      <pc:sldChg chg="add del">
        <pc:chgData name="Mohit Goel" userId="d0f5aa662146438e" providerId="LiveId" clId="{025C3AA2-3544-4D7E-BC72-5D4E84BCF424}" dt="2021-12-16T21:53:28.371" v="3505" actId="47"/>
        <pc:sldMkLst>
          <pc:docMk/>
          <pc:sldMk cId="2447614488" sldId="280"/>
        </pc:sldMkLst>
      </pc:sldChg>
      <pc:sldChg chg="delSp modSp add mod delDesignElem">
        <pc:chgData name="Mohit Goel" userId="d0f5aa662146438e" providerId="LiveId" clId="{025C3AA2-3544-4D7E-BC72-5D4E84BCF424}" dt="2021-12-19T14:15:23.814" v="10258"/>
        <pc:sldMkLst>
          <pc:docMk/>
          <pc:sldMk cId="1435367085" sldId="281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435367085" sldId="281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435367085" sldId="281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435367085" sldId="281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435367085" sldId="281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435367085" sldId="281"/>
            <ac:grpSpMk id="268" creationId="{B485B3F6-654D-4842-A2DE-677D12FED460}"/>
          </ac:grpSpMkLst>
        </pc:grpChg>
      </pc:sldChg>
      <pc:sldChg chg="addSp 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809760315" sldId="282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809760315" sldId="282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809760315" sldId="282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809760315" sldId="282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809760315" sldId="282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809760315" sldId="282"/>
            <ac:grpSpMk id="268" creationId="{B485B3F6-654D-4842-A2DE-677D12FED460}"/>
          </ac:grpSpMkLst>
        </pc:grpChg>
        <pc:picChg chg="add mod">
          <ac:chgData name="Mohit Goel" userId="d0f5aa662146438e" providerId="LiveId" clId="{025C3AA2-3544-4D7E-BC72-5D4E84BCF424}" dt="2021-12-16T22:43:26.134" v="3990" actId="1076"/>
          <ac:picMkLst>
            <pc:docMk/>
            <pc:sldMk cId="2809760315" sldId="282"/>
            <ac:picMk id="4" creationId="{36044B81-0E3E-4EDC-B333-70FBFAE464D5}"/>
          </ac:picMkLst>
        </pc:picChg>
        <pc:picChg chg="add mod">
          <ac:chgData name="Mohit Goel" userId="d0f5aa662146438e" providerId="LiveId" clId="{025C3AA2-3544-4D7E-BC72-5D4E84BCF424}" dt="2021-12-16T22:45:45.066" v="4085" actId="1076"/>
          <ac:picMkLst>
            <pc:docMk/>
            <pc:sldMk cId="2809760315" sldId="282"/>
            <ac:picMk id="5" creationId="{8B8F207C-BDA5-479C-A7D8-6F2FD97DAF6A}"/>
          </ac:picMkLst>
        </pc:picChg>
      </pc:sldChg>
      <pc:sldChg chg="delSp modSp add mod delAnim modAnim delDesignElem">
        <pc:chgData name="Mohit Goel" userId="d0f5aa662146438e" providerId="LiveId" clId="{025C3AA2-3544-4D7E-BC72-5D4E84BCF424}" dt="2021-12-19T14:15:23.814" v="10258"/>
        <pc:sldMkLst>
          <pc:docMk/>
          <pc:sldMk cId="2540404727" sldId="283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540404727" sldId="283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540404727" sldId="283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540404727" sldId="283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540404727" sldId="283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540404727" sldId="283"/>
            <ac:grpSpMk id="268" creationId="{B485B3F6-654D-4842-A2DE-677D12FED460}"/>
          </ac:grpSpMkLst>
        </pc:grpChg>
        <pc:picChg chg="del">
          <ac:chgData name="Mohit Goel" userId="d0f5aa662146438e" providerId="LiveId" clId="{025C3AA2-3544-4D7E-BC72-5D4E84BCF424}" dt="2021-12-16T22:53:36.822" v="4186" actId="478"/>
          <ac:picMkLst>
            <pc:docMk/>
            <pc:sldMk cId="2540404727" sldId="283"/>
            <ac:picMk id="4" creationId="{36044B81-0E3E-4EDC-B333-70FBFAE464D5}"/>
          </ac:picMkLst>
        </pc:picChg>
        <pc:picChg chg="del">
          <ac:chgData name="Mohit Goel" userId="d0f5aa662146438e" providerId="LiveId" clId="{025C3AA2-3544-4D7E-BC72-5D4E84BCF424}" dt="2021-12-16T22:53:24.895" v="4108" actId="478"/>
          <ac:picMkLst>
            <pc:docMk/>
            <pc:sldMk cId="2540404727" sldId="283"/>
            <ac:picMk id="5" creationId="{8B8F207C-BDA5-479C-A7D8-6F2FD97DAF6A}"/>
          </ac:picMkLst>
        </pc:picChg>
      </pc:sldChg>
      <pc:sldChg chg="delSp modSp add modAnim delDesignElem">
        <pc:chgData name="Mohit Goel" userId="d0f5aa662146438e" providerId="LiveId" clId="{025C3AA2-3544-4D7E-BC72-5D4E84BCF424}" dt="2021-12-19T14:15:23.814" v="10258"/>
        <pc:sldMkLst>
          <pc:docMk/>
          <pc:sldMk cId="34152741" sldId="284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4152741" sldId="284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4152741" sldId="284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4152741" sldId="284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152741" sldId="284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4152741" sldId="284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4165009121" sldId="285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4165009121" sldId="285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4165009121" sldId="285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4165009121" sldId="285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165009121" sldId="285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165009121" sldId="285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1022787539" sldId="286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022787539" sldId="286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022787539" sldId="286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022787539" sldId="286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022787539" sldId="286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022787539" sldId="286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680329049" sldId="287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680329049" sldId="287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680329049" sldId="287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680329049" sldId="287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680329049" sldId="287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680329049" sldId="287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668187306" sldId="288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668187306" sldId="288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668187306" sldId="288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668187306" sldId="288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668187306" sldId="288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668187306" sldId="288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200926675" sldId="289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00926675" sldId="289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00926675" sldId="289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200926675" sldId="289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00926675" sldId="289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00926675" sldId="289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1278750059" sldId="290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278750059" sldId="290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278750059" sldId="290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278750059" sldId="290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278750059" sldId="290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278750059" sldId="290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292771257" sldId="291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92771257" sldId="291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292771257" sldId="291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292771257" sldId="291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92771257" sldId="291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292771257" sldId="291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967243111" sldId="292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967243111" sldId="292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967243111" sldId="292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967243111" sldId="292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967243111" sldId="292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967243111" sldId="292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813964516" sldId="293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813964516" sldId="293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813964516" sldId="293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813964516" sldId="293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813964516" sldId="293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813964516" sldId="293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1629633883" sldId="294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629633883" sldId="294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629633883" sldId="294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629633883" sldId="294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629633883" sldId="294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629633883" sldId="294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046558956" sldId="295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046558956" sldId="295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046558956" sldId="295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046558956" sldId="295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046558956" sldId="295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046558956" sldId="295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52880996" sldId="296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52880996" sldId="296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52880996" sldId="296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52880996" sldId="296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2880996" sldId="296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2880996" sldId="296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2098554922" sldId="297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098554922" sldId="297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098554922" sldId="297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098554922" sldId="297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098554922" sldId="297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098554922" sldId="297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551247048" sldId="298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551247048" sldId="298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551247048" sldId="298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551247048" sldId="298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51247048" sldId="298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551247048" sldId="298"/>
            <ac:grpSpMk id="268" creationId="{B485B3F6-654D-4842-A2DE-677D12FED460}"/>
          </ac:grpSpMkLst>
        </pc:grpChg>
      </pc:sldChg>
      <pc:sldChg chg="delSp modSp add modAnim delDesignElem">
        <pc:chgData name="Mohit Goel" userId="d0f5aa662146438e" providerId="LiveId" clId="{025C3AA2-3544-4D7E-BC72-5D4E84BCF424}" dt="2021-12-19T14:15:23.814" v="10258"/>
        <pc:sldMkLst>
          <pc:docMk/>
          <pc:sldMk cId="2668525248" sldId="299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2668525248" sldId="299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2668525248" sldId="299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2668525248" sldId="299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668525248" sldId="299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2668525248" sldId="299"/>
            <ac:grpSpMk id="268" creationId="{B485B3F6-654D-4842-A2DE-677D12FED460}"/>
          </ac:grpSpMkLst>
        </pc:grp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1355646720" sldId="300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355646720" sldId="300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355646720" sldId="300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355646720" sldId="300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355646720" sldId="300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355646720" sldId="300"/>
            <ac:grpSpMk id="268" creationId="{B485B3F6-654D-4842-A2DE-677D12FED460}"/>
          </ac:grpSpMkLst>
        </pc:grpChg>
      </pc:sldChg>
      <pc:sldChg chg="delSp modSp add modAnim delDesignElem">
        <pc:chgData name="Mohit Goel" userId="d0f5aa662146438e" providerId="LiveId" clId="{025C3AA2-3544-4D7E-BC72-5D4E84BCF424}" dt="2021-12-19T14:15:23.814" v="10258"/>
        <pc:sldMkLst>
          <pc:docMk/>
          <pc:sldMk cId="1749408484" sldId="301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1749408484" sldId="301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1749408484" sldId="301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1749408484" sldId="301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749408484" sldId="301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1749408484" sldId="301"/>
            <ac:grpSpMk id="268" creationId="{B485B3F6-654D-4842-A2DE-677D12FED460}"/>
          </ac:grpSpMkLst>
        </pc:grpChg>
      </pc:sldChg>
      <pc:sldChg chg="addSp 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274361891" sldId="302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274361891" sldId="302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274361891" sldId="302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274361891" sldId="302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274361891" sldId="302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274361891" sldId="302"/>
            <ac:grpSpMk id="268" creationId="{B485B3F6-654D-4842-A2DE-677D12FED460}"/>
          </ac:grpSpMkLst>
        </pc:grpChg>
        <pc:picChg chg="add mod">
          <ac:chgData name="Mohit Goel" userId="d0f5aa662146438e" providerId="LiveId" clId="{025C3AA2-3544-4D7E-BC72-5D4E84BCF424}" dt="2021-12-19T13:45:14.328" v="8544" actId="1076"/>
          <ac:picMkLst>
            <pc:docMk/>
            <pc:sldMk cId="3274361891" sldId="302"/>
            <ac:picMk id="4" creationId="{D743B619-2C42-40C0-A0FB-B3EFE249FE85}"/>
          </ac:picMkLst>
        </pc:pic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3693029263" sldId="303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93029263" sldId="303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3693029263" sldId="303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3693029263" sldId="303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93029263" sldId="303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3693029263" sldId="303"/>
            <ac:grpSpMk id="268" creationId="{B485B3F6-654D-4842-A2DE-677D12FED460}"/>
          </ac:grpSpMkLst>
        </pc:grpChg>
        <pc:picChg chg="del">
          <ac:chgData name="Mohit Goel" userId="d0f5aa662146438e" providerId="LiveId" clId="{025C3AA2-3544-4D7E-BC72-5D4E84BCF424}" dt="2021-12-19T13:45:26.589" v="8546" actId="478"/>
          <ac:picMkLst>
            <pc:docMk/>
            <pc:sldMk cId="3693029263" sldId="303"/>
            <ac:picMk id="4" creationId="{D743B619-2C42-40C0-A0FB-B3EFE249FE85}"/>
          </ac:picMkLst>
        </pc:picChg>
      </pc:sldChg>
      <pc:sldChg chg="delSp modSp add mod modAnim delDesignElem">
        <pc:chgData name="Mohit Goel" userId="d0f5aa662146438e" providerId="LiveId" clId="{025C3AA2-3544-4D7E-BC72-5D4E84BCF424}" dt="2021-12-19T14:15:23.814" v="10258"/>
        <pc:sldMkLst>
          <pc:docMk/>
          <pc:sldMk cId="4236711791" sldId="304"/>
        </pc:sldMkLst>
        <pc:spChg chg="mod">
          <ac:chgData name="Mohit Goel" userId="d0f5aa662146438e" providerId="LiveId" clId="{025C3AA2-3544-4D7E-BC72-5D4E84BCF424}" dt="2021-12-19T14:15:23.814" v="10258"/>
          <ac:spMkLst>
            <pc:docMk/>
            <pc:sldMk cId="4236711791" sldId="304"/>
            <ac:spMk id="2" creationId="{0A6BCF94-F108-4D92-8C4F-CD9273947A31}"/>
          </ac:spMkLst>
        </pc:spChg>
        <pc:spChg chg="mod">
          <ac:chgData name="Mohit Goel" userId="d0f5aa662146438e" providerId="LiveId" clId="{025C3AA2-3544-4D7E-BC72-5D4E84BCF424}" dt="2021-12-19T14:15:23.814" v="10258"/>
          <ac:spMkLst>
            <pc:docMk/>
            <pc:sldMk cId="4236711791" sldId="304"/>
            <ac:spMk id="3" creationId="{78399AB7-9E36-4EAD-B44A-9E0CEA24AACE}"/>
          </ac:spMkLst>
        </pc:spChg>
        <pc:spChg chg="del">
          <ac:chgData name="Mohit Goel" userId="d0f5aa662146438e" providerId="LiveId" clId="{025C3AA2-3544-4D7E-BC72-5D4E84BCF424}" dt="2021-12-19T14:15:23.814" v="10258"/>
          <ac:spMkLst>
            <pc:docMk/>
            <pc:sldMk cId="4236711791" sldId="304"/>
            <ac:spMk id="237" creationId="{B61375F2-60B1-44ED-B60A-019C4BD5A62A}"/>
          </ac:spMkLst>
        </pc:s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236711791" sldId="304"/>
            <ac:grpSpMk id="239" creationId="{4ADB9295-9645-4BF2-ADFD-75800B7FAD06}"/>
          </ac:grpSpMkLst>
        </pc:grpChg>
        <pc:grpChg chg="del">
          <ac:chgData name="Mohit Goel" userId="d0f5aa662146438e" providerId="LiveId" clId="{025C3AA2-3544-4D7E-BC72-5D4E84BCF424}" dt="2021-12-19T14:15:23.814" v="10258"/>
          <ac:grpSpMkLst>
            <pc:docMk/>
            <pc:sldMk cId="4236711791" sldId="304"/>
            <ac:grpSpMk id="268" creationId="{B485B3F6-654D-4842-A2DE-677D12FED460}"/>
          </ac:grpSpMkLst>
        </pc:grpChg>
      </pc:sldChg>
    </pc:docChg>
  </pc:docChgLst>
  <pc:docChgLst>
    <pc:chgData name="Mohit Goel" userId="d0f5aa662146438e" providerId="LiveId" clId="{AE665411-5E5A-45F2-B714-99D3AA47F243}"/>
    <pc:docChg chg="undo custSel modSld">
      <pc:chgData name="Mohit Goel" userId="d0f5aa662146438e" providerId="LiveId" clId="{AE665411-5E5A-45F2-B714-99D3AA47F243}" dt="2022-03-29T17:47:15.025" v="828" actId="6549"/>
      <pc:docMkLst>
        <pc:docMk/>
      </pc:docMkLst>
      <pc:sldChg chg="addSp delSp modSp mod">
        <pc:chgData name="Mohit Goel" userId="d0f5aa662146438e" providerId="LiveId" clId="{AE665411-5E5A-45F2-B714-99D3AA47F243}" dt="2022-03-29T17:34:56.604" v="815" actId="113"/>
        <pc:sldMkLst>
          <pc:docMk/>
          <pc:sldMk cId="1337192207" sldId="261"/>
        </pc:sldMkLst>
        <pc:spChg chg="mod">
          <ac:chgData name="Mohit Goel" userId="d0f5aa662146438e" providerId="LiveId" clId="{AE665411-5E5A-45F2-B714-99D3AA47F243}" dt="2022-03-21T14:18:51.126" v="511" actId="1076"/>
          <ac:spMkLst>
            <pc:docMk/>
            <pc:sldMk cId="1337192207" sldId="261"/>
            <ac:spMk id="2" creationId="{ED476017-D224-40AE-B921-67525450151A}"/>
          </ac:spMkLst>
        </pc:spChg>
        <pc:spChg chg="mod">
          <ac:chgData name="Mohit Goel" userId="d0f5aa662146438e" providerId="LiveId" clId="{AE665411-5E5A-45F2-B714-99D3AA47F243}" dt="2022-03-29T17:34:56.604" v="815" actId="113"/>
          <ac:spMkLst>
            <pc:docMk/>
            <pc:sldMk cId="1337192207" sldId="261"/>
            <ac:spMk id="3" creationId="{51F013D4-CBD9-4FC1-AF91-2301A704488B}"/>
          </ac:spMkLst>
        </pc:spChg>
        <pc:picChg chg="del mod">
          <ac:chgData name="Mohit Goel" userId="d0f5aa662146438e" providerId="LiveId" clId="{AE665411-5E5A-45F2-B714-99D3AA47F243}" dt="2022-03-21T14:16:29.027" v="495" actId="478"/>
          <ac:picMkLst>
            <pc:docMk/>
            <pc:sldMk cId="1337192207" sldId="261"/>
            <ac:picMk id="5" creationId="{525AE681-57C0-4C44-9E88-A16CDA016EB3}"/>
          </ac:picMkLst>
        </pc:picChg>
        <pc:picChg chg="add del mod ord">
          <ac:chgData name="Mohit Goel" userId="d0f5aa662146438e" providerId="LiveId" clId="{AE665411-5E5A-45F2-B714-99D3AA47F243}" dt="2022-03-21T14:19:06.310" v="515" actId="478"/>
          <ac:picMkLst>
            <pc:docMk/>
            <pc:sldMk cId="1337192207" sldId="261"/>
            <ac:picMk id="6" creationId="{E83EDB20-40E7-4694-B769-6B0BB9EE24F6}"/>
          </ac:picMkLst>
        </pc:picChg>
      </pc:sldChg>
      <pc:sldChg chg="addSp delSp modSp mod setBg">
        <pc:chgData name="Mohit Goel" userId="d0f5aa662146438e" providerId="LiveId" clId="{AE665411-5E5A-45F2-B714-99D3AA47F243}" dt="2022-03-29T17:47:15.025" v="828" actId="6549"/>
        <pc:sldMkLst>
          <pc:docMk/>
          <pc:sldMk cId="1094849372" sldId="262"/>
        </pc:sldMkLst>
        <pc:spChg chg="mod">
          <ac:chgData name="Mohit Goel" userId="d0f5aa662146438e" providerId="LiveId" clId="{AE665411-5E5A-45F2-B714-99D3AA47F243}" dt="2022-03-29T17:47:15.025" v="828" actId="6549"/>
          <ac:spMkLst>
            <pc:docMk/>
            <pc:sldMk cId="1094849372" sldId="262"/>
            <ac:spMk id="2" creationId="{0A6BCF94-F108-4D92-8C4F-CD9273947A31}"/>
          </ac:spMkLst>
        </pc:spChg>
        <pc:spChg chg="mod ord">
          <ac:chgData name="Mohit Goel" userId="d0f5aa662146438e" providerId="LiveId" clId="{AE665411-5E5A-45F2-B714-99D3AA47F243}" dt="2022-03-23T16:23:45.631" v="547" actId="255"/>
          <ac:spMkLst>
            <pc:docMk/>
            <pc:sldMk cId="1094849372" sldId="262"/>
            <ac:spMk id="3" creationId="{78399AB7-9E36-4EAD-B44A-9E0CEA24AACE}"/>
          </ac:spMkLst>
        </pc:spChg>
        <pc:grpChg chg="add">
          <ac:chgData name="Mohit Goel" userId="d0f5aa662146438e" providerId="LiveId" clId="{AE665411-5E5A-45F2-B714-99D3AA47F243}" dt="2022-03-21T13:23:07.193" v="15" actId="26606"/>
          <ac:grpSpMkLst>
            <pc:docMk/>
            <pc:sldMk cId="1094849372" sldId="262"/>
            <ac:grpSpMk id="8" creationId="{5FE07634-A83A-4681-9C1D-BC0775F9D296}"/>
          </ac:grpSpMkLst>
        </pc:grpChg>
        <pc:grpChg chg="add">
          <ac:chgData name="Mohit Goel" userId="d0f5aa662146438e" providerId="LiveId" clId="{AE665411-5E5A-45F2-B714-99D3AA47F243}" dt="2022-03-21T13:23:07.193" v="15" actId="26606"/>
          <ac:grpSpMkLst>
            <pc:docMk/>
            <pc:sldMk cId="1094849372" sldId="262"/>
            <ac:grpSpMk id="9" creationId="{A2E1FE48-FA7B-4262-B922-041542931DDF}"/>
          </ac:grpSpMkLst>
        </pc:grpChg>
        <pc:grpChg chg="add del">
          <ac:chgData name="Mohit Goel" userId="d0f5aa662146438e" providerId="LiveId" clId="{AE665411-5E5A-45F2-B714-99D3AA47F243}" dt="2022-03-21T13:22:38.707" v="8" actId="26606"/>
          <ac:grpSpMkLst>
            <pc:docMk/>
            <pc:sldMk cId="1094849372" sldId="262"/>
            <ac:grpSpMk id="11" creationId="{4522F6F2-D276-4B44-927D-595B62E8F527}"/>
          </ac:grpSpMkLst>
        </pc:grpChg>
        <pc:grpChg chg="add del">
          <ac:chgData name="Mohit Goel" userId="d0f5aa662146438e" providerId="LiveId" clId="{AE665411-5E5A-45F2-B714-99D3AA47F243}" dt="2022-03-21T13:22:38.707" v="8" actId="26606"/>
          <ac:grpSpMkLst>
            <pc:docMk/>
            <pc:sldMk cId="1094849372" sldId="262"/>
            <ac:grpSpMk id="15" creationId="{9A210947-19DD-4D82-9001-EB4FD3CA889B}"/>
          </ac:grpSpMkLst>
        </pc:grpChg>
        <pc:grpChg chg="add del">
          <ac:chgData name="Mohit Goel" userId="d0f5aa662146438e" providerId="LiveId" clId="{AE665411-5E5A-45F2-B714-99D3AA47F243}" dt="2022-03-21T13:22:40.211" v="10" actId="26606"/>
          <ac:grpSpMkLst>
            <pc:docMk/>
            <pc:sldMk cId="1094849372" sldId="262"/>
            <ac:grpSpMk id="71" creationId="{9C9A395D-0E3C-47A2-BD3C-E0B63FFEB93B}"/>
          </ac:grpSpMkLst>
        </pc:grpChg>
        <pc:grpChg chg="add del">
          <ac:chgData name="Mohit Goel" userId="d0f5aa662146438e" providerId="LiveId" clId="{AE665411-5E5A-45F2-B714-99D3AA47F243}" dt="2022-03-21T13:22:40.211" v="10" actId="26606"/>
          <ac:grpSpMkLst>
            <pc:docMk/>
            <pc:sldMk cId="1094849372" sldId="262"/>
            <ac:grpSpMk id="73" creationId="{1D4E244F-B3CC-4EA6-AEF8-9C10A9F2D650}"/>
          </ac:grpSpMkLst>
        </pc:grpChg>
        <pc:grpChg chg="add del">
          <ac:chgData name="Mohit Goel" userId="d0f5aa662146438e" providerId="LiveId" clId="{AE665411-5E5A-45F2-B714-99D3AA47F243}" dt="2022-03-21T13:22:47.630" v="12" actId="26606"/>
          <ac:grpSpMkLst>
            <pc:docMk/>
            <pc:sldMk cId="1094849372" sldId="262"/>
            <ac:grpSpMk id="75" creationId="{851F9572-54D5-457A-BA34-C395A478A4FA}"/>
          </ac:grpSpMkLst>
        </pc:grpChg>
        <pc:grpChg chg="add del">
          <ac:chgData name="Mohit Goel" userId="d0f5aa662146438e" providerId="LiveId" clId="{AE665411-5E5A-45F2-B714-99D3AA47F243}" dt="2022-03-21T13:22:47.630" v="12" actId="26606"/>
          <ac:grpSpMkLst>
            <pc:docMk/>
            <pc:sldMk cId="1094849372" sldId="262"/>
            <ac:grpSpMk id="76" creationId="{06A80B50-DCB4-4775-9C8E-7AF0F56803E9}"/>
          </ac:grpSpMkLst>
        </pc:grpChg>
        <pc:picChg chg="del mod">
          <ac:chgData name="Mohit Goel" userId="d0f5aa662146438e" providerId="LiveId" clId="{AE665411-5E5A-45F2-B714-99D3AA47F243}" dt="2022-03-21T13:22:31.849" v="6" actId="478"/>
          <ac:picMkLst>
            <pc:docMk/>
            <pc:sldMk cId="1094849372" sldId="262"/>
            <ac:picMk id="4" creationId="{4B216623-4B59-4FC0-8E90-468349035D24}"/>
          </ac:picMkLst>
        </pc:picChg>
        <pc:picChg chg="add mod ord">
          <ac:chgData name="Mohit Goel" userId="d0f5aa662146438e" providerId="LiveId" clId="{AE665411-5E5A-45F2-B714-99D3AA47F243}" dt="2022-03-23T17:21:53.263" v="549" actId="1076"/>
          <ac:picMkLst>
            <pc:docMk/>
            <pc:sldMk cId="1094849372" sldId="262"/>
            <ac:picMk id="6" creationId="{4BB0BD87-E7FA-4D85-B37A-C46480A8D8FE}"/>
          </ac:picMkLst>
        </pc:picChg>
      </pc:sldChg>
      <pc:sldChg chg="modSp">
        <pc:chgData name="Mohit Goel" userId="d0f5aa662146438e" providerId="LiveId" clId="{AE665411-5E5A-45F2-B714-99D3AA47F243}" dt="2022-03-23T17:28:09.631" v="582" actId="20577"/>
        <pc:sldMkLst>
          <pc:docMk/>
          <pc:sldMk cId="1509011975" sldId="263"/>
        </pc:sldMkLst>
        <pc:spChg chg="mod">
          <ac:chgData name="Mohit Goel" userId="d0f5aa662146438e" providerId="LiveId" clId="{AE665411-5E5A-45F2-B714-99D3AA47F243}" dt="2022-03-23T17:28:09.631" v="582" actId="20577"/>
          <ac:spMkLst>
            <pc:docMk/>
            <pc:sldMk cId="1509011975" sldId="263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3T17:30:14.915" v="590" actId="20577"/>
        <pc:sldMkLst>
          <pc:docMk/>
          <pc:sldMk cId="366237701" sldId="264"/>
        </pc:sldMkLst>
        <pc:spChg chg="mod">
          <ac:chgData name="Mohit Goel" userId="d0f5aa662146438e" providerId="LiveId" clId="{AE665411-5E5A-45F2-B714-99D3AA47F243}" dt="2022-03-23T17:30:14.915" v="590" actId="20577"/>
          <ac:spMkLst>
            <pc:docMk/>
            <pc:sldMk cId="366237701" sldId="264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1T13:30:34.952" v="55" actId="113"/>
        <pc:sldMkLst>
          <pc:docMk/>
          <pc:sldMk cId="3884335680" sldId="265"/>
        </pc:sldMkLst>
        <pc:spChg chg="mod">
          <ac:chgData name="Mohit Goel" userId="d0f5aa662146438e" providerId="LiveId" clId="{AE665411-5E5A-45F2-B714-99D3AA47F243}" dt="2022-03-21T13:30:34.952" v="55" actId="113"/>
          <ac:spMkLst>
            <pc:docMk/>
            <pc:sldMk cId="3884335680" sldId="265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3T17:36:39.123" v="593" actId="207"/>
        <pc:sldMkLst>
          <pc:docMk/>
          <pc:sldMk cId="3464966884" sldId="268"/>
        </pc:sldMkLst>
        <pc:spChg chg="mod">
          <ac:chgData name="Mohit Goel" userId="d0f5aa662146438e" providerId="LiveId" clId="{AE665411-5E5A-45F2-B714-99D3AA47F243}" dt="2022-03-23T17:36:39.123" v="593" actId="207"/>
          <ac:spMkLst>
            <pc:docMk/>
            <pc:sldMk cId="3464966884" sldId="268"/>
            <ac:spMk id="3" creationId="{78399AB7-9E36-4EAD-B44A-9E0CEA24AACE}"/>
          </ac:spMkLst>
        </pc:spChg>
      </pc:sldChg>
      <pc:sldChg chg="modSp mod">
        <pc:chgData name="Mohit Goel" userId="d0f5aa662146438e" providerId="LiveId" clId="{AE665411-5E5A-45F2-B714-99D3AA47F243}" dt="2022-03-21T13:45:14.985" v="100" actId="113"/>
        <pc:sldMkLst>
          <pc:docMk/>
          <pc:sldMk cId="3684325189" sldId="269"/>
        </pc:sldMkLst>
        <pc:spChg chg="mod">
          <ac:chgData name="Mohit Goel" userId="d0f5aa662146438e" providerId="LiveId" clId="{AE665411-5E5A-45F2-B714-99D3AA47F243}" dt="2022-03-21T13:45:14.985" v="100" actId="113"/>
          <ac:spMkLst>
            <pc:docMk/>
            <pc:sldMk cId="3684325189" sldId="269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1T13:48:56.128" v="116" actId="20577"/>
        <pc:sldMkLst>
          <pc:docMk/>
          <pc:sldMk cId="4151211832" sldId="270"/>
        </pc:sldMkLst>
        <pc:spChg chg="mod">
          <ac:chgData name="Mohit Goel" userId="d0f5aa662146438e" providerId="LiveId" clId="{AE665411-5E5A-45F2-B714-99D3AA47F243}" dt="2022-03-21T13:48:56.128" v="116" actId="20577"/>
          <ac:spMkLst>
            <pc:docMk/>
            <pc:sldMk cId="4151211832" sldId="270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9T17:46:13.062" v="823"/>
        <pc:sldMkLst>
          <pc:docMk/>
          <pc:sldMk cId="2040647805" sldId="271"/>
        </pc:sldMkLst>
        <pc:spChg chg="mod">
          <ac:chgData name="Mohit Goel" userId="d0f5aa662146438e" providerId="LiveId" clId="{AE665411-5E5A-45F2-B714-99D3AA47F243}" dt="2022-03-23T18:00:52.228" v="741" actId="20577"/>
          <ac:spMkLst>
            <pc:docMk/>
            <pc:sldMk cId="2040647805" sldId="271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3T18:06:49.260" v="749"/>
        <pc:sldMkLst>
          <pc:docMk/>
          <pc:sldMk cId="1683146046" sldId="272"/>
        </pc:sldMkLst>
        <pc:spChg chg="mod">
          <ac:chgData name="Mohit Goel" userId="d0f5aa662146438e" providerId="LiveId" clId="{AE665411-5E5A-45F2-B714-99D3AA47F243}" dt="2022-03-23T18:06:49.260" v="749"/>
          <ac:spMkLst>
            <pc:docMk/>
            <pc:sldMk cId="1683146046" sldId="272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3T18:00:19.777" v="740"/>
        <pc:sldMkLst>
          <pc:docMk/>
          <pc:sldMk cId="959226791" sldId="273"/>
        </pc:sldMkLst>
        <pc:spChg chg="mod">
          <ac:chgData name="Mohit Goel" userId="d0f5aa662146438e" providerId="LiveId" clId="{AE665411-5E5A-45F2-B714-99D3AA47F243}" dt="2022-03-23T17:59:50.568" v="738" actId="20577"/>
          <ac:spMkLst>
            <pc:docMk/>
            <pc:sldMk cId="959226791" sldId="273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1T13:49:35.759" v="125" actId="403"/>
        <pc:sldMkLst>
          <pc:docMk/>
          <pc:sldMk cId="1934199002" sldId="274"/>
        </pc:sldMkLst>
        <pc:spChg chg="mod">
          <ac:chgData name="Mohit Goel" userId="d0f5aa662146438e" providerId="LiveId" clId="{AE665411-5E5A-45F2-B714-99D3AA47F243}" dt="2022-03-21T13:49:35.759" v="125" actId="403"/>
          <ac:spMkLst>
            <pc:docMk/>
            <pc:sldMk cId="1934199002" sldId="274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1T14:02:06.729" v="400" actId="20577"/>
        <pc:sldMkLst>
          <pc:docMk/>
          <pc:sldMk cId="1825532991" sldId="275"/>
        </pc:sldMkLst>
        <pc:spChg chg="mod">
          <ac:chgData name="Mohit Goel" userId="d0f5aa662146438e" providerId="LiveId" clId="{AE665411-5E5A-45F2-B714-99D3AA47F243}" dt="2022-03-21T14:02:06.729" v="400" actId="20577"/>
          <ac:spMkLst>
            <pc:docMk/>
            <pc:sldMk cId="1825532991" sldId="275"/>
            <ac:spMk id="3" creationId="{78399AB7-9E36-4EAD-B44A-9E0CEA24AACE}"/>
          </ac:spMkLst>
        </pc:spChg>
      </pc:sldChg>
      <pc:sldChg chg="modAnim">
        <pc:chgData name="Mohit Goel" userId="d0f5aa662146438e" providerId="LiveId" clId="{AE665411-5E5A-45F2-B714-99D3AA47F243}" dt="2022-03-29T17:44:12.085" v="822"/>
        <pc:sldMkLst>
          <pc:docMk/>
          <pc:sldMk cId="2210379898" sldId="276"/>
        </pc:sldMkLst>
      </pc:sldChg>
      <pc:sldChg chg="modSp mod modAnim">
        <pc:chgData name="Mohit Goel" userId="d0f5aa662146438e" providerId="LiveId" clId="{AE665411-5E5A-45F2-B714-99D3AA47F243}" dt="2022-03-21T13:46:55.150" v="112"/>
        <pc:sldMkLst>
          <pc:docMk/>
          <pc:sldMk cId="511184031" sldId="277"/>
        </pc:sldMkLst>
        <pc:spChg chg="mod">
          <ac:chgData name="Mohit Goel" userId="d0f5aa662146438e" providerId="LiveId" clId="{AE665411-5E5A-45F2-B714-99D3AA47F243}" dt="2022-03-21T13:46:21.629" v="104" actId="242"/>
          <ac:spMkLst>
            <pc:docMk/>
            <pc:sldMk cId="511184031" sldId="277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3T18:21:42.709" v="750" actId="6549"/>
        <pc:sldMkLst>
          <pc:docMk/>
          <pc:sldMk cId="769725857" sldId="278"/>
        </pc:sldMkLst>
        <pc:spChg chg="mod">
          <ac:chgData name="Mohit Goel" userId="d0f5aa662146438e" providerId="LiveId" clId="{AE665411-5E5A-45F2-B714-99D3AA47F243}" dt="2022-03-23T18:21:42.709" v="750" actId="6549"/>
          <ac:spMkLst>
            <pc:docMk/>
            <pc:sldMk cId="769725857" sldId="278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3T20:09:48.580" v="752" actId="255"/>
        <pc:sldMkLst>
          <pc:docMk/>
          <pc:sldMk cId="3461592993" sldId="279"/>
        </pc:sldMkLst>
        <pc:spChg chg="mod">
          <ac:chgData name="Mohit Goel" userId="d0f5aa662146438e" providerId="LiveId" clId="{AE665411-5E5A-45F2-B714-99D3AA47F243}" dt="2022-03-23T20:09:48.580" v="752" actId="255"/>
          <ac:spMkLst>
            <pc:docMk/>
            <pc:sldMk cId="3461592993" sldId="279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3:52:31.483" v="158"/>
        <pc:sldMkLst>
          <pc:docMk/>
          <pc:sldMk cId="1105558921" sldId="280"/>
        </pc:sldMkLst>
        <pc:spChg chg="mod">
          <ac:chgData name="Mohit Goel" userId="d0f5aa662146438e" providerId="LiveId" clId="{AE665411-5E5A-45F2-B714-99D3AA47F243}" dt="2022-03-21T13:52:31.483" v="158"/>
          <ac:spMkLst>
            <pc:docMk/>
            <pc:sldMk cId="1105558921" sldId="280"/>
            <ac:spMk id="3" creationId="{78399AB7-9E36-4EAD-B44A-9E0CEA24AACE}"/>
          </ac:spMkLst>
        </pc:spChg>
      </pc:sldChg>
      <pc:sldChg chg="modAnim">
        <pc:chgData name="Mohit Goel" userId="d0f5aa662146438e" providerId="LiveId" clId="{AE665411-5E5A-45F2-B714-99D3AA47F243}" dt="2022-03-21T13:52:58.779" v="163"/>
        <pc:sldMkLst>
          <pc:docMk/>
          <pc:sldMk cId="1435367085" sldId="281"/>
        </pc:sldMkLst>
      </pc:sldChg>
      <pc:sldChg chg="modSp">
        <pc:chgData name="Mohit Goel" userId="d0f5aa662146438e" providerId="LiveId" clId="{AE665411-5E5A-45F2-B714-99D3AA47F243}" dt="2022-03-21T13:53:43.439" v="164"/>
        <pc:sldMkLst>
          <pc:docMk/>
          <pc:sldMk cId="2540404727" sldId="283"/>
        </pc:sldMkLst>
        <pc:spChg chg="mod">
          <ac:chgData name="Mohit Goel" userId="d0f5aa662146438e" providerId="LiveId" clId="{AE665411-5E5A-45F2-B714-99D3AA47F243}" dt="2022-03-21T13:53:43.439" v="164"/>
          <ac:spMkLst>
            <pc:docMk/>
            <pc:sldMk cId="2540404727" sldId="283"/>
            <ac:spMk id="3" creationId="{78399AB7-9E36-4EAD-B44A-9E0CEA24AACE}"/>
          </ac:spMkLst>
        </pc:spChg>
      </pc:sldChg>
      <pc:sldChg chg="modSp mod">
        <pc:chgData name="Mohit Goel" userId="d0f5aa662146438e" providerId="LiveId" clId="{AE665411-5E5A-45F2-B714-99D3AA47F243}" dt="2022-03-21T14:00:31.070" v="261" actId="255"/>
        <pc:sldMkLst>
          <pc:docMk/>
          <pc:sldMk cId="34152741" sldId="284"/>
        </pc:sldMkLst>
        <pc:spChg chg="mod">
          <ac:chgData name="Mohit Goel" userId="d0f5aa662146438e" providerId="LiveId" clId="{AE665411-5E5A-45F2-B714-99D3AA47F243}" dt="2022-03-21T14:00:31.070" v="261" actId="255"/>
          <ac:spMkLst>
            <pc:docMk/>
            <pc:sldMk cId="34152741" sldId="284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1T13:54:45.663" v="166"/>
        <pc:sldMkLst>
          <pc:docMk/>
          <pc:sldMk cId="4165009121" sldId="285"/>
        </pc:sldMkLst>
        <pc:spChg chg="mod">
          <ac:chgData name="Mohit Goel" userId="d0f5aa662146438e" providerId="LiveId" clId="{AE665411-5E5A-45F2-B714-99D3AA47F243}" dt="2022-03-21T13:54:45.663" v="166"/>
          <ac:spMkLst>
            <pc:docMk/>
            <pc:sldMk cId="4165009121" sldId="285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1T13:55:08.141" v="168" actId="113"/>
        <pc:sldMkLst>
          <pc:docMk/>
          <pc:sldMk cId="1022787539" sldId="286"/>
        </pc:sldMkLst>
        <pc:spChg chg="mod">
          <ac:chgData name="Mohit Goel" userId="d0f5aa662146438e" providerId="LiveId" clId="{AE665411-5E5A-45F2-B714-99D3AA47F243}" dt="2022-03-21T13:55:08.141" v="168" actId="113"/>
          <ac:spMkLst>
            <pc:docMk/>
            <pc:sldMk cId="1022787539" sldId="286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1T13:55:34.187" v="171"/>
        <pc:sldMkLst>
          <pc:docMk/>
          <pc:sldMk cId="2680329049" sldId="287"/>
        </pc:sldMkLst>
        <pc:spChg chg="mod">
          <ac:chgData name="Mohit Goel" userId="d0f5aa662146438e" providerId="LiveId" clId="{AE665411-5E5A-45F2-B714-99D3AA47F243}" dt="2022-03-21T13:55:34.187" v="171"/>
          <ac:spMkLst>
            <pc:docMk/>
            <pc:sldMk cId="2680329049" sldId="287"/>
            <ac:spMk id="3" creationId="{78399AB7-9E36-4EAD-B44A-9E0CEA24AACE}"/>
          </ac:spMkLst>
        </pc:spChg>
      </pc:sldChg>
      <pc:sldChg chg="modSp mod">
        <pc:chgData name="Mohit Goel" userId="d0f5aa662146438e" providerId="LiveId" clId="{AE665411-5E5A-45F2-B714-99D3AA47F243}" dt="2022-03-29T15:16:18.499" v="764" actId="14100"/>
        <pc:sldMkLst>
          <pc:docMk/>
          <pc:sldMk cId="668187306" sldId="288"/>
        </pc:sldMkLst>
        <pc:spChg chg="mod">
          <ac:chgData name="Mohit Goel" userId="d0f5aa662146438e" providerId="LiveId" clId="{AE665411-5E5A-45F2-B714-99D3AA47F243}" dt="2022-03-29T15:16:18.499" v="764" actId="14100"/>
          <ac:spMkLst>
            <pc:docMk/>
            <pc:sldMk cId="668187306" sldId="288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3:59:57.712" v="259" actId="20577"/>
        <pc:sldMkLst>
          <pc:docMk/>
          <pc:sldMk cId="2200926675" sldId="289"/>
        </pc:sldMkLst>
        <pc:spChg chg="mod">
          <ac:chgData name="Mohit Goel" userId="d0f5aa662146438e" providerId="LiveId" clId="{AE665411-5E5A-45F2-B714-99D3AA47F243}" dt="2022-03-21T13:59:57.712" v="259" actId="20577"/>
          <ac:spMkLst>
            <pc:docMk/>
            <pc:sldMk cId="2200926675" sldId="289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3:59:45.167" v="250" actId="20577"/>
        <pc:sldMkLst>
          <pc:docMk/>
          <pc:sldMk cId="1278750059" sldId="290"/>
        </pc:sldMkLst>
        <pc:spChg chg="mod">
          <ac:chgData name="Mohit Goel" userId="d0f5aa662146438e" providerId="LiveId" clId="{AE665411-5E5A-45F2-B714-99D3AA47F243}" dt="2022-03-21T13:59:45.167" v="250" actId="20577"/>
          <ac:spMkLst>
            <pc:docMk/>
            <pc:sldMk cId="1278750059" sldId="290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3:59:31.072" v="238" actId="20577"/>
        <pc:sldMkLst>
          <pc:docMk/>
          <pc:sldMk cId="2292771257" sldId="291"/>
        </pc:sldMkLst>
        <pc:spChg chg="mod">
          <ac:chgData name="Mohit Goel" userId="d0f5aa662146438e" providerId="LiveId" clId="{AE665411-5E5A-45F2-B714-99D3AA47F243}" dt="2022-03-21T13:59:31.072" v="238" actId="20577"/>
          <ac:spMkLst>
            <pc:docMk/>
            <pc:sldMk cId="2292771257" sldId="291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3:59:14.153" v="227"/>
        <pc:sldMkLst>
          <pc:docMk/>
          <pc:sldMk cId="2967243111" sldId="292"/>
        </pc:sldMkLst>
        <pc:spChg chg="mod">
          <ac:chgData name="Mohit Goel" userId="d0f5aa662146438e" providerId="LiveId" clId="{AE665411-5E5A-45F2-B714-99D3AA47F243}" dt="2022-03-21T13:59:04.522" v="224" actId="20577"/>
          <ac:spMkLst>
            <pc:docMk/>
            <pc:sldMk cId="2967243111" sldId="292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4:03:50.094" v="418"/>
        <pc:sldMkLst>
          <pc:docMk/>
          <pc:sldMk cId="3046558956" sldId="295"/>
        </pc:sldMkLst>
        <pc:spChg chg="mod">
          <ac:chgData name="Mohit Goel" userId="d0f5aa662146438e" providerId="LiveId" clId="{AE665411-5E5A-45F2-B714-99D3AA47F243}" dt="2022-03-21T14:03:50.094" v="418"/>
          <ac:spMkLst>
            <pc:docMk/>
            <pc:sldMk cId="3046558956" sldId="295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1T14:04:12.510" v="421" actId="14100"/>
        <pc:sldMkLst>
          <pc:docMk/>
          <pc:sldMk cId="52880996" sldId="296"/>
        </pc:sldMkLst>
        <pc:spChg chg="mod">
          <ac:chgData name="Mohit Goel" userId="d0f5aa662146438e" providerId="LiveId" clId="{AE665411-5E5A-45F2-B714-99D3AA47F243}" dt="2022-03-21T14:04:12.510" v="421" actId="14100"/>
          <ac:spMkLst>
            <pc:docMk/>
            <pc:sldMk cId="52880996" sldId="296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4:05:02.828" v="444"/>
        <pc:sldMkLst>
          <pc:docMk/>
          <pc:sldMk cId="2098554922" sldId="297"/>
        </pc:sldMkLst>
        <pc:spChg chg="mod">
          <ac:chgData name="Mohit Goel" userId="d0f5aa662146438e" providerId="LiveId" clId="{AE665411-5E5A-45F2-B714-99D3AA47F243}" dt="2022-03-21T14:05:02.828" v="444"/>
          <ac:spMkLst>
            <pc:docMk/>
            <pc:sldMk cId="2098554922" sldId="297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4:04:50.930" v="443" actId="6549"/>
        <pc:sldMkLst>
          <pc:docMk/>
          <pc:sldMk cId="551247048" sldId="298"/>
        </pc:sldMkLst>
        <pc:spChg chg="mod">
          <ac:chgData name="Mohit Goel" userId="d0f5aa662146438e" providerId="LiveId" clId="{AE665411-5E5A-45F2-B714-99D3AA47F243}" dt="2022-03-21T14:04:50.930" v="443" actId="6549"/>
          <ac:spMkLst>
            <pc:docMk/>
            <pc:sldMk cId="551247048" sldId="298"/>
            <ac:spMk id="3" creationId="{78399AB7-9E36-4EAD-B44A-9E0CEA24AACE}"/>
          </ac:spMkLst>
        </pc:spChg>
      </pc:sldChg>
      <pc:sldChg chg="modSp modAnim">
        <pc:chgData name="Mohit Goel" userId="d0f5aa662146438e" providerId="LiveId" clId="{AE665411-5E5A-45F2-B714-99D3AA47F243}" dt="2022-03-21T14:05:50.929" v="445"/>
        <pc:sldMkLst>
          <pc:docMk/>
          <pc:sldMk cId="2668525248" sldId="299"/>
        </pc:sldMkLst>
        <pc:spChg chg="mod">
          <ac:chgData name="Mohit Goel" userId="d0f5aa662146438e" providerId="LiveId" clId="{AE665411-5E5A-45F2-B714-99D3AA47F243}" dt="2022-03-21T14:05:50.929" v="445"/>
          <ac:spMkLst>
            <pc:docMk/>
            <pc:sldMk cId="2668525248" sldId="299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9T15:44:30.223" v="766" actId="313"/>
        <pc:sldMkLst>
          <pc:docMk/>
          <pc:sldMk cId="1355646720" sldId="300"/>
        </pc:sldMkLst>
        <pc:spChg chg="mod">
          <ac:chgData name="Mohit Goel" userId="d0f5aa662146438e" providerId="LiveId" clId="{AE665411-5E5A-45F2-B714-99D3AA47F243}" dt="2022-03-29T15:44:30.223" v="766" actId="313"/>
          <ac:spMkLst>
            <pc:docMk/>
            <pc:sldMk cId="1355646720" sldId="300"/>
            <ac:spMk id="3" creationId="{78399AB7-9E36-4EAD-B44A-9E0CEA24AACE}"/>
          </ac:spMkLst>
        </pc:spChg>
      </pc:sldChg>
      <pc:sldChg chg="modSp">
        <pc:chgData name="Mohit Goel" userId="d0f5aa662146438e" providerId="LiveId" clId="{AE665411-5E5A-45F2-B714-99D3AA47F243}" dt="2022-03-29T15:50:03.816" v="767" actId="113"/>
        <pc:sldMkLst>
          <pc:docMk/>
          <pc:sldMk cId="1749408484" sldId="301"/>
        </pc:sldMkLst>
        <pc:spChg chg="mod">
          <ac:chgData name="Mohit Goel" userId="d0f5aa662146438e" providerId="LiveId" clId="{AE665411-5E5A-45F2-B714-99D3AA47F243}" dt="2022-03-29T15:50:03.816" v="767" actId="113"/>
          <ac:spMkLst>
            <pc:docMk/>
            <pc:sldMk cId="1749408484" sldId="301"/>
            <ac:spMk id="3" creationId="{78399AB7-9E36-4EAD-B44A-9E0CEA24AACE}"/>
          </ac:spMkLst>
        </pc:spChg>
      </pc:sldChg>
      <pc:sldChg chg="modSp mod modAnim">
        <pc:chgData name="Mohit Goel" userId="d0f5aa662146438e" providerId="LiveId" clId="{AE665411-5E5A-45F2-B714-99D3AA47F243}" dt="2022-03-29T15:50:35.351" v="813" actId="1076"/>
        <pc:sldMkLst>
          <pc:docMk/>
          <pc:sldMk cId="3274361891" sldId="302"/>
        </pc:sldMkLst>
        <pc:spChg chg="mod">
          <ac:chgData name="Mohit Goel" userId="d0f5aa662146438e" providerId="LiveId" clId="{AE665411-5E5A-45F2-B714-99D3AA47F243}" dt="2022-03-29T15:50:28.863" v="811" actId="14100"/>
          <ac:spMkLst>
            <pc:docMk/>
            <pc:sldMk cId="3274361891" sldId="302"/>
            <ac:spMk id="3" creationId="{78399AB7-9E36-4EAD-B44A-9E0CEA24AACE}"/>
          </ac:spMkLst>
        </pc:spChg>
        <pc:picChg chg="mod">
          <ac:chgData name="Mohit Goel" userId="d0f5aa662146438e" providerId="LiveId" clId="{AE665411-5E5A-45F2-B714-99D3AA47F243}" dt="2022-03-29T15:50:35.351" v="813" actId="1076"/>
          <ac:picMkLst>
            <pc:docMk/>
            <pc:sldMk cId="3274361891" sldId="302"/>
            <ac:picMk id="4" creationId="{D743B619-2C42-40C0-A0FB-B3EFE249FE85}"/>
          </ac:picMkLst>
        </pc:picChg>
      </pc:sldChg>
      <pc:sldChg chg="modSp modAnim">
        <pc:chgData name="Mohit Goel" userId="d0f5aa662146438e" providerId="LiveId" clId="{AE665411-5E5A-45F2-B714-99D3AA47F243}" dt="2022-03-21T14:09:50.193" v="491"/>
        <pc:sldMkLst>
          <pc:docMk/>
          <pc:sldMk cId="3693029263" sldId="303"/>
        </pc:sldMkLst>
        <pc:spChg chg="mod">
          <ac:chgData name="Mohit Goel" userId="d0f5aa662146438e" providerId="LiveId" clId="{AE665411-5E5A-45F2-B714-99D3AA47F243}" dt="2022-03-21T14:09:26.540" v="486" actId="20577"/>
          <ac:spMkLst>
            <pc:docMk/>
            <pc:sldMk cId="3693029263" sldId="303"/>
            <ac:spMk id="3" creationId="{78399AB7-9E36-4EAD-B44A-9E0CEA24AA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4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2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93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6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8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2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60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sql-cop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erbert_Spencer" TargetMode="Externa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43045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Conditional Expressions and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824920"/>
            <a:ext cx="6857999" cy="6387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Mohit Goel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199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3300" dirty="0"/>
              <a:t>Query:</a:t>
            </a:r>
          </a:p>
          <a:p>
            <a:r>
              <a:rPr lang="en-GB" sz="2800" b="1" dirty="0"/>
              <a:t>SELECT </a:t>
            </a:r>
            <a:r>
              <a:rPr lang="en-GB" sz="2800" dirty="0" err="1"/>
              <a:t>customer_id</a:t>
            </a:r>
            <a:r>
              <a:rPr lang="en-GB" sz="2800" b="1" dirty="0"/>
              <a:t>,</a:t>
            </a:r>
          </a:p>
          <a:p>
            <a:pPr marL="0" indent="0">
              <a:buNone/>
            </a:pPr>
            <a:r>
              <a:rPr lang="en-GB" sz="2800" b="1" dirty="0"/>
              <a:t>   CASE WHEN </a:t>
            </a:r>
            <a:r>
              <a:rPr lang="en-GB" sz="2800" dirty="0" err="1"/>
              <a:t>customer_id</a:t>
            </a:r>
            <a:r>
              <a:rPr lang="en-GB" sz="2800" dirty="0"/>
              <a:t> </a:t>
            </a:r>
            <a:r>
              <a:rPr lang="en-GB" sz="2800" b="1" dirty="0"/>
              <a:t>&lt;= 100 THEN </a:t>
            </a:r>
            <a:r>
              <a:rPr lang="en-GB" sz="2800" dirty="0"/>
              <a:t>'Premium</a:t>
            </a:r>
            <a:r>
              <a:rPr lang="en-GB" sz="2800" b="1" dirty="0"/>
              <a:t>’</a:t>
            </a:r>
          </a:p>
          <a:p>
            <a:pPr marL="0" indent="0">
              <a:buNone/>
            </a:pPr>
            <a:r>
              <a:rPr lang="en-GB" sz="2800" b="1" dirty="0"/>
              <a:t>   	 WHEN </a:t>
            </a:r>
            <a:r>
              <a:rPr lang="en-GB" sz="2800" dirty="0" err="1"/>
              <a:t>customer_id</a:t>
            </a:r>
            <a:r>
              <a:rPr lang="en-GB" sz="2800" dirty="0"/>
              <a:t> </a:t>
            </a:r>
            <a:r>
              <a:rPr lang="en-GB" sz="2800" b="1" dirty="0"/>
              <a:t>&gt;100 AND </a:t>
            </a:r>
            <a:r>
              <a:rPr lang="en-GB" sz="2800" dirty="0" err="1"/>
              <a:t>customer_id</a:t>
            </a:r>
            <a:r>
              <a:rPr lang="en-GB" sz="2800" dirty="0"/>
              <a:t> </a:t>
            </a:r>
            <a:r>
              <a:rPr lang="en-GB" sz="2800" b="1" dirty="0"/>
              <a:t>&lt;= 200 THEN </a:t>
            </a:r>
            <a:r>
              <a:rPr lang="en-GB" sz="2800" dirty="0"/>
              <a:t>'Plus</a:t>
            </a:r>
            <a:r>
              <a:rPr lang="en-GB" sz="2800" b="1" dirty="0"/>
              <a:t>’</a:t>
            </a:r>
          </a:p>
          <a:p>
            <a:pPr marL="0" indent="0">
              <a:buNone/>
            </a:pPr>
            <a:r>
              <a:rPr lang="en-GB" sz="2800" b="1" dirty="0"/>
              <a:t>	 ELSE </a:t>
            </a:r>
            <a:r>
              <a:rPr lang="en-GB" sz="2800" dirty="0"/>
              <a:t>'Normal’</a:t>
            </a:r>
          </a:p>
          <a:p>
            <a:pPr marL="0" indent="0">
              <a:buNone/>
            </a:pPr>
            <a:r>
              <a:rPr lang="en-GB" sz="2800" b="1" dirty="0"/>
              <a:t>   END AS </a:t>
            </a:r>
            <a:r>
              <a:rPr lang="en-GB" sz="2800" dirty="0" err="1"/>
              <a:t>Membership_Type</a:t>
            </a: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   FROM </a:t>
            </a:r>
            <a:r>
              <a:rPr lang="en-GB" sz="2800" dirty="0"/>
              <a:t>customer</a:t>
            </a:r>
            <a:r>
              <a:rPr lang="en-GB" sz="2800" b="1" dirty="0"/>
              <a:t>;</a:t>
            </a:r>
          </a:p>
          <a:p>
            <a:r>
              <a:rPr lang="en-GB" sz="2800" dirty="0"/>
              <a:t>Note: Even though we are only selecting one column, we still need to have the comma after </a:t>
            </a:r>
            <a:r>
              <a:rPr lang="en-GB" sz="2800" dirty="0" err="1"/>
              <a:t>customer_id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2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Exercise: We are doing a raffle where </a:t>
            </a:r>
            <a:r>
              <a:rPr lang="en-US" sz="2900" dirty="0" err="1"/>
              <a:t>customer_id</a:t>
            </a:r>
            <a:r>
              <a:rPr lang="en-US" sz="2900" dirty="0"/>
              <a:t> 2 is the winner, </a:t>
            </a:r>
            <a:r>
              <a:rPr lang="en-US" sz="2900" dirty="0" err="1"/>
              <a:t>customer_id</a:t>
            </a:r>
            <a:r>
              <a:rPr lang="en-US" sz="2900" dirty="0"/>
              <a:t> 5 is second place and the rest are normal. Use a CASE expression (not general) to print out the list of </a:t>
            </a:r>
            <a:r>
              <a:rPr lang="en-US" sz="2900" dirty="0" err="1"/>
              <a:t>customer_id’s</a:t>
            </a:r>
            <a:r>
              <a:rPr lang="en-US" sz="2900" dirty="0"/>
              <a:t> and the ‘</a:t>
            </a:r>
            <a:r>
              <a:rPr lang="en-US" sz="2900" dirty="0" err="1"/>
              <a:t>Raffle_Result</a:t>
            </a:r>
            <a:r>
              <a:rPr lang="en-US" sz="2900" dirty="0"/>
              <a:t>’ for the customer that was the ‘Winner’, got ‘Second Place’ and the rest being ‘Normal’.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06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/>
              <a:t>Query:</a:t>
            </a:r>
          </a:p>
          <a:p>
            <a:r>
              <a:rPr lang="en-GB" sz="3400" b="1" dirty="0"/>
              <a:t>SELECT</a:t>
            </a:r>
            <a:r>
              <a:rPr lang="en-GB" sz="3400" dirty="0"/>
              <a:t> </a:t>
            </a:r>
            <a:r>
              <a:rPr lang="en-GB" sz="3400" dirty="0" err="1"/>
              <a:t>customer_id</a:t>
            </a:r>
            <a:r>
              <a:rPr lang="en-GB" sz="3400" dirty="0"/>
              <a:t>,</a:t>
            </a:r>
          </a:p>
          <a:p>
            <a:pPr marL="0" indent="0">
              <a:buNone/>
            </a:pPr>
            <a:r>
              <a:rPr lang="en-GB" sz="3400" dirty="0"/>
              <a:t>   </a:t>
            </a:r>
            <a:r>
              <a:rPr lang="en-GB" sz="3400" b="1" dirty="0"/>
              <a:t>CASE</a:t>
            </a:r>
            <a:r>
              <a:rPr lang="en-GB" sz="3400" dirty="0"/>
              <a:t> </a:t>
            </a:r>
            <a:r>
              <a:rPr lang="en-GB" sz="3400" dirty="0" err="1"/>
              <a:t>customer_id</a:t>
            </a:r>
            <a:endParaRPr lang="en-GB" sz="3400" dirty="0"/>
          </a:p>
          <a:p>
            <a:pPr marL="0" indent="0">
              <a:buNone/>
            </a:pPr>
            <a:r>
              <a:rPr lang="en-GB" sz="3400" dirty="0"/>
              <a:t> 	 </a:t>
            </a:r>
            <a:r>
              <a:rPr lang="en-GB" sz="3400" b="1" dirty="0"/>
              <a:t>WHEN</a:t>
            </a:r>
            <a:r>
              <a:rPr lang="en-GB" sz="3400" dirty="0"/>
              <a:t> 2 </a:t>
            </a:r>
            <a:r>
              <a:rPr lang="en-GB" sz="3400" b="1" dirty="0"/>
              <a:t>THEN</a:t>
            </a:r>
            <a:r>
              <a:rPr lang="en-GB" sz="3400" dirty="0"/>
              <a:t> 'Winner'</a:t>
            </a:r>
          </a:p>
          <a:p>
            <a:pPr marL="0" indent="0">
              <a:buNone/>
            </a:pPr>
            <a:r>
              <a:rPr lang="en-GB" sz="3400" dirty="0"/>
              <a:t> 	 </a:t>
            </a:r>
            <a:r>
              <a:rPr lang="en-GB" sz="3400" b="1" dirty="0"/>
              <a:t>WHEN</a:t>
            </a:r>
            <a:r>
              <a:rPr lang="en-GB" sz="3400" dirty="0"/>
              <a:t> 5 </a:t>
            </a:r>
            <a:r>
              <a:rPr lang="en-GB" sz="3400" b="1" dirty="0"/>
              <a:t>THEN</a:t>
            </a:r>
            <a:r>
              <a:rPr lang="en-GB" sz="3400" dirty="0"/>
              <a:t> 'Second Place'</a:t>
            </a:r>
          </a:p>
          <a:p>
            <a:pPr marL="0" indent="0">
              <a:buNone/>
            </a:pPr>
            <a:r>
              <a:rPr lang="en-GB" sz="3400" dirty="0"/>
              <a:t>	 </a:t>
            </a:r>
            <a:r>
              <a:rPr lang="en-GB" sz="3400" b="1" dirty="0"/>
              <a:t>ELSE</a:t>
            </a:r>
            <a:r>
              <a:rPr lang="en-GB" sz="3400" dirty="0"/>
              <a:t> 'Normal’</a:t>
            </a:r>
          </a:p>
          <a:p>
            <a:pPr marL="0" indent="0">
              <a:buNone/>
            </a:pPr>
            <a:r>
              <a:rPr lang="en-GB" sz="3400" dirty="0"/>
              <a:t>   </a:t>
            </a:r>
            <a:r>
              <a:rPr lang="en-GB" sz="3400" b="1" dirty="0"/>
              <a:t>END</a:t>
            </a:r>
            <a:r>
              <a:rPr lang="en-GB" sz="3400" dirty="0"/>
              <a:t> </a:t>
            </a:r>
            <a:r>
              <a:rPr lang="en-GB" sz="3400" b="1" dirty="0"/>
              <a:t>AS</a:t>
            </a:r>
            <a:r>
              <a:rPr lang="en-GB" sz="3400" dirty="0"/>
              <a:t> </a:t>
            </a:r>
            <a:r>
              <a:rPr lang="en-GB" sz="3400" dirty="0" err="1"/>
              <a:t>Raffle_Result</a:t>
            </a: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</a:t>
            </a:r>
            <a:r>
              <a:rPr lang="en-GB" sz="3400" b="1" dirty="0"/>
              <a:t>FROM</a:t>
            </a:r>
            <a:r>
              <a:rPr lang="en-GB" sz="3400" dirty="0"/>
              <a:t> customer;</a:t>
            </a:r>
            <a:endParaRPr lang="en-US" sz="3400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31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Example: From the film table a bargain movie has a rental rate of $0.99. We wish to know how many films are ‘bargains’, how do we find the total number of bargain movies using a CASE EXPRESSION (not general).</a:t>
            </a:r>
          </a:p>
        </p:txBody>
      </p:sp>
    </p:spTree>
    <p:extLst>
      <p:ext uri="{BB962C8B-B14F-4D97-AF65-F5344CB8AC3E}">
        <p14:creationId xmlns:p14="http://schemas.microsoft.com/office/powerpoint/2010/main" val="19341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2800" dirty="0"/>
              <a:t>Query:</a:t>
            </a:r>
          </a:p>
          <a:p>
            <a:r>
              <a:rPr lang="en-GB" sz="2800" b="1" dirty="0"/>
              <a:t>SELECT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SUM</a:t>
            </a:r>
            <a:r>
              <a:rPr lang="en-GB" sz="2800" dirty="0"/>
              <a:t>(</a:t>
            </a:r>
            <a:r>
              <a:rPr lang="en-GB" sz="2800" b="1" dirty="0"/>
              <a:t>CASE</a:t>
            </a:r>
            <a:r>
              <a:rPr lang="en-GB" sz="2800" dirty="0"/>
              <a:t> </a:t>
            </a:r>
            <a:r>
              <a:rPr lang="en-GB" sz="2800" dirty="0" err="1"/>
              <a:t>rental_rate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WHEN</a:t>
            </a:r>
            <a:r>
              <a:rPr lang="en-GB" sz="2800" dirty="0"/>
              <a:t> 0.99 </a:t>
            </a:r>
            <a:r>
              <a:rPr lang="en-GB" sz="2800" b="1" dirty="0"/>
              <a:t>THEN</a:t>
            </a:r>
            <a:r>
              <a:rPr lang="en-GB" sz="2800" dirty="0"/>
              <a:t> 1</a:t>
            </a:r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ELSE</a:t>
            </a:r>
            <a:r>
              <a:rPr lang="en-GB" sz="2800" dirty="0"/>
              <a:t> 0</a:t>
            </a:r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END</a:t>
            </a:r>
            <a:r>
              <a:rPr lang="en-GB" sz="2800" dirty="0"/>
              <a:t>) </a:t>
            </a:r>
            <a:r>
              <a:rPr lang="en-GB" sz="2800" b="1" dirty="0"/>
              <a:t>AS</a:t>
            </a:r>
            <a:r>
              <a:rPr lang="en-GB" sz="2800" dirty="0"/>
              <a:t> </a:t>
            </a:r>
            <a:r>
              <a:rPr lang="en-GB" sz="2800" dirty="0" err="1"/>
              <a:t>Total_Bargains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FROM</a:t>
            </a:r>
            <a:r>
              <a:rPr lang="en-GB" sz="2800" dirty="0"/>
              <a:t> film;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1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Exercise: Using the same approach, categories the movies into ‘</a:t>
            </a:r>
            <a:r>
              <a:rPr lang="en-US" sz="2800" dirty="0" err="1"/>
              <a:t>Total_Bargains</a:t>
            </a:r>
            <a:r>
              <a:rPr lang="en-US" sz="2800" dirty="0"/>
              <a:t>’ ($0.99), ’</a:t>
            </a:r>
            <a:r>
              <a:rPr lang="en-US" sz="2800" dirty="0" err="1"/>
              <a:t>Total_regular</a:t>
            </a:r>
            <a:r>
              <a:rPr lang="en-US" sz="2800" dirty="0"/>
              <a:t>’ ($2.99) and ’ </a:t>
            </a:r>
            <a:r>
              <a:rPr lang="en-US" sz="2800" dirty="0" err="1"/>
              <a:t>Total_Premium</a:t>
            </a:r>
            <a:r>
              <a:rPr lang="en-US" sz="2800" dirty="0"/>
              <a:t>’ ($4.99).</a:t>
            </a:r>
          </a:p>
          <a:p>
            <a:r>
              <a:rPr lang="en-US" sz="2800" dirty="0"/>
              <a:t>Query (next slide)</a:t>
            </a:r>
          </a:p>
        </p:txBody>
      </p:sp>
    </p:spTree>
    <p:extLst>
      <p:ext uri="{BB962C8B-B14F-4D97-AF65-F5344CB8AC3E}">
        <p14:creationId xmlns:p14="http://schemas.microsoft.com/office/powerpoint/2010/main" val="7697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446" y="1553182"/>
            <a:ext cx="6984489" cy="4686300"/>
          </a:xfrm>
        </p:spPr>
        <p:txBody>
          <a:bodyPr>
            <a:noAutofit/>
          </a:bodyPr>
          <a:lstStyle/>
          <a:p>
            <a:r>
              <a:rPr lang="en-GB" sz="1350" b="1" dirty="0"/>
              <a:t>SELECT</a:t>
            </a:r>
          </a:p>
          <a:p>
            <a:pPr marL="0" indent="0">
              <a:buNone/>
            </a:pPr>
            <a:r>
              <a:rPr lang="en-GB" sz="1350" b="1" dirty="0"/>
              <a:t>     SUM(CASE </a:t>
            </a:r>
            <a:r>
              <a:rPr lang="en-GB" sz="1350" b="1" dirty="0" err="1"/>
              <a:t>rental_rate</a:t>
            </a:r>
            <a:r>
              <a:rPr lang="en-GB" sz="1350" b="1" dirty="0"/>
              <a:t> </a:t>
            </a:r>
          </a:p>
          <a:p>
            <a:pPr marL="0" indent="0">
              <a:buNone/>
            </a:pPr>
            <a:r>
              <a:rPr lang="en-GB" sz="1350" b="1" dirty="0"/>
              <a:t>	WHEN 0.99 THEN 1</a:t>
            </a:r>
          </a:p>
          <a:p>
            <a:pPr marL="0" indent="0">
              <a:buNone/>
            </a:pPr>
            <a:r>
              <a:rPr lang="en-GB" sz="1350" b="1" dirty="0"/>
              <a:t>     ELSE 0</a:t>
            </a:r>
          </a:p>
          <a:p>
            <a:pPr marL="0" indent="0">
              <a:buNone/>
            </a:pPr>
            <a:r>
              <a:rPr lang="en-GB" sz="1350" b="1" dirty="0"/>
              <a:t>     END) AS </a:t>
            </a:r>
            <a:r>
              <a:rPr lang="en-GB" sz="1350" b="1" dirty="0" err="1"/>
              <a:t>Total_Bargains</a:t>
            </a:r>
            <a:r>
              <a:rPr lang="en-GB" sz="1350" b="1" dirty="0"/>
              <a:t>,</a:t>
            </a:r>
          </a:p>
          <a:p>
            <a:pPr marL="0" indent="0">
              <a:buNone/>
            </a:pPr>
            <a:r>
              <a:rPr lang="en-GB" sz="1350" b="1" dirty="0"/>
              <a:t>     SUM(CASE </a:t>
            </a:r>
            <a:r>
              <a:rPr lang="en-GB" sz="1350" b="1" dirty="0" err="1"/>
              <a:t>rental_rate</a:t>
            </a:r>
            <a:r>
              <a:rPr lang="en-GB" sz="1350" b="1" dirty="0"/>
              <a:t> </a:t>
            </a:r>
          </a:p>
          <a:p>
            <a:pPr marL="0" indent="0">
              <a:buNone/>
            </a:pPr>
            <a:r>
              <a:rPr lang="en-GB" sz="1350" b="1" dirty="0"/>
              <a:t>    	WHEN 2.99 THEN 1</a:t>
            </a:r>
          </a:p>
          <a:p>
            <a:pPr marL="0" indent="0">
              <a:buNone/>
            </a:pPr>
            <a:r>
              <a:rPr lang="en-GB" sz="1350" b="1" dirty="0"/>
              <a:t>     ELSE 0</a:t>
            </a:r>
          </a:p>
          <a:p>
            <a:pPr marL="0" indent="0">
              <a:buNone/>
            </a:pPr>
            <a:r>
              <a:rPr lang="en-GB" sz="1350" b="1" dirty="0"/>
              <a:t>     END) AS </a:t>
            </a:r>
            <a:r>
              <a:rPr lang="en-GB" sz="1350" b="1" dirty="0" err="1"/>
              <a:t>Total_Regular</a:t>
            </a:r>
            <a:r>
              <a:rPr lang="en-GB" sz="1350" b="1" dirty="0"/>
              <a:t>,</a:t>
            </a:r>
          </a:p>
          <a:p>
            <a:pPr marL="0" indent="0">
              <a:buNone/>
            </a:pPr>
            <a:r>
              <a:rPr lang="en-GB" sz="1350" b="1" dirty="0"/>
              <a:t>     SUM(CASE </a:t>
            </a:r>
            <a:r>
              <a:rPr lang="en-GB" sz="1350" b="1" dirty="0" err="1"/>
              <a:t>rental_rate</a:t>
            </a:r>
            <a:r>
              <a:rPr lang="en-GB" sz="1350" b="1" dirty="0"/>
              <a:t> </a:t>
            </a:r>
          </a:p>
          <a:p>
            <a:pPr marL="0" indent="0">
              <a:buNone/>
            </a:pPr>
            <a:r>
              <a:rPr lang="en-GB" sz="1350" b="1" dirty="0"/>
              <a:t>   	WHEN 4.99 THEN 1</a:t>
            </a:r>
          </a:p>
          <a:p>
            <a:pPr marL="0" indent="0">
              <a:buNone/>
            </a:pPr>
            <a:r>
              <a:rPr lang="en-GB" sz="1350" b="1" dirty="0"/>
              <a:t>      ELSE 0</a:t>
            </a:r>
          </a:p>
          <a:p>
            <a:pPr marL="0" indent="0">
              <a:buNone/>
            </a:pPr>
            <a:r>
              <a:rPr lang="en-GB" sz="1350" b="1" dirty="0"/>
              <a:t>      END) AS </a:t>
            </a:r>
            <a:r>
              <a:rPr lang="en-GB" sz="1350" b="1" dirty="0" err="1"/>
              <a:t>Total_Premium</a:t>
            </a:r>
            <a:endParaRPr lang="en-GB" sz="1350" b="1" dirty="0"/>
          </a:p>
          <a:p>
            <a:pPr marL="0" indent="0">
              <a:buNone/>
            </a:pPr>
            <a:r>
              <a:rPr lang="en-GB" sz="1350" b="1" dirty="0"/>
              <a:t>      FROM film;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8255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Exercise: Using what we’ve learnt, write the query that will produce the below result:</a:t>
            </a:r>
          </a:p>
          <a:p>
            <a:endParaRPr lang="en-US" sz="2800" dirty="0"/>
          </a:p>
          <a:p>
            <a:r>
              <a:rPr lang="en-US" sz="2800" b="1" dirty="0"/>
              <a:t> </a:t>
            </a:r>
          </a:p>
          <a:p>
            <a:endParaRPr lang="en-US" sz="2800" b="1" dirty="0"/>
          </a:p>
          <a:p>
            <a:r>
              <a:rPr lang="en-US" sz="2800" dirty="0"/>
              <a:t>Query (next slide)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0C6B-56E6-4310-A07A-B3DD8640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730096"/>
            <a:ext cx="2085078" cy="13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0" y="1827864"/>
            <a:ext cx="6661379" cy="4542113"/>
          </a:xfrm>
        </p:spPr>
        <p:txBody>
          <a:bodyPr>
            <a:noAutofit/>
          </a:bodyPr>
          <a:lstStyle/>
          <a:p>
            <a:r>
              <a:rPr lang="en-GB" sz="1600" b="1" dirty="0"/>
              <a:t>SELECT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r>
              <a:rPr lang="en-GB" sz="1600" b="1" dirty="0"/>
              <a:t>     SUM</a:t>
            </a:r>
            <a:r>
              <a:rPr lang="en-GB" sz="1600" dirty="0"/>
              <a:t>(</a:t>
            </a:r>
            <a:r>
              <a:rPr lang="en-GB" sz="1600" b="1" dirty="0"/>
              <a:t>CASE</a:t>
            </a:r>
            <a:r>
              <a:rPr lang="en-GB" sz="1600" dirty="0"/>
              <a:t> rating </a:t>
            </a:r>
            <a:r>
              <a:rPr lang="en-GB" sz="1600" b="1" dirty="0"/>
              <a:t>WHEN</a:t>
            </a:r>
            <a:r>
              <a:rPr lang="en-GB" sz="1600" dirty="0"/>
              <a:t> 'R' </a:t>
            </a:r>
            <a:r>
              <a:rPr lang="en-GB" sz="1600" b="1" dirty="0"/>
              <a:t>THEN</a:t>
            </a:r>
            <a:r>
              <a:rPr lang="en-GB" sz="1600" dirty="0"/>
              <a:t> 1</a:t>
            </a:r>
          </a:p>
          <a:p>
            <a:pPr marL="0" indent="0">
              <a:buNone/>
            </a:pPr>
            <a:r>
              <a:rPr lang="en-GB" sz="1600" b="1" dirty="0"/>
              <a:t>     ELSE</a:t>
            </a:r>
            <a:r>
              <a:rPr lang="en-GB" sz="1600" dirty="0"/>
              <a:t> 0</a:t>
            </a:r>
          </a:p>
          <a:p>
            <a:pPr marL="0" indent="0">
              <a:buNone/>
            </a:pPr>
            <a:r>
              <a:rPr lang="en-GB" sz="1600" b="1" dirty="0"/>
              <a:t>     END</a:t>
            </a:r>
            <a:r>
              <a:rPr lang="en-GB" sz="1600" dirty="0"/>
              <a:t>) </a:t>
            </a:r>
            <a:r>
              <a:rPr lang="en-GB" sz="1600" b="1" dirty="0"/>
              <a:t>AS</a:t>
            </a:r>
            <a:r>
              <a:rPr lang="en-GB" sz="1600" dirty="0"/>
              <a:t> r,</a:t>
            </a:r>
          </a:p>
          <a:p>
            <a:pPr marL="0" indent="0">
              <a:buNone/>
            </a:pPr>
            <a:r>
              <a:rPr lang="en-GB" sz="1600" b="1" dirty="0"/>
              <a:t>     SUM</a:t>
            </a:r>
            <a:r>
              <a:rPr lang="en-GB" sz="1600" dirty="0"/>
              <a:t>(</a:t>
            </a:r>
            <a:r>
              <a:rPr lang="en-GB" sz="1600" b="1" dirty="0"/>
              <a:t>CASE</a:t>
            </a:r>
            <a:r>
              <a:rPr lang="en-GB" sz="1600" dirty="0"/>
              <a:t> rating </a:t>
            </a:r>
            <a:r>
              <a:rPr lang="en-GB" sz="1600" b="1" dirty="0"/>
              <a:t>WHEN</a:t>
            </a:r>
            <a:r>
              <a:rPr lang="en-GB" sz="1600" dirty="0"/>
              <a:t> 'PG' </a:t>
            </a:r>
            <a:r>
              <a:rPr lang="en-GB" sz="1600" b="1" dirty="0"/>
              <a:t>THEN</a:t>
            </a:r>
            <a:r>
              <a:rPr lang="en-GB" sz="1600" dirty="0"/>
              <a:t> 1</a:t>
            </a:r>
          </a:p>
          <a:p>
            <a:pPr marL="0" indent="0">
              <a:buNone/>
            </a:pPr>
            <a:r>
              <a:rPr lang="en-GB" sz="1600" b="1" dirty="0"/>
              <a:t>     ELSE</a:t>
            </a:r>
            <a:r>
              <a:rPr lang="en-GB" sz="1600" dirty="0"/>
              <a:t> 0</a:t>
            </a:r>
          </a:p>
          <a:p>
            <a:pPr marL="0" indent="0">
              <a:buNone/>
            </a:pPr>
            <a:r>
              <a:rPr lang="en-GB" sz="1600" b="1" dirty="0"/>
              <a:t>     END</a:t>
            </a:r>
            <a:r>
              <a:rPr lang="en-GB" sz="1600" dirty="0"/>
              <a:t>) </a:t>
            </a:r>
            <a:r>
              <a:rPr lang="en-GB" sz="1600" b="1" dirty="0"/>
              <a:t>AS</a:t>
            </a:r>
            <a:r>
              <a:rPr lang="en-GB" sz="1600" dirty="0"/>
              <a:t> </a:t>
            </a:r>
            <a:r>
              <a:rPr lang="en-GB" sz="1600" dirty="0" err="1"/>
              <a:t>pg</a:t>
            </a:r>
            <a:r>
              <a:rPr lang="en-GB" sz="1600" dirty="0"/>
              <a:t>,</a:t>
            </a:r>
          </a:p>
          <a:p>
            <a:pPr marL="0" indent="0">
              <a:buNone/>
            </a:pPr>
            <a:r>
              <a:rPr lang="en-GB" sz="1600" b="1" dirty="0"/>
              <a:t>     SUM</a:t>
            </a:r>
            <a:r>
              <a:rPr lang="en-GB" sz="1600" dirty="0"/>
              <a:t>(</a:t>
            </a:r>
            <a:r>
              <a:rPr lang="en-GB" sz="1600" b="1" dirty="0"/>
              <a:t>CASE</a:t>
            </a:r>
            <a:r>
              <a:rPr lang="en-GB" sz="1600" dirty="0"/>
              <a:t> rating </a:t>
            </a:r>
            <a:r>
              <a:rPr lang="en-GB" sz="1600" b="1" dirty="0"/>
              <a:t>WHEN</a:t>
            </a:r>
            <a:r>
              <a:rPr lang="en-GB" sz="1600" dirty="0"/>
              <a:t> 'PG-13' THEN 1</a:t>
            </a:r>
          </a:p>
          <a:p>
            <a:pPr marL="0" indent="0">
              <a:buNone/>
            </a:pPr>
            <a:r>
              <a:rPr lang="en-GB" sz="1600" b="1" dirty="0"/>
              <a:t>     ELSE</a:t>
            </a:r>
            <a:r>
              <a:rPr lang="en-GB" sz="1600" dirty="0"/>
              <a:t> 0</a:t>
            </a:r>
          </a:p>
          <a:p>
            <a:pPr marL="0" indent="0">
              <a:buNone/>
            </a:pPr>
            <a:r>
              <a:rPr lang="en-GB" sz="1600" b="1" dirty="0"/>
              <a:t>     END</a:t>
            </a:r>
            <a:r>
              <a:rPr lang="en-GB" sz="1600" dirty="0"/>
              <a:t>) </a:t>
            </a:r>
            <a:r>
              <a:rPr lang="en-GB" sz="1600" b="1" dirty="0"/>
              <a:t>AS</a:t>
            </a:r>
            <a:r>
              <a:rPr lang="en-GB" sz="1600" dirty="0"/>
              <a:t> pg13</a:t>
            </a:r>
          </a:p>
          <a:p>
            <a:pPr marL="0" indent="0">
              <a:buNone/>
            </a:pPr>
            <a:r>
              <a:rPr lang="en-GB" sz="1600" b="1" dirty="0"/>
              <a:t>     FROM</a:t>
            </a:r>
            <a:r>
              <a:rPr lang="en-GB" sz="1600" dirty="0"/>
              <a:t> film;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15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COALESCE()</a:t>
            </a:r>
            <a:r>
              <a:rPr lang="en-GB" sz="2800" dirty="0"/>
              <a:t> function returns the first non-null value in a list.</a:t>
            </a:r>
          </a:p>
          <a:p>
            <a:r>
              <a:rPr lang="en-GB" sz="2800" dirty="0"/>
              <a:t>The </a:t>
            </a:r>
            <a:r>
              <a:rPr lang="en-GB" sz="2800" b="1" dirty="0"/>
              <a:t>COALESCE </a:t>
            </a:r>
            <a:r>
              <a:rPr lang="en-GB" sz="2800" dirty="0"/>
              <a:t>function becomes useful when querying a table that contains null values and substituting it with another value.</a:t>
            </a:r>
          </a:p>
          <a:p>
            <a:r>
              <a:rPr lang="en-GB" sz="2800" dirty="0"/>
              <a:t>Example: </a:t>
            </a:r>
          </a:p>
          <a:p>
            <a:r>
              <a:rPr lang="en-GB" sz="2800" dirty="0"/>
              <a:t>SELECT COALESCE(3,4);</a:t>
            </a:r>
          </a:p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55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dirty="0"/>
              <a:t>An </a:t>
            </a:r>
            <a:r>
              <a:rPr lang="en-GB" b="1" i="1" dirty="0">
                <a:solidFill>
                  <a:srgbClr val="00B0F0"/>
                </a:solidFill>
              </a:rPr>
              <a:t>expression</a:t>
            </a:r>
            <a:r>
              <a:rPr lang="en-GB" dirty="0"/>
              <a:t> is a combination of one or more values, operators, and SQL functions that evaluates to a value. An expression generally assumes the datatype of its components.</a:t>
            </a:r>
          </a:p>
          <a:p>
            <a:r>
              <a:rPr lang="en-GB" dirty="0"/>
              <a:t>A stored </a:t>
            </a:r>
            <a:r>
              <a:rPr lang="en-GB" b="1" i="1" dirty="0">
                <a:solidFill>
                  <a:srgbClr val="00B0F0"/>
                </a:solidFill>
              </a:rPr>
              <a:t>procedure</a:t>
            </a:r>
            <a:r>
              <a:rPr lang="en-GB" dirty="0"/>
              <a:t> is a prepared SQL code that you can save, so the code can be reused repeatedly. So, if you have an SQL query that you write repeatedly, save it as a stored procedure, and call it whenever you wish to execute it. You can also pass parameters to a stored procedure, so that the stored procedure can act based on the parameter value(s) that is passed.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Example: </a:t>
            </a:r>
          </a:p>
          <a:p>
            <a:r>
              <a:rPr lang="en-GB" sz="2800" dirty="0"/>
              <a:t>SELECT COALESCE(NULL, 1, 2);</a:t>
            </a:r>
          </a:p>
          <a:p>
            <a:r>
              <a:rPr lang="en-GB" sz="2800" dirty="0"/>
              <a:t>1</a:t>
            </a:r>
          </a:p>
          <a:p>
            <a:r>
              <a:rPr lang="en-GB" sz="2800" dirty="0"/>
              <a:t>But when is this even useful?</a:t>
            </a:r>
          </a:p>
          <a:p>
            <a:r>
              <a:rPr lang="en-GB" sz="2800" dirty="0"/>
              <a:t>Good question …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353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Example: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  <a:p>
            <a:endParaRPr lang="en-GB" sz="2800" dirty="0"/>
          </a:p>
          <a:p>
            <a:r>
              <a:rPr lang="en-GB" sz="2800" dirty="0"/>
              <a:t>SELECT item, (price-COALESCE(discount,0)) AS final FROM table;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44B81-0E3E-4EDC-B333-70FBFAE4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49" y="3040274"/>
            <a:ext cx="2503707" cy="980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F207C-BDA5-479C-A7D8-6F2FD97D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867275"/>
            <a:ext cx="1638684" cy="10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CAST </a:t>
            </a:r>
            <a:r>
              <a:rPr lang="en-GB" sz="2800" dirty="0"/>
              <a:t>operator lets us convert from one data type into another.</a:t>
            </a:r>
          </a:p>
          <a:p>
            <a:r>
              <a:rPr lang="en-GB" sz="2800" dirty="0"/>
              <a:t>Note: Not every instance of a data type can be </a:t>
            </a:r>
            <a:r>
              <a:rPr lang="en-GB" sz="2800" b="1" dirty="0"/>
              <a:t>CAST </a:t>
            </a:r>
            <a:r>
              <a:rPr lang="en-GB" sz="2800" dirty="0"/>
              <a:t>to another data type. For instance, we can convert ‘6’ to an integer but we cannot convert ‘six’ to an integer.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404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360" y="2249487"/>
            <a:ext cx="9564051" cy="354171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Syntax for </a:t>
            </a:r>
            <a:r>
              <a:rPr lang="en-GB" sz="3200" b="1" dirty="0"/>
              <a:t>CAST</a:t>
            </a:r>
            <a:r>
              <a:rPr lang="en-GB" sz="3200" dirty="0"/>
              <a:t> function:</a:t>
            </a:r>
          </a:p>
          <a:p>
            <a:pPr lvl="1"/>
            <a:r>
              <a:rPr lang="en-GB" sz="3200" b="1" dirty="0"/>
              <a:t>SELECT CAST</a:t>
            </a:r>
            <a:r>
              <a:rPr lang="en-GB" sz="3200" dirty="0"/>
              <a:t>(‘5’ AS INTEGER)</a:t>
            </a:r>
          </a:p>
          <a:p>
            <a:pPr lvl="1"/>
            <a:endParaRPr lang="en-GB" sz="3200" b="1" dirty="0"/>
          </a:p>
          <a:p>
            <a:r>
              <a:rPr lang="en-GB" sz="3200" dirty="0"/>
              <a:t>Syntax for </a:t>
            </a:r>
            <a:r>
              <a:rPr lang="en-GB" sz="3200" b="1" dirty="0"/>
              <a:t>CAST </a:t>
            </a:r>
            <a:r>
              <a:rPr lang="en-GB" sz="3200" dirty="0"/>
              <a:t>operator:</a:t>
            </a:r>
          </a:p>
          <a:p>
            <a:pPr lvl="1"/>
            <a:r>
              <a:rPr lang="en-GB" sz="3200" b="1" dirty="0"/>
              <a:t>SELECT</a:t>
            </a:r>
            <a:r>
              <a:rPr lang="en-GB" sz="3200" dirty="0"/>
              <a:t> ‘5’ :: INTEGER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1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GB" sz="2800" dirty="0"/>
              <a:t>Note: We may use this in a </a:t>
            </a:r>
            <a:r>
              <a:rPr lang="en-GB" sz="2800" b="1" dirty="0"/>
              <a:t>SELECT </a:t>
            </a:r>
            <a:r>
              <a:rPr lang="en-GB" sz="2800" dirty="0"/>
              <a:t>query with a column name instead of a single instance:</a:t>
            </a:r>
          </a:p>
          <a:p>
            <a:pPr lvl="1"/>
            <a:r>
              <a:rPr lang="en-GB" sz="2400" b="1" dirty="0"/>
              <a:t>SELECT CAST(</a:t>
            </a:r>
            <a:r>
              <a:rPr lang="en-GB" sz="2400" dirty="0"/>
              <a:t>date</a:t>
            </a:r>
            <a:r>
              <a:rPr lang="en-GB" sz="2400" b="1" dirty="0"/>
              <a:t> AS TIMESTAMP) FROM </a:t>
            </a:r>
            <a:r>
              <a:rPr lang="en-GB" sz="2400" dirty="0"/>
              <a:t>table;</a:t>
            </a:r>
          </a:p>
          <a:p>
            <a:r>
              <a:rPr lang="en-GB" sz="2800" dirty="0"/>
              <a:t>Example: Output a table which shows how many digits the </a:t>
            </a:r>
            <a:r>
              <a:rPr lang="en-GB" sz="2800" dirty="0" err="1"/>
              <a:t>inventory_id</a:t>
            </a:r>
            <a:r>
              <a:rPr lang="en-GB" sz="2800" dirty="0"/>
              <a:t> has in the rental table using </a:t>
            </a:r>
            <a:r>
              <a:rPr lang="en-GB" sz="2800" b="1" dirty="0"/>
              <a:t>CAST</a:t>
            </a:r>
            <a:r>
              <a:rPr lang="en-GB" sz="2800" dirty="0"/>
              <a:t>.</a:t>
            </a:r>
          </a:p>
          <a:p>
            <a:r>
              <a:rPr lang="en-GB" sz="2800" b="1" dirty="0"/>
              <a:t>SELECT CHAR_LENGTH</a:t>
            </a:r>
            <a:r>
              <a:rPr lang="en-GB" sz="2800" dirty="0"/>
              <a:t>(</a:t>
            </a:r>
            <a:r>
              <a:rPr lang="en-GB" sz="2800" b="1" dirty="0"/>
              <a:t>CAST</a:t>
            </a:r>
            <a:r>
              <a:rPr lang="en-GB" sz="2800" dirty="0"/>
              <a:t>(</a:t>
            </a:r>
            <a:r>
              <a:rPr lang="en-GB" sz="2800" dirty="0" err="1"/>
              <a:t>inventory_id</a:t>
            </a:r>
            <a:r>
              <a:rPr lang="en-GB" sz="2800" dirty="0"/>
              <a:t> </a:t>
            </a:r>
            <a:r>
              <a:rPr lang="en-GB" sz="2800" b="1" dirty="0"/>
              <a:t>AS</a:t>
            </a:r>
            <a:r>
              <a:rPr lang="en-GB" sz="2800" dirty="0"/>
              <a:t> </a:t>
            </a:r>
            <a:r>
              <a:rPr lang="en-GB" sz="2800" b="1" dirty="0"/>
              <a:t>VARCHAR</a:t>
            </a:r>
            <a:r>
              <a:rPr lang="en-GB" sz="2800" dirty="0"/>
              <a:t>)) </a:t>
            </a:r>
            <a:r>
              <a:rPr lang="en-GB" sz="2800" b="1" dirty="0"/>
              <a:t>FROM</a:t>
            </a:r>
            <a:r>
              <a:rPr lang="en-GB" sz="2800" dirty="0"/>
              <a:t> rental;</a:t>
            </a:r>
          </a:p>
        </p:txBody>
      </p:sp>
    </p:spTree>
    <p:extLst>
      <p:ext uri="{BB962C8B-B14F-4D97-AF65-F5344CB8AC3E}">
        <p14:creationId xmlns:p14="http://schemas.microsoft.com/office/powerpoint/2010/main" val="41650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NULLIF()</a:t>
            </a:r>
            <a:r>
              <a:rPr lang="en-GB" sz="2800" dirty="0"/>
              <a:t> function returns </a:t>
            </a:r>
            <a:r>
              <a:rPr lang="en-GB" sz="2800" b="1" dirty="0"/>
              <a:t>NULL</a:t>
            </a:r>
            <a:r>
              <a:rPr lang="en-GB" sz="2800" dirty="0"/>
              <a:t> if two expressions are equal, otherwise it returns the first expression.</a:t>
            </a:r>
          </a:p>
          <a:p>
            <a:r>
              <a:rPr lang="en-GB" sz="2800" dirty="0"/>
              <a:t>Syntax for </a:t>
            </a:r>
            <a:r>
              <a:rPr lang="en-GB" sz="2800" b="1" dirty="0"/>
              <a:t>NULLIF</a:t>
            </a:r>
            <a:r>
              <a:rPr lang="en-GB" sz="2800" dirty="0"/>
              <a:t>:</a:t>
            </a:r>
          </a:p>
          <a:p>
            <a:pPr lvl="1"/>
            <a:r>
              <a:rPr lang="en-GB" sz="2800" b="1" dirty="0"/>
              <a:t>SELECT NULLIF</a:t>
            </a:r>
            <a:r>
              <a:rPr lang="en-GB" sz="2800" dirty="0"/>
              <a:t>(expression_1, expression_2)</a:t>
            </a:r>
          </a:p>
          <a:p>
            <a:r>
              <a:rPr lang="en-GB" sz="3200" dirty="0"/>
              <a:t>This is useful for cases where a </a:t>
            </a:r>
            <a:r>
              <a:rPr lang="en-GB" sz="3200" b="1" dirty="0"/>
              <a:t>NULL</a:t>
            </a:r>
            <a:r>
              <a:rPr lang="en-GB" sz="3200" dirty="0"/>
              <a:t> value would cause an error or undesired result.</a:t>
            </a:r>
          </a:p>
        </p:txBody>
      </p:sp>
    </p:spTree>
    <p:extLst>
      <p:ext uri="{BB962C8B-B14F-4D97-AF65-F5344CB8AC3E}">
        <p14:creationId xmlns:p14="http://schemas.microsoft.com/office/powerpoint/2010/main" val="10227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sz="2800" dirty="0"/>
              <a:t>Example:</a:t>
            </a:r>
          </a:p>
          <a:p>
            <a:r>
              <a:rPr lang="en-GB" sz="2800" b="1" dirty="0"/>
              <a:t>SELECT NULLIF</a:t>
            </a:r>
            <a:r>
              <a:rPr lang="en-GB" sz="2800" dirty="0"/>
              <a:t>(10,10);</a:t>
            </a:r>
          </a:p>
          <a:p>
            <a:r>
              <a:rPr lang="en-GB" sz="2800" dirty="0"/>
              <a:t>The above will return </a:t>
            </a:r>
            <a:r>
              <a:rPr lang="en-GB" sz="2800" b="1" dirty="0"/>
              <a:t>NULL</a:t>
            </a:r>
            <a:r>
              <a:rPr lang="en-GB" sz="2800" dirty="0"/>
              <a:t>.</a:t>
            </a:r>
          </a:p>
          <a:p>
            <a:r>
              <a:rPr lang="en-GB" sz="2800" dirty="0"/>
              <a:t>Example:</a:t>
            </a:r>
          </a:p>
          <a:p>
            <a:r>
              <a:rPr lang="en-GB" sz="2800" b="1" dirty="0"/>
              <a:t>SELECT</a:t>
            </a:r>
            <a:r>
              <a:rPr lang="en-GB" sz="2800" dirty="0"/>
              <a:t> </a:t>
            </a:r>
            <a:r>
              <a:rPr lang="en-GB" sz="2800" b="1" dirty="0"/>
              <a:t>NULLIF</a:t>
            </a:r>
            <a:r>
              <a:rPr lang="en-GB" sz="2800" dirty="0"/>
              <a:t>(9,10);</a:t>
            </a:r>
          </a:p>
          <a:p>
            <a:r>
              <a:rPr lang="en-GB" sz="2800" dirty="0"/>
              <a:t>The above will return 9.</a:t>
            </a:r>
          </a:p>
        </p:txBody>
      </p:sp>
    </p:spTree>
    <p:extLst>
      <p:ext uri="{BB962C8B-B14F-4D97-AF65-F5344CB8AC3E}">
        <p14:creationId xmlns:p14="http://schemas.microsoft.com/office/powerpoint/2010/main" val="26803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846495"/>
          </a:xfrm>
        </p:spPr>
        <p:txBody>
          <a:bodyPr anchor="ctr">
            <a:normAutofit/>
          </a:bodyPr>
          <a:lstStyle/>
          <a:p>
            <a:r>
              <a:rPr lang="en-GB" sz="2800" dirty="0"/>
              <a:t>Example: Create a table and find the ratio of number of employees from department A to the number of employees from department B. We will then remove department B use </a:t>
            </a:r>
            <a:r>
              <a:rPr lang="en-GB" sz="2800" b="1" dirty="0"/>
              <a:t>NULLIF </a:t>
            </a:r>
            <a:r>
              <a:rPr lang="en-GB" sz="2800" dirty="0"/>
              <a:t>to remove the error message.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6681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sz="2800" b="1" dirty="0"/>
              <a:t>CREATE TABLE dept(</a:t>
            </a:r>
          </a:p>
          <a:p>
            <a:pPr marL="0" indent="0">
              <a:buNone/>
            </a:pPr>
            <a:r>
              <a:rPr lang="en-GB" sz="2800" dirty="0"/>
              <a:t>  </a:t>
            </a:r>
            <a:r>
              <a:rPr lang="en-GB" sz="2800" dirty="0" err="1"/>
              <a:t>first_name</a:t>
            </a:r>
            <a:r>
              <a:rPr lang="en-GB" sz="2800" dirty="0"/>
              <a:t> </a:t>
            </a:r>
            <a:r>
              <a:rPr lang="en-GB" sz="2800" b="1" dirty="0"/>
              <a:t>VARCHAR(50),</a:t>
            </a:r>
          </a:p>
          <a:p>
            <a:pPr marL="0" indent="0">
              <a:buNone/>
            </a:pPr>
            <a:r>
              <a:rPr lang="en-GB" sz="2800" dirty="0"/>
              <a:t>  department</a:t>
            </a:r>
            <a:r>
              <a:rPr lang="en-GB" sz="2800" b="1" dirty="0"/>
              <a:t> VARCHAR(50));</a:t>
            </a:r>
          </a:p>
          <a:p>
            <a:pPr marL="0" indent="0">
              <a:buNone/>
            </a:pPr>
            <a:endParaRPr lang="en-GB" sz="2800" b="1" dirty="0"/>
          </a:p>
          <a:p>
            <a:r>
              <a:rPr lang="en-GB" sz="2800" b="1" dirty="0"/>
              <a:t>INSERT INTO </a:t>
            </a:r>
            <a:r>
              <a:rPr lang="en-GB" sz="2800" dirty="0"/>
              <a:t>dept(</a:t>
            </a:r>
            <a:r>
              <a:rPr lang="en-GB" sz="2800" dirty="0" err="1"/>
              <a:t>first_name</a:t>
            </a:r>
            <a:r>
              <a:rPr lang="en-GB" sz="2800" dirty="0"/>
              <a:t>, department)</a:t>
            </a:r>
          </a:p>
          <a:p>
            <a:pPr marL="0" indent="0">
              <a:buNone/>
            </a:pPr>
            <a:r>
              <a:rPr lang="en-GB" sz="2800" b="1" dirty="0"/>
              <a:t>  VALUES</a:t>
            </a:r>
            <a:r>
              <a:rPr lang="en-GB" sz="2800" dirty="0"/>
              <a:t>('Lemon', 'A'), ('Apple', 'A'), ('Lime', 'B');</a:t>
            </a:r>
          </a:p>
        </p:txBody>
      </p:sp>
    </p:spTree>
    <p:extLst>
      <p:ext uri="{BB962C8B-B14F-4D97-AF65-F5344CB8AC3E}">
        <p14:creationId xmlns:p14="http://schemas.microsoft.com/office/powerpoint/2010/main" val="22009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b="1" dirty="0"/>
              <a:t>SELECT</a:t>
            </a:r>
            <a:r>
              <a:rPr lang="en-GB" dirty="0"/>
              <a:t> * </a:t>
            </a:r>
            <a:r>
              <a:rPr lang="en-GB" b="1" dirty="0"/>
              <a:t>FROM</a:t>
            </a:r>
            <a:r>
              <a:rPr lang="en-GB" dirty="0"/>
              <a:t> dept;</a:t>
            </a:r>
          </a:p>
          <a:p>
            <a:r>
              <a:rPr lang="en-GB" b="1" dirty="0"/>
              <a:t>SELECT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   SUM</a:t>
            </a:r>
            <a:r>
              <a:rPr lang="en-GB" dirty="0"/>
              <a:t>(</a:t>
            </a:r>
            <a:r>
              <a:rPr lang="en-GB" b="1" dirty="0"/>
              <a:t>CASE</a:t>
            </a:r>
            <a:r>
              <a:rPr lang="en-GB" dirty="0"/>
              <a:t> department WHEN 'A' </a:t>
            </a:r>
            <a:r>
              <a:rPr lang="en-GB" b="1" dirty="0"/>
              <a:t>THEN</a:t>
            </a:r>
            <a:r>
              <a:rPr lang="en-GB" dirty="0"/>
              <a:t> 1 </a:t>
            </a:r>
            <a:r>
              <a:rPr lang="en-GB" b="1" dirty="0"/>
              <a:t>ELSE</a:t>
            </a:r>
            <a:r>
              <a:rPr lang="en-GB" dirty="0"/>
              <a:t> 0 </a:t>
            </a:r>
            <a:r>
              <a:rPr lang="en-GB" b="1" dirty="0"/>
              <a:t>END</a:t>
            </a:r>
            <a:r>
              <a:rPr lang="en-GB" dirty="0"/>
              <a:t>)/</a:t>
            </a:r>
          </a:p>
          <a:p>
            <a:pPr marL="0" indent="0">
              <a:buNone/>
            </a:pPr>
            <a:r>
              <a:rPr lang="en-GB" b="1" dirty="0"/>
              <a:t>   SUM</a:t>
            </a:r>
            <a:r>
              <a:rPr lang="en-GB" dirty="0"/>
              <a:t>(</a:t>
            </a:r>
            <a:r>
              <a:rPr lang="en-GB" b="1" dirty="0"/>
              <a:t>CASE</a:t>
            </a:r>
            <a:r>
              <a:rPr lang="en-GB" dirty="0"/>
              <a:t> department WHEN 'B' </a:t>
            </a:r>
            <a:r>
              <a:rPr lang="en-GB" b="1" dirty="0"/>
              <a:t>THEN</a:t>
            </a:r>
            <a:r>
              <a:rPr lang="en-GB" dirty="0"/>
              <a:t> 1 </a:t>
            </a:r>
            <a:r>
              <a:rPr lang="en-GB" b="1" dirty="0"/>
              <a:t>ELSE</a:t>
            </a:r>
            <a:r>
              <a:rPr lang="en-GB" dirty="0"/>
              <a:t> 0 </a:t>
            </a:r>
            <a:r>
              <a:rPr lang="en-GB" b="1" dirty="0"/>
              <a:t>END</a:t>
            </a:r>
            <a:r>
              <a:rPr lang="en-GB" dirty="0"/>
              <a:t>)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dirty="0" err="1"/>
              <a:t>department_ratio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   FROM</a:t>
            </a:r>
            <a:r>
              <a:rPr lang="en-GB" dirty="0"/>
              <a:t> dept;</a:t>
            </a:r>
          </a:p>
          <a:p>
            <a:r>
              <a:rPr lang="en-GB" b="1" dirty="0"/>
              <a:t>DELETE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dept </a:t>
            </a:r>
            <a:r>
              <a:rPr lang="en-GB" b="1" dirty="0"/>
              <a:t>WHERE</a:t>
            </a:r>
            <a:r>
              <a:rPr lang="en-GB" dirty="0"/>
              <a:t> </a:t>
            </a:r>
            <a:r>
              <a:rPr lang="en-GB" dirty="0" err="1"/>
              <a:t>first_name</a:t>
            </a:r>
            <a:r>
              <a:rPr lang="en-GB" dirty="0"/>
              <a:t> = 'Lime';</a:t>
            </a:r>
          </a:p>
        </p:txBody>
      </p:sp>
    </p:spTree>
    <p:extLst>
      <p:ext uri="{BB962C8B-B14F-4D97-AF65-F5344CB8AC3E}">
        <p14:creationId xmlns:p14="http://schemas.microsoft.com/office/powerpoint/2010/main" val="12787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section, we will cover the below:</a:t>
            </a:r>
          </a:p>
          <a:p>
            <a:pPr lvl="1"/>
            <a:r>
              <a:rPr lang="en-US" sz="2400" dirty="0"/>
              <a:t>CASE</a:t>
            </a:r>
          </a:p>
          <a:p>
            <a:pPr lvl="1"/>
            <a:r>
              <a:rPr lang="en-US" sz="2400" dirty="0"/>
              <a:t>COALESCE</a:t>
            </a:r>
          </a:p>
          <a:p>
            <a:pPr lvl="1"/>
            <a:r>
              <a:rPr lang="en-US" sz="2400" dirty="0"/>
              <a:t>NULLIF</a:t>
            </a:r>
          </a:p>
          <a:p>
            <a:pPr lvl="1"/>
            <a:r>
              <a:rPr lang="en-US" sz="2400" dirty="0"/>
              <a:t>CAST</a:t>
            </a:r>
          </a:p>
          <a:p>
            <a:pPr lvl="1"/>
            <a:r>
              <a:rPr lang="en-US" sz="2400" dirty="0"/>
              <a:t>VIEWs</a:t>
            </a:r>
          </a:p>
          <a:p>
            <a:pPr lvl="1"/>
            <a:r>
              <a:rPr lang="en-US" sz="2400" dirty="0"/>
              <a:t>Import and Export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62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b="1" dirty="0"/>
              <a:t>SELECT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b="1" dirty="0"/>
              <a:t>   SUM</a:t>
            </a:r>
            <a:r>
              <a:rPr lang="en-GB" sz="2800" dirty="0"/>
              <a:t>(CASE department </a:t>
            </a:r>
            <a:r>
              <a:rPr lang="en-GB" sz="2800" b="1" dirty="0"/>
              <a:t>WHEN</a:t>
            </a:r>
            <a:r>
              <a:rPr lang="en-GB" sz="2800" dirty="0"/>
              <a:t> 'A' </a:t>
            </a:r>
            <a:r>
              <a:rPr lang="en-GB" sz="2800" b="1" dirty="0"/>
              <a:t>THEN</a:t>
            </a:r>
            <a:r>
              <a:rPr lang="en-GB" sz="2800" dirty="0"/>
              <a:t> 1 </a:t>
            </a:r>
            <a:r>
              <a:rPr lang="en-GB" sz="2800" b="1" dirty="0"/>
              <a:t>ELSE</a:t>
            </a:r>
            <a:r>
              <a:rPr lang="en-GB" sz="2800" dirty="0"/>
              <a:t> 0 </a:t>
            </a:r>
            <a:r>
              <a:rPr lang="en-GB" sz="2800" b="1" dirty="0"/>
              <a:t>END</a:t>
            </a:r>
            <a:r>
              <a:rPr lang="en-GB" sz="2800" dirty="0"/>
              <a:t>)/</a:t>
            </a:r>
          </a:p>
          <a:p>
            <a:pPr marL="0" indent="0">
              <a:buNone/>
            </a:pPr>
            <a:r>
              <a:rPr lang="en-GB" sz="2800" b="1" dirty="0"/>
              <a:t>   SUM</a:t>
            </a:r>
            <a:r>
              <a:rPr lang="en-GB" sz="2800" dirty="0"/>
              <a:t>(CASE department </a:t>
            </a:r>
            <a:r>
              <a:rPr lang="en-GB" sz="2800" b="1" dirty="0"/>
              <a:t>WHEN</a:t>
            </a:r>
            <a:r>
              <a:rPr lang="en-GB" sz="2800" dirty="0"/>
              <a:t> 'B' </a:t>
            </a:r>
            <a:r>
              <a:rPr lang="en-GB" sz="2800" b="1" dirty="0"/>
              <a:t>THEN</a:t>
            </a:r>
            <a:r>
              <a:rPr lang="en-GB" sz="2800" dirty="0"/>
              <a:t> 1 </a:t>
            </a:r>
            <a:r>
              <a:rPr lang="en-GB" sz="2800" b="1" dirty="0"/>
              <a:t>ELSE</a:t>
            </a:r>
            <a:r>
              <a:rPr lang="en-GB" sz="2800" dirty="0"/>
              <a:t> 0 </a:t>
            </a:r>
            <a:r>
              <a:rPr lang="en-GB" sz="2800" b="1" dirty="0"/>
              <a:t>END</a:t>
            </a:r>
            <a:r>
              <a:rPr lang="en-GB" sz="2800" dirty="0"/>
              <a:t>) </a:t>
            </a:r>
            <a:r>
              <a:rPr lang="en-GB" sz="2800" b="1" dirty="0"/>
              <a:t>AS</a:t>
            </a:r>
            <a:r>
              <a:rPr lang="en-GB" sz="2800" dirty="0"/>
              <a:t> </a:t>
            </a:r>
            <a:r>
              <a:rPr lang="en-GB" sz="2800" dirty="0" err="1"/>
              <a:t>department_ratio</a:t>
            </a: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  FROM</a:t>
            </a:r>
            <a:r>
              <a:rPr lang="en-GB" sz="2800" dirty="0"/>
              <a:t> dept;</a:t>
            </a:r>
          </a:p>
          <a:p>
            <a:endParaRPr lang="en-GB" sz="2800" dirty="0"/>
          </a:p>
          <a:p>
            <a:r>
              <a:rPr lang="en-GB" sz="2800" b="1" dirty="0"/>
              <a:t>SELECT</a:t>
            </a:r>
            <a:r>
              <a:rPr lang="en-GB" sz="2800" dirty="0"/>
              <a:t> * </a:t>
            </a:r>
            <a:r>
              <a:rPr lang="en-GB" sz="2800" b="1" dirty="0"/>
              <a:t>FROM</a:t>
            </a:r>
            <a:r>
              <a:rPr lang="en-GB" sz="2800" dirty="0"/>
              <a:t> dept;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927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NULLIF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SELECT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b="1" dirty="0"/>
              <a:t>  SUM</a:t>
            </a:r>
            <a:r>
              <a:rPr lang="en-GB" sz="2800" dirty="0"/>
              <a:t>(CASE department WHEN 'A' </a:t>
            </a:r>
            <a:r>
              <a:rPr lang="en-GB" sz="2800" b="1" dirty="0"/>
              <a:t>THEN</a:t>
            </a:r>
            <a:r>
              <a:rPr lang="en-GB" sz="2800" dirty="0"/>
              <a:t> 1 </a:t>
            </a:r>
            <a:r>
              <a:rPr lang="en-GB" sz="2800" b="1" dirty="0"/>
              <a:t>ELSE</a:t>
            </a:r>
            <a:r>
              <a:rPr lang="en-GB" sz="2800" dirty="0"/>
              <a:t> 0 </a:t>
            </a:r>
            <a:r>
              <a:rPr lang="en-GB" sz="2800" b="1" dirty="0"/>
              <a:t>END</a:t>
            </a:r>
            <a:r>
              <a:rPr lang="en-GB" sz="2800" dirty="0"/>
              <a:t>)/</a:t>
            </a:r>
          </a:p>
          <a:p>
            <a:pPr marL="0" indent="0">
              <a:buNone/>
            </a:pPr>
            <a:r>
              <a:rPr lang="en-GB" sz="2800" b="1" dirty="0"/>
              <a:t>  NULLIF</a:t>
            </a:r>
            <a:r>
              <a:rPr lang="en-GB" sz="2800" dirty="0"/>
              <a:t>(</a:t>
            </a:r>
            <a:r>
              <a:rPr lang="en-GB" sz="2800" b="1" dirty="0"/>
              <a:t>SUM</a:t>
            </a:r>
            <a:r>
              <a:rPr lang="en-GB" sz="2800" dirty="0"/>
              <a:t>(</a:t>
            </a:r>
            <a:r>
              <a:rPr lang="en-GB" sz="2800" b="1" dirty="0"/>
              <a:t>CASE</a:t>
            </a:r>
            <a:r>
              <a:rPr lang="en-GB" sz="2800" dirty="0"/>
              <a:t> department WHEN 'B' </a:t>
            </a:r>
            <a:r>
              <a:rPr lang="en-GB" sz="2800" b="1" dirty="0"/>
              <a:t>THEN</a:t>
            </a:r>
            <a:r>
              <a:rPr lang="en-GB" sz="2800" dirty="0"/>
              <a:t> 1 </a:t>
            </a:r>
            <a:r>
              <a:rPr lang="en-GB" sz="2800" b="1" dirty="0"/>
              <a:t>ELSE</a:t>
            </a:r>
            <a:r>
              <a:rPr lang="en-GB" sz="2800" dirty="0"/>
              <a:t> 0 </a:t>
            </a:r>
            <a:r>
              <a:rPr lang="en-GB" sz="2800" b="1" dirty="0"/>
              <a:t>END</a:t>
            </a:r>
            <a:r>
              <a:rPr lang="en-GB" sz="2800" dirty="0"/>
              <a:t>),0) </a:t>
            </a:r>
            <a:r>
              <a:rPr lang="en-GB" sz="2800" b="1" dirty="0"/>
              <a:t>AS</a:t>
            </a:r>
            <a:r>
              <a:rPr lang="en-GB" sz="2800" dirty="0"/>
              <a:t> </a:t>
            </a:r>
            <a:r>
              <a:rPr lang="en-GB" sz="2800" dirty="0" err="1"/>
              <a:t>department_ratio</a:t>
            </a: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  FROM</a:t>
            </a:r>
            <a:r>
              <a:rPr lang="en-GB" sz="2800" dirty="0"/>
              <a:t> dept;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672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In SQL, a view is a virtual table based on the result-set of an SQL statement.</a:t>
            </a:r>
          </a:p>
          <a:p>
            <a:r>
              <a:rPr lang="en-GB" sz="2800" dirty="0"/>
              <a:t>A view contains rows and columns, just like a real table. The fields in a view are fields from one or more real tables in the database.</a:t>
            </a:r>
          </a:p>
          <a:p>
            <a:r>
              <a:rPr lang="en-GB" sz="2800" dirty="0"/>
              <a:t>You can add SQL statements and functions to a view and present the data as if the data were coming from one single table.</a:t>
            </a:r>
          </a:p>
          <a:p>
            <a:r>
              <a:rPr lang="en-GB" sz="2800" dirty="0"/>
              <a:t>A view is created with the </a:t>
            </a:r>
            <a:r>
              <a:rPr lang="en-GB" sz="2800" b="1" dirty="0"/>
              <a:t>CREATE VIEW </a:t>
            </a:r>
            <a:r>
              <a:rPr lang="en-GB" sz="2800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8139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Often there are specific combinations of tables and conditions that you find yourself using quit often for a project.</a:t>
            </a:r>
          </a:p>
          <a:p>
            <a:r>
              <a:rPr lang="en-GB" sz="2800" dirty="0"/>
              <a:t>Instead of having to perform the same query over and over again as a starting point, you can create a </a:t>
            </a:r>
            <a:r>
              <a:rPr lang="en-GB" sz="2800" b="1" dirty="0"/>
              <a:t>VIEW</a:t>
            </a:r>
            <a:r>
              <a:rPr lang="en-GB" sz="2800" dirty="0"/>
              <a:t> to quickly see this query with a simple call.</a:t>
            </a:r>
          </a:p>
          <a:p>
            <a:r>
              <a:rPr lang="en-GB" sz="2800" dirty="0"/>
              <a:t>Note: A view does not store data physically, it only stores the query.</a:t>
            </a:r>
          </a:p>
        </p:txBody>
      </p:sp>
    </p:spTree>
    <p:extLst>
      <p:ext uri="{BB962C8B-B14F-4D97-AF65-F5344CB8AC3E}">
        <p14:creationId xmlns:p14="http://schemas.microsoft.com/office/powerpoint/2010/main" val="162963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GB" sz="2800" dirty="0"/>
              <a:t>Example: Let’s create a view called </a:t>
            </a:r>
            <a:r>
              <a:rPr lang="en-GB" sz="2800" dirty="0" err="1"/>
              <a:t>customer_info</a:t>
            </a:r>
            <a:r>
              <a:rPr lang="en-GB" sz="2800" dirty="0"/>
              <a:t> where we would like to see the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 and address of customers. This will require joining the customer and address table.</a:t>
            </a:r>
          </a:p>
          <a:p>
            <a:r>
              <a:rPr lang="en-GB" sz="2800" b="1" dirty="0"/>
              <a:t>CREATE</a:t>
            </a:r>
            <a:r>
              <a:rPr lang="en-GB" sz="2800" dirty="0"/>
              <a:t> </a:t>
            </a:r>
            <a:r>
              <a:rPr lang="en-GB" sz="2800" b="1" dirty="0"/>
              <a:t>VIEW</a:t>
            </a:r>
            <a:r>
              <a:rPr lang="en-GB" sz="2800" dirty="0"/>
              <a:t> </a:t>
            </a:r>
            <a:r>
              <a:rPr lang="en-GB" sz="2800" dirty="0" err="1"/>
              <a:t>customer_info</a:t>
            </a:r>
            <a:r>
              <a:rPr lang="en-GB" sz="2800" dirty="0"/>
              <a:t> </a:t>
            </a:r>
            <a:r>
              <a:rPr lang="en-GB" sz="2800" b="1" dirty="0"/>
              <a:t>AS</a:t>
            </a:r>
          </a:p>
          <a:p>
            <a:pPr marL="0" indent="0">
              <a:buNone/>
            </a:pPr>
            <a:r>
              <a:rPr lang="en-GB" sz="2800" b="1" dirty="0"/>
              <a:t>   SELECT</a:t>
            </a:r>
            <a:r>
              <a:rPr lang="en-GB" sz="2800" dirty="0"/>
              <a:t>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address </a:t>
            </a:r>
            <a:r>
              <a:rPr lang="en-GB" sz="2800" b="1" dirty="0"/>
              <a:t>FROM</a:t>
            </a:r>
            <a:r>
              <a:rPr lang="en-GB" sz="2800" dirty="0"/>
              <a:t> customer</a:t>
            </a:r>
          </a:p>
          <a:p>
            <a:pPr marL="0" indent="0">
              <a:buNone/>
            </a:pPr>
            <a:r>
              <a:rPr lang="en-GB" sz="2800" b="1" dirty="0"/>
              <a:t>   INNER</a:t>
            </a:r>
            <a:r>
              <a:rPr lang="en-GB" sz="2800" dirty="0"/>
              <a:t> </a:t>
            </a:r>
            <a:r>
              <a:rPr lang="en-GB" sz="2800" b="1" dirty="0"/>
              <a:t>JOIN</a:t>
            </a:r>
            <a:r>
              <a:rPr lang="en-GB" sz="2800" dirty="0"/>
              <a:t> address</a:t>
            </a:r>
          </a:p>
          <a:p>
            <a:pPr marL="0" indent="0">
              <a:buNone/>
            </a:pPr>
            <a:r>
              <a:rPr lang="en-GB" sz="2800" b="1" dirty="0"/>
              <a:t>   ON</a:t>
            </a:r>
            <a:r>
              <a:rPr lang="en-GB" sz="2800" dirty="0"/>
              <a:t> </a:t>
            </a:r>
            <a:r>
              <a:rPr lang="en-GB" sz="2800" dirty="0" err="1"/>
              <a:t>customer.address_id</a:t>
            </a:r>
            <a:r>
              <a:rPr lang="en-GB" sz="2800" dirty="0"/>
              <a:t> = </a:t>
            </a:r>
            <a:r>
              <a:rPr lang="en-GB" sz="2800" dirty="0" err="1"/>
              <a:t>address.address_id</a:t>
            </a:r>
            <a:r>
              <a:rPr lang="en-GB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65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1019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Let’s view the </a:t>
            </a:r>
            <a:r>
              <a:rPr lang="en-GB" sz="3200" b="1" dirty="0"/>
              <a:t>VIEW</a:t>
            </a:r>
            <a:r>
              <a:rPr lang="en-GB" sz="3200" dirty="0"/>
              <a:t>:</a:t>
            </a:r>
          </a:p>
          <a:p>
            <a:r>
              <a:rPr lang="en-GB" sz="3200" b="1" dirty="0"/>
              <a:t>SELECT</a:t>
            </a:r>
            <a:r>
              <a:rPr lang="en-GB" sz="3200" dirty="0"/>
              <a:t> * </a:t>
            </a:r>
            <a:r>
              <a:rPr lang="en-GB" sz="3200" b="1" dirty="0"/>
              <a:t>FROM</a:t>
            </a:r>
            <a:r>
              <a:rPr lang="en-GB" sz="3200" dirty="0"/>
              <a:t> </a:t>
            </a:r>
            <a:r>
              <a:rPr lang="en-GB" sz="3200" dirty="0" err="1"/>
              <a:t>customer_info</a:t>
            </a:r>
            <a:r>
              <a:rPr lang="en-GB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We would also like to add the district column too. To do this, we simply amend the VIEW:</a:t>
            </a:r>
          </a:p>
          <a:p>
            <a:r>
              <a:rPr lang="en-GB" sz="2800" b="1" dirty="0"/>
              <a:t>CREATE</a:t>
            </a:r>
            <a:r>
              <a:rPr lang="en-GB" sz="2800" dirty="0"/>
              <a:t> </a:t>
            </a:r>
            <a:r>
              <a:rPr lang="en-GB" sz="2800" b="1" dirty="0"/>
              <a:t>OR</a:t>
            </a:r>
            <a:r>
              <a:rPr lang="en-GB" sz="2800" dirty="0"/>
              <a:t> </a:t>
            </a:r>
            <a:r>
              <a:rPr lang="en-GB" sz="2800" b="1" dirty="0"/>
              <a:t>REPLACE</a:t>
            </a:r>
            <a:r>
              <a:rPr lang="en-GB" sz="2800" dirty="0"/>
              <a:t> </a:t>
            </a:r>
            <a:r>
              <a:rPr lang="en-GB" sz="2800" b="1" dirty="0"/>
              <a:t>VIEW</a:t>
            </a:r>
            <a:r>
              <a:rPr lang="en-GB" sz="2800" dirty="0"/>
              <a:t> </a:t>
            </a:r>
            <a:r>
              <a:rPr lang="en-GB" sz="2800" dirty="0" err="1"/>
              <a:t>customer_info</a:t>
            </a:r>
            <a:r>
              <a:rPr lang="en-GB" sz="2800" dirty="0"/>
              <a:t> </a:t>
            </a:r>
            <a:r>
              <a:rPr lang="en-GB" sz="2800" b="1" dirty="0"/>
              <a:t>AS</a:t>
            </a:r>
          </a:p>
          <a:p>
            <a:pPr marL="0" indent="0">
              <a:buNone/>
            </a:pPr>
            <a:r>
              <a:rPr lang="en-GB" sz="2800" b="1" dirty="0"/>
              <a:t>  SELECT</a:t>
            </a:r>
            <a:r>
              <a:rPr lang="en-GB" sz="2800" dirty="0"/>
              <a:t>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address, district </a:t>
            </a:r>
            <a:r>
              <a:rPr lang="en-GB" sz="2800" b="1" dirty="0"/>
              <a:t>FROM</a:t>
            </a:r>
            <a:r>
              <a:rPr lang="en-GB" sz="2800" dirty="0"/>
              <a:t> customer</a:t>
            </a:r>
          </a:p>
          <a:p>
            <a:pPr marL="0" indent="0">
              <a:buNone/>
            </a:pPr>
            <a:r>
              <a:rPr lang="en-GB" sz="2800" b="1" dirty="0"/>
              <a:t>  INNER</a:t>
            </a:r>
            <a:r>
              <a:rPr lang="en-GB" sz="2800" dirty="0"/>
              <a:t> </a:t>
            </a:r>
            <a:r>
              <a:rPr lang="en-GB" sz="2800" b="1" dirty="0"/>
              <a:t>JOIN</a:t>
            </a:r>
            <a:r>
              <a:rPr lang="en-GB" sz="2800" dirty="0"/>
              <a:t> address</a:t>
            </a:r>
          </a:p>
          <a:p>
            <a:pPr marL="0" indent="0">
              <a:buNone/>
            </a:pPr>
            <a:r>
              <a:rPr lang="en-GB" sz="2800" b="1" dirty="0"/>
              <a:t>  ON</a:t>
            </a:r>
            <a:r>
              <a:rPr lang="en-GB" sz="2800" dirty="0"/>
              <a:t> </a:t>
            </a:r>
            <a:r>
              <a:rPr lang="en-GB" sz="2800" dirty="0" err="1"/>
              <a:t>customer.address_id</a:t>
            </a:r>
            <a:r>
              <a:rPr lang="en-GB" sz="2800" dirty="0"/>
              <a:t> = </a:t>
            </a:r>
            <a:r>
              <a:rPr lang="en-GB" sz="2800" dirty="0" err="1"/>
              <a:t>address.address_id</a:t>
            </a:r>
            <a:r>
              <a:rPr lang="en-GB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12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/>
              <a:t>Lets view the new </a:t>
            </a:r>
            <a:r>
              <a:rPr lang="en-GB" sz="2800" b="1" dirty="0"/>
              <a:t>VIEW</a:t>
            </a:r>
            <a:r>
              <a:rPr lang="en-GB" sz="2800" dirty="0"/>
              <a:t>:</a:t>
            </a:r>
          </a:p>
          <a:p>
            <a:r>
              <a:rPr lang="en-GB" sz="2800" b="1" dirty="0"/>
              <a:t>SELECT</a:t>
            </a:r>
            <a:r>
              <a:rPr lang="en-GB" sz="2800" dirty="0"/>
              <a:t> </a:t>
            </a:r>
            <a:r>
              <a:rPr lang="en-GB" sz="2800" b="1" dirty="0"/>
              <a:t>*</a:t>
            </a:r>
            <a:r>
              <a:rPr lang="en-GB" sz="2800" dirty="0"/>
              <a:t> </a:t>
            </a:r>
            <a:r>
              <a:rPr lang="en-GB" sz="2800" b="1" dirty="0"/>
              <a:t>FROM</a:t>
            </a:r>
            <a:r>
              <a:rPr lang="en-GB" sz="2800" dirty="0"/>
              <a:t> </a:t>
            </a:r>
            <a:r>
              <a:rPr lang="en-GB" sz="2800" dirty="0" err="1"/>
              <a:t>customer_info</a:t>
            </a:r>
            <a:r>
              <a:rPr lang="en-GB" sz="2800" dirty="0"/>
              <a:t>;</a:t>
            </a:r>
          </a:p>
          <a:p>
            <a:r>
              <a:rPr lang="en-GB" sz="2800" dirty="0"/>
              <a:t>Let’s change the name of the view to </a:t>
            </a:r>
            <a:r>
              <a:rPr lang="en-GB" sz="2800" dirty="0" err="1"/>
              <a:t>c_info</a:t>
            </a:r>
            <a:r>
              <a:rPr lang="en-GB" sz="2800" dirty="0"/>
              <a:t>. This can be achieved by a simple query:</a:t>
            </a:r>
          </a:p>
          <a:p>
            <a:r>
              <a:rPr lang="en-GB" sz="2800" b="1" dirty="0"/>
              <a:t>ALTER</a:t>
            </a:r>
            <a:r>
              <a:rPr lang="en-GB" sz="2800" dirty="0"/>
              <a:t> </a:t>
            </a:r>
            <a:r>
              <a:rPr lang="en-GB" sz="2800" b="1" dirty="0"/>
              <a:t>VIEW</a:t>
            </a:r>
            <a:r>
              <a:rPr lang="en-GB" sz="2800" dirty="0"/>
              <a:t> </a:t>
            </a:r>
            <a:r>
              <a:rPr lang="en-GB" sz="2800" dirty="0" err="1"/>
              <a:t>customer_info</a:t>
            </a:r>
            <a:r>
              <a:rPr lang="en-GB" sz="2800" dirty="0"/>
              <a:t> </a:t>
            </a:r>
            <a:r>
              <a:rPr lang="en-GB" sz="2800" b="1" dirty="0"/>
              <a:t>RENAME</a:t>
            </a:r>
            <a:r>
              <a:rPr lang="en-GB" sz="2800" dirty="0"/>
              <a:t> </a:t>
            </a:r>
            <a:r>
              <a:rPr lang="en-GB" sz="2800" b="1" dirty="0"/>
              <a:t>TO</a:t>
            </a:r>
            <a:r>
              <a:rPr lang="en-GB" sz="2800" dirty="0"/>
              <a:t> </a:t>
            </a:r>
            <a:r>
              <a:rPr lang="en-GB" sz="2800" dirty="0" err="1"/>
              <a:t>c_info</a:t>
            </a:r>
            <a:r>
              <a:rPr lang="en-GB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85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/>
              <a:t>Lets view the new </a:t>
            </a:r>
            <a:r>
              <a:rPr lang="en-GB" sz="2800" b="1" dirty="0"/>
              <a:t>VIEW</a:t>
            </a:r>
            <a:r>
              <a:rPr lang="en-GB" sz="2800" dirty="0"/>
              <a:t>:</a:t>
            </a:r>
          </a:p>
          <a:p>
            <a:r>
              <a:rPr lang="en-GB" sz="2800" b="1" dirty="0"/>
              <a:t>SELECT</a:t>
            </a:r>
            <a:r>
              <a:rPr lang="en-GB" sz="2800" dirty="0"/>
              <a:t> * </a:t>
            </a:r>
            <a:r>
              <a:rPr lang="en-GB" sz="2800" b="1" dirty="0"/>
              <a:t>FROM</a:t>
            </a:r>
            <a:r>
              <a:rPr lang="en-GB" sz="2800" dirty="0"/>
              <a:t> </a:t>
            </a:r>
            <a:r>
              <a:rPr lang="en-GB" sz="2800" dirty="0" err="1"/>
              <a:t>c_info</a:t>
            </a:r>
            <a:r>
              <a:rPr lang="en-GB" sz="2800" dirty="0"/>
              <a:t>;</a:t>
            </a:r>
          </a:p>
          <a:p>
            <a:r>
              <a:rPr lang="en-GB" sz="2800" dirty="0"/>
              <a:t>To remove or </a:t>
            </a:r>
            <a:r>
              <a:rPr lang="en-GB" sz="2800" b="1" dirty="0"/>
              <a:t>DROP</a:t>
            </a:r>
            <a:r>
              <a:rPr lang="en-GB" sz="2800" dirty="0"/>
              <a:t> a view once created, we can simply </a:t>
            </a:r>
            <a:r>
              <a:rPr lang="en-GB" sz="2800" b="1" dirty="0"/>
              <a:t>DROP VIEW</a:t>
            </a:r>
            <a:r>
              <a:rPr lang="en-GB" sz="2800" dirty="0"/>
              <a:t>. For instance:</a:t>
            </a:r>
          </a:p>
          <a:p>
            <a:r>
              <a:rPr lang="en-GB" sz="2800" b="1" dirty="0"/>
              <a:t>DROP</a:t>
            </a:r>
            <a:r>
              <a:rPr lang="en-GB" sz="2800" dirty="0"/>
              <a:t> </a:t>
            </a:r>
            <a:r>
              <a:rPr lang="en-GB" sz="2800" b="1" dirty="0"/>
              <a:t>VIEW</a:t>
            </a:r>
            <a:r>
              <a:rPr lang="en-GB" sz="2800" dirty="0"/>
              <a:t> </a:t>
            </a:r>
            <a:r>
              <a:rPr lang="en-GB" sz="2800" b="1" dirty="0"/>
              <a:t>IF</a:t>
            </a:r>
            <a:r>
              <a:rPr lang="en-GB" sz="2800" dirty="0"/>
              <a:t> </a:t>
            </a:r>
            <a:r>
              <a:rPr lang="en-GB" sz="2800" b="1" dirty="0"/>
              <a:t>EXISTS</a:t>
            </a:r>
            <a:r>
              <a:rPr lang="en-GB" sz="2800" dirty="0"/>
              <a:t> </a:t>
            </a:r>
            <a:r>
              <a:rPr lang="en-GB" sz="2800" dirty="0" err="1"/>
              <a:t>c_info</a:t>
            </a:r>
            <a:r>
              <a:rPr lang="en-GB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85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GB" sz="2800" dirty="0"/>
              <a:t>We will be exploring how to Import/Export data from a .csv file (comma-separated values file) to an already existing table.</a:t>
            </a:r>
          </a:p>
          <a:p>
            <a:r>
              <a:rPr lang="en-GB" sz="2800" dirty="0"/>
              <a:t>Note: Not every data file will work. This may be due to variations in formatting, macros, data types used … etc. This prevents the Import command from reading the file, at which point the file must be edited to then be compatible with SQL.</a:t>
            </a:r>
          </a:p>
          <a:p>
            <a:r>
              <a:rPr lang="en-GB" sz="2800" dirty="0">
                <a:hlinkClick r:id="rId2"/>
              </a:rPr>
              <a:t>https://www.postgresql.org/docs/12/sql-copy.html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56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CASE</a:t>
            </a:r>
            <a:r>
              <a:rPr lang="en-GB" sz="2800" dirty="0"/>
              <a:t> statement goes through conditions and returns a value when the first condition is met (like an if-then-else statement). So, once a condition is true, it will stop reading and return the result. If no conditions are true, it returns the value in the </a:t>
            </a:r>
            <a:r>
              <a:rPr lang="en-GB" sz="2800" b="1" dirty="0"/>
              <a:t>ELSE</a:t>
            </a:r>
            <a:r>
              <a:rPr lang="en-GB" sz="2800" dirty="0"/>
              <a:t> clause.</a:t>
            </a:r>
          </a:p>
          <a:p>
            <a:r>
              <a:rPr lang="en-GB" sz="2800" dirty="0"/>
              <a:t>If there is no </a:t>
            </a:r>
            <a:r>
              <a:rPr lang="en-GB" sz="2800" b="1" dirty="0"/>
              <a:t>ELSE</a:t>
            </a:r>
            <a:r>
              <a:rPr lang="en-GB" sz="2800" dirty="0"/>
              <a:t> part and no conditions are true, it returns </a:t>
            </a:r>
            <a:r>
              <a:rPr lang="en-GB" sz="2800" b="1" dirty="0"/>
              <a:t>NULL</a:t>
            </a:r>
            <a:r>
              <a:rPr lang="en-GB" sz="2800" dirty="0"/>
              <a:t>.</a:t>
            </a:r>
          </a:p>
          <a:p>
            <a:r>
              <a:rPr lang="en-US" sz="2800" dirty="0"/>
              <a:t>There are two ways we can use a </a:t>
            </a:r>
            <a:r>
              <a:rPr lang="en-US" sz="2800" b="1" dirty="0"/>
              <a:t>CASE</a:t>
            </a:r>
            <a:r>
              <a:rPr lang="en-US" sz="2800" dirty="0"/>
              <a:t> statement, either a general </a:t>
            </a:r>
            <a:r>
              <a:rPr lang="en-US" sz="2800" b="1" dirty="0"/>
              <a:t>CASE</a:t>
            </a:r>
            <a:r>
              <a:rPr lang="en-US" sz="2800" dirty="0"/>
              <a:t> or a </a:t>
            </a:r>
            <a:r>
              <a:rPr lang="en-US" sz="2800" b="1" dirty="0"/>
              <a:t>CASE</a:t>
            </a:r>
            <a:r>
              <a:rPr lang="en-US" sz="2800" dirty="0"/>
              <a:t> expression.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Note: Only the correct file path will work, otherwise, the Import command will fail to find the file.</a:t>
            </a:r>
          </a:p>
          <a:p>
            <a:r>
              <a:rPr lang="en-GB" sz="2800" dirty="0"/>
              <a:t>Note: The import command does not create a table for you, as it assumes a table is already created. We must therefore use the </a:t>
            </a:r>
            <a:r>
              <a:rPr lang="en-GB" sz="2800" b="1" dirty="0"/>
              <a:t>CREATE TABLE </a:t>
            </a:r>
            <a:r>
              <a:rPr lang="en-GB" sz="2800" dirty="0"/>
              <a:t>query to first create the table, and then Import using the Import/Export functionality.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494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24878"/>
          </a:xfrm>
        </p:spPr>
        <p:txBody>
          <a:bodyPr anchor="ctr">
            <a:normAutofit/>
          </a:bodyPr>
          <a:lstStyle/>
          <a:p>
            <a:r>
              <a:rPr lang="en-GB" sz="2800" dirty="0"/>
              <a:t>Example: Let’s make a small table on an excel sheet.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  <a:p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3B619-2C42-40C0-A0FB-B3EFE249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30" y="3882887"/>
            <a:ext cx="6522940" cy="11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b="1" dirty="0"/>
              <a:t>CREATE</a:t>
            </a:r>
            <a:r>
              <a:rPr lang="en-GB" sz="2800" dirty="0"/>
              <a:t> </a:t>
            </a:r>
            <a:r>
              <a:rPr lang="en-GB" sz="2800" b="1" dirty="0"/>
              <a:t>TABLE</a:t>
            </a:r>
            <a:r>
              <a:rPr lang="en-GB" sz="2800" dirty="0"/>
              <a:t> example(</a:t>
            </a:r>
          </a:p>
          <a:p>
            <a:pPr marL="0" indent="0">
              <a:buNone/>
            </a:pPr>
            <a:r>
              <a:rPr lang="en-GB" sz="2800" dirty="0"/>
              <a:t>   apple </a:t>
            </a:r>
            <a:r>
              <a:rPr lang="en-GB" sz="2800" b="1" dirty="0"/>
              <a:t>INTEGER</a:t>
            </a:r>
            <a:r>
              <a:rPr lang="en-GB" sz="2800" dirty="0"/>
              <a:t>,</a:t>
            </a:r>
          </a:p>
          <a:p>
            <a:pPr marL="0" indent="0">
              <a:buNone/>
            </a:pPr>
            <a:r>
              <a:rPr lang="en-GB" sz="2800" dirty="0"/>
              <a:t>   banana </a:t>
            </a:r>
            <a:r>
              <a:rPr lang="en-GB" sz="2800" b="1" dirty="0"/>
              <a:t>INTEGER</a:t>
            </a:r>
            <a:r>
              <a:rPr lang="en-GB" sz="2800" dirty="0"/>
              <a:t>,</a:t>
            </a:r>
          </a:p>
          <a:p>
            <a:pPr marL="0" indent="0">
              <a:buNone/>
            </a:pPr>
            <a:r>
              <a:rPr lang="en-GB" sz="2800" dirty="0"/>
              <a:t>   coconut </a:t>
            </a:r>
            <a:r>
              <a:rPr lang="en-GB" sz="2800" b="1" dirty="0"/>
              <a:t>INTEGER</a:t>
            </a:r>
            <a:r>
              <a:rPr lang="en-GB" sz="2800" dirty="0"/>
              <a:t>);</a:t>
            </a:r>
          </a:p>
          <a:p>
            <a:r>
              <a:rPr lang="en-GB" sz="2800" dirty="0"/>
              <a:t>We should now be able to see an empty table with the column names:</a:t>
            </a:r>
          </a:p>
          <a:p>
            <a:r>
              <a:rPr lang="en-GB" sz="2800" b="1" dirty="0"/>
              <a:t>SELECT</a:t>
            </a:r>
            <a:r>
              <a:rPr lang="en-GB" sz="2800" dirty="0"/>
              <a:t> * </a:t>
            </a:r>
            <a:r>
              <a:rPr lang="en-GB" sz="2800" b="1" dirty="0"/>
              <a:t>FROM</a:t>
            </a:r>
            <a:r>
              <a:rPr lang="en-GB" sz="2800" dirty="0"/>
              <a:t> example;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30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To Import the data from the CSV file, right click the table and select Import/Export.</a:t>
            </a:r>
          </a:p>
          <a:p>
            <a:r>
              <a:rPr lang="en-GB" sz="2800" dirty="0"/>
              <a:t>Select ‘Import’, ‘Header’ and the Delimiter as ‘,’.</a:t>
            </a:r>
          </a:p>
          <a:p>
            <a:r>
              <a:rPr lang="en-GB" sz="2800" dirty="0"/>
              <a:t>Either manually enter the path of the CSV file or select the three dots where it says ‘Filename’, search and select the file.</a:t>
            </a:r>
          </a:p>
          <a:p>
            <a:r>
              <a:rPr lang="en-GB" sz="2800" dirty="0"/>
              <a:t>Select ‘OK’.</a:t>
            </a:r>
          </a:p>
          <a:p>
            <a:r>
              <a:rPr lang="en-GB" sz="2800" dirty="0"/>
              <a:t>You may need to refresh the table.</a:t>
            </a:r>
          </a:p>
        </p:txBody>
      </p:sp>
    </p:spTree>
    <p:extLst>
      <p:ext uri="{BB962C8B-B14F-4D97-AF65-F5344CB8AC3E}">
        <p14:creationId xmlns:p14="http://schemas.microsoft.com/office/powerpoint/2010/main" val="42367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968" y="173528"/>
            <a:ext cx="4243769" cy="147857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Well done! That concludes </a:t>
            </a:r>
            <a:r>
              <a:rPr lang="en-US" sz="3000" dirty="0" err="1"/>
              <a:t>tHE</a:t>
            </a:r>
            <a:r>
              <a:rPr lang="en-US" sz="3000"/>
              <a:t> </a:t>
            </a:r>
            <a:r>
              <a:rPr lang="en-US" sz="3000" dirty="0"/>
              <a:t>whole course.</a:t>
            </a:r>
          </a:p>
        </p:txBody>
      </p:sp>
      <p:pic>
        <p:nvPicPr>
          <p:cNvPr id="6" name="Picture 5" descr="A person running on a track&#10;&#10;Description automatically generated with medium confidence">
            <a:extLst>
              <a:ext uri="{FF2B5EF4-FFF2-40B4-BE49-F238E27FC236}">
                <a16:creationId xmlns:a16="http://schemas.microsoft.com/office/drawing/2014/main" id="{4BB0BD87-E7FA-4D85-B37A-C46480A8D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6432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9" name="Group 14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532" y="1744664"/>
            <a:ext cx="4434267" cy="502189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Well done for taking the most important step into self-education.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Self-education is ‘real’ education.</a:t>
            </a:r>
          </a:p>
          <a:p>
            <a:pPr>
              <a:lnSpc>
                <a:spcPct val="110000"/>
              </a:lnSpc>
            </a:pPr>
            <a:r>
              <a:rPr lang="en-US" sz="1800" i="1" dirty="0"/>
              <a:t>“</a:t>
            </a:r>
            <a:r>
              <a:rPr lang="en-GB" sz="1800" i="1" dirty="0"/>
              <a:t>The great aim of education is not knowledge but action.” - </a:t>
            </a:r>
            <a:r>
              <a:rPr lang="en-GB" sz="1800" i="1" dirty="0">
                <a:hlinkClick r:id="rId6"/>
              </a:rPr>
              <a:t>Herbert Spencer</a:t>
            </a:r>
            <a:endParaRPr lang="en-US" sz="1800" i="1" dirty="0"/>
          </a:p>
          <a:p>
            <a:pPr>
              <a:lnSpc>
                <a:spcPct val="110000"/>
              </a:lnSpc>
            </a:pPr>
            <a:r>
              <a:rPr lang="en-US" sz="1800" dirty="0"/>
              <a:t>Self-learning, developing and continuous growth not only creates a better future but ensures your freedom.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Always have top in-demand skills to ensure your freedom, as you will have the ability to move wherever you want, create a lifestyle that you want and even create numerous streams of income.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Self-Mastery = Freedom.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 for general </a:t>
            </a:r>
            <a:r>
              <a:rPr lang="en-US" sz="2800" b="1" dirty="0"/>
              <a:t>CASE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/>
              <a:t>CASE</a:t>
            </a:r>
          </a:p>
          <a:p>
            <a:pPr marL="914400" lvl="2" indent="0">
              <a:buNone/>
            </a:pPr>
            <a:r>
              <a:rPr lang="en-US" sz="2800" b="1" dirty="0"/>
              <a:t>    WHEN </a:t>
            </a:r>
            <a:r>
              <a:rPr lang="en-US" sz="2800" dirty="0"/>
              <a:t>condition_1 </a:t>
            </a:r>
            <a:r>
              <a:rPr lang="en-US" sz="2800" b="1" dirty="0"/>
              <a:t>THEN</a:t>
            </a:r>
            <a:r>
              <a:rPr lang="en-US" sz="2800" dirty="0"/>
              <a:t> result_1</a:t>
            </a:r>
          </a:p>
          <a:p>
            <a:pPr marL="914400" lvl="2" indent="0">
              <a:buNone/>
            </a:pPr>
            <a:r>
              <a:rPr lang="en-US" sz="2800" b="1" dirty="0"/>
              <a:t>    WHEN </a:t>
            </a:r>
            <a:r>
              <a:rPr lang="en-US" sz="2800" dirty="0"/>
              <a:t>condition_2 </a:t>
            </a:r>
            <a:r>
              <a:rPr lang="en-US" sz="2800" b="1" dirty="0"/>
              <a:t>THEN </a:t>
            </a:r>
            <a:r>
              <a:rPr lang="en-US" sz="2800" dirty="0"/>
              <a:t>result_2</a:t>
            </a:r>
          </a:p>
          <a:p>
            <a:pPr marL="914400" lvl="2" indent="0">
              <a:buNone/>
            </a:pPr>
            <a:r>
              <a:rPr lang="en-US" sz="2800" b="1" dirty="0"/>
              <a:t>    ELSE </a:t>
            </a:r>
            <a:r>
              <a:rPr lang="en-US" sz="2800" dirty="0" err="1"/>
              <a:t>some_other_result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290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dirty="0"/>
              <a:t> </a:t>
            </a:r>
            <a:r>
              <a:rPr lang="en-US" sz="2900" dirty="0"/>
              <a:t>Example:                                                                           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GB" sz="2800" b="1" dirty="0"/>
              <a:t>SELECT </a:t>
            </a:r>
            <a:r>
              <a:rPr lang="en-GB" sz="2800" b="1" dirty="0" err="1"/>
              <a:t>OrderID</a:t>
            </a:r>
            <a:r>
              <a:rPr lang="en-GB" sz="2800" b="1" dirty="0"/>
              <a:t>, Quantity,</a:t>
            </a:r>
          </a:p>
          <a:p>
            <a:pPr marL="0" indent="0">
              <a:buNone/>
            </a:pPr>
            <a:r>
              <a:rPr lang="en-GB" sz="2800" b="1" dirty="0"/>
              <a:t>     CASE WHEN Quantity &gt; 30 THEN 'The quantity is greater than 30’</a:t>
            </a:r>
          </a:p>
          <a:p>
            <a:pPr marL="0" indent="0">
              <a:buNone/>
            </a:pPr>
            <a:r>
              <a:rPr lang="en-GB" sz="2800" b="1" dirty="0"/>
              <a:t>              WHEN Quantity = 30 THEN 'The quantity is 30’</a:t>
            </a:r>
          </a:p>
          <a:p>
            <a:pPr marL="0" indent="0">
              <a:buNone/>
            </a:pPr>
            <a:r>
              <a:rPr lang="en-GB" sz="2800" b="1" dirty="0"/>
              <a:t>     ELSE 'The quantity is under 30’</a:t>
            </a:r>
          </a:p>
          <a:p>
            <a:pPr marL="0" indent="0">
              <a:buNone/>
            </a:pPr>
            <a:r>
              <a:rPr lang="en-GB" sz="2800" b="1" dirty="0"/>
              <a:t>     END AS </a:t>
            </a:r>
            <a:r>
              <a:rPr lang="en-GB" sz="2800" b="1" dirty="0" err="1"/>
              <a:t>QuantityText</a:t>
            </a: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     FROM </a:t>
            </a:r>
            <a:r>
              <a:rPr lang="en-GB" sz="2800" b="1" dirty="0" err="1"/>
              <a:t>OrderDetails</a:t>
            </a:r>
            <a:r>
              <a:rPr lang="en-GB" sz="2800" b="1" dirty="0"/>
              <a:t>;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6E01-4069-4661-9D4D-75BA08F7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76" y="2271713"/>
            <a:ext cx="3862142" cy="1343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5E9B1-5990-46AD-8FA3-58E637C0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80" y="2304256"/>
            <a:ext cx="3942111" cy="127793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190B3AB-5330-4DF4-ACA0-E7A1E1CEDA26}"/>
              </a:ext>
            </a:extLst>
          </p:cNvPr>
          <p:cNvSpPr/>
          <p:nvPr/>
        </p:nvSpPr>
        <p:spPr>
          <a:xfrm>
            <a:off x="6393304" y="2781299"/>
            <a:ext cx="590550" cy="32385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5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dirty="0"/>
              <a:t>The </a:t>
            </a:r>
            <a:r>
              <a:rPr lang="en-US" sz="6000" b="1" dirty="0"/>
              <a:t>CASE </a:t>
            </a:r>
            <a:r>
              <a:rPr lang="en-US" sz="6000" b="1" i="1" dirty="0">
                <a:solidFill>
                  <a:srgbClr val="00B0F0"/>
                </a:solidFill>
              </a:rPr>
              <a:t>expression</a:t>
            </a:r>
            <a:r>
              <a:rPr lang="en-US" sz="6000" dirty="0"/>
              <a:t> syntax first evaluates an expression then compares the result with each value in the </a:t>
            </a:r>
            <a:r>
              <a:rPr lang="en-US" sz="6000" b="1" dirty="0"/>
              <a:t>WHEN</a:t>
            </a:r>
            <a:r>
              <a:rPr lang="en-US" sz="6000" dirty="0"/>
              <a:t> clauses sequentially. This is used for equality checks only, therefore having less flexibility than the general case.</a:t>
            </a:r>
          </a:p>
          <a:p>
            <a:r>
              <a:rPr lang="en-US" sz="6000" dirty="0"/>
              <a:t>Syntax for </a:t>
            </a:r>
            <a:r>
              <a:rPr lang="en-US" sz="6000" b="1" dirty="0"/>
              <a:t>CASE</a:t>
            </a:r>
            <a:r>
              <a:rPr lang="en-US" sz="6000" dirty="0"/>
              <a:t> </a:t>
            </a:r>
            <a:r>
              <a:rPr lang="en-US" sz="6000" b="1" dirty="0"/>
              <a:t>EXPRESSION</a:t>
            </a:r>
            <a:r>
              <a:rPr lang="en-US" sz="6000" dirty="0"/>
              <a:t>:</a:t>
            </a:r>
          </a:p>
          <a:p>
            <a:pPr lvl="1"/>
            <a:r>
              <a:rPr lang="en-US" sz="6000" b="1" dirty="0"/>
              <a:t>CASE</a:t>
            </a:r>
            <a:r>
              <a:rPr lang="en-US" sz="6000" dirty="0"/>
              <a:t> expression</a:t>
            </a:r>
          </a:p>
          <a:p>
            <a:pPr marL="914400" lvl="2" indent="0">
              <a:buNone/>
            </a:pPr>
            <a:r>
              <a:rPr lang="en-US" sz="6000" dirty="0"/>
              <a:t>   </a:t>
            </a:r>
            <a:r>
              <a:rPr lang="en-US" sz="6000" b="1" dirty="0"/>
              <a:t>WHEN</a:t>
            </a:r>
            <a:r>
              <a:rPr lang="en-US" sz="6000" dirty="0"/>
              <a:t> value1 </a:t>
            </a:r>
            <a:r>
              <a:rPr lang="en-US" sz="6000" b="1" dirty="0"/>
              <a:t>THEN</a:t>
            </a:r>
            <a:r>
              <a:rPr lang="en-US" sz="6000" dirty="0"/>
              <a:t> result1</a:t>
            </a:r>
          </a:p>
          <a:p>
            <a:pPr marL="914400" lvl="2" indent="0">
              <a:buNone/>
            </a:pPr>
            <a:r>
              <a:rPr lang="en-US" sz="6000" dirty="0"/>
              <a:t>   </a:t>
            </a:r>
            <a:r>
              <a:rPr lang="en-US" sz="6000" b="1" dirty="0"/>
              <a:t>WHEN</a:t>
            </a:r>
            <a:r>
              <a:rPr lang="en-US" sz="6000" dirty="0"/>
              <a:t> value2 </a:t>
            </a:r>
            <a:r>
              <a:rPr lang="en-US" sz="6000" b="1" dirty="0"/>
              <a:t>THEN</a:t>
            </a:r>
            <a:r>
              <a:rPr lang="en-US" sz="6000" dirty="0"/>
              <a:t> result2</a:t>
            </a:r>
          </a:p>
          <a:p>
            <a:pPr marL="914400" lvl="2" indent="0">
              <a:buNone/>
            </a:pPr>
            <a:r>
              <a:rPr lang="en-US" sz="6000" dirty="0"/>
              <a:t>   </a:t>
            </a:r>
            <a:r>
              <a:rPr lang="en-US" sz="6000" b="1" dirty="0"/>
              <a:t>ELSE</a:t>
            </a:r>
            <a:r>
              <a:rPr lang="en-US" sz="6000" dirty="0"/>
              <a:t> </a:t>
            </a:r>
            <a:r>
              <a:rPr lang="en-US" sz="6000" dirty="0" err="1"/>
              <a:t>some_other_result</a:t>
            </a:r>
            <a:endParaRPr lang="en-US" sz="6000" dirty="0"/>
          </a:p>
          <a:p>
            <a:pPr marL="457200" lvl="1" indent="0">
              <a:buNone/>
            </a:pPr>
            <a:r>
              <a:rPr lang="en-US" sz="6000" dirty="0"/>
              <a:t>   </a:t>
            </a:r>
            <a:r>
              <a:rPr lang="en-US" sz="6000" b="1" dirty="0"/>
              <a:t>END</a:t>
            </a:r>
          </a:p>
          <a:p>
            <a:endParaRPr lang="en-US" sz="2900" dirty="0"/>
          </a:p>
          <a:p>
            <a:endParaRPr lang="en-US" sz="2900" dirty="0"/>
          </a:p>
          <a:p>
            <a:endParaRPr lang="en-US" sz="2900" b="1" dirty="0"/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49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Example:  </a:t>
            </a:r>
            <a:r>
              <a:rPr lang="en-US" sz="7200" b="1" dirty="0"/>
              <a:t> </a:t>
            </a:r>
            <a:endParaRPr lang="en-US" sz="7200" dirty="0"/>
          </a:p>
          <a:p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r>
              <a:rPr lang="en-GB" sz="7200" b="1" dirty="0"/>
              <a:t>SELECT</a:t>
            </a:r>
            <a:r>
              <a:rPr lang="en-GB" sz="7200" dirty="0"/>
              <a:t> </a:t>
            </a:r>
            <a:r>
              <a:rPr lang="en-GB" sz="7200" dirty="0" err="1"/>
              <a:t>OrderID</a:t>
            </a:r>
            <a:r>
              <a:rPr lang="en-GB" sz="7200" dirty="0"/>
              <a:t>, Quantity,</a:t>
            </a:r>
          </a:p>
          <a:p>
            <a:pPr marL="0" indent="0">
              <a:buNone/>
            </a:pPr>
            <a:r>
              <a:rPr lang="en-GB" sz="7200" dirty="0"/>
              <a:t>    </a:t>
            </a:r>
            <a:r>
              <a:rPr lang="en-GB" sz="7200" b="1" dirty="0"/>
              <a:t>CASE</a:t>
            </a:r>
            <a:r>
              <a:rPr lang="en-GB" sz="7200" dirty="0"/>
              <a:t> Quantity </a:t>
            </a:r>
            <a:r>
              <a:rPr lang="en-GB" sz="7200" b="1" dirty="0"/>
              <a:t>WHEN</a:t>
            </a:r>
            <a:r>
              <a:rPr lang="en-GB" sz="7200" dirty="0"/>
              <a:t> 12 </a:t>
            </a:r>
            <a:r>
              <a:rPr lang="en-GB" sz="7200" b="1" dirty="0"/>
              <a:t>THEN</a:t>
            </a:r>
            <a:r>
              <a:rPr lang="en-GB" sz="7200" dirty="0"/>
              <a:t> 'The quantity is 12’</a:t>
            </a:r>
          </a:p>
          <a:p>
            <a:pPr marL="0" indent="0">
              <a:buNone/>
            </a:pPr>
            <a:r>
              <a:rPr lang="en-GB" sz="7200" dirty="0"/>
              <a:t>                 </a:t>
            </a:r>
            <a:r>
              <a:rPr lang="en-GB" sz="7200" b="1" dirty="0"/>
              <a:t>WHEN</a:t>
            </a:r>
            <a:r>
              <a:rPr lang="en-GB" sz="7200" dirty="0"/>
              <a:t> 10 </a:t>
            </a:r>
            <a:r>
              <a:rPr lang="en-GB" sz="7200" b="1" dirty="0"/>
              <a:t>THEN</a:t>
            </a:r>
            <a:r>
              <a:rPr lang="en-GB" sz="7200" dirty="0"/>
              <a:t> 'The quantity is 10’</a:t>
            </a:r>
          </a:p>
          <a:p>
            <a:pPr marL="0" indent="0">
              <a:buNone/>
            </a:pPr>
            <a:r>
              <a:rPr lang="en-GB" sz="7200" dirty="0"/>
              <a:t>                 </a:t>
            </a:r>
            <a:r>
              <a:rPr lang="en-GB" sz="7200" b="1" dirty="0"/>
              <a:t>ELSE</a:t>
            </a:r>
            <a:r>
              <a:rPr lang="en-GB" sz="7200" dirty="0"/>
              <a:t> 'The quantity is neither 10 or 12’</a:t>
            </a:r>
          </a:p>
          <a:p>
            <a:pPr marL="0" indent="0">
              <a:buNone/>
            </a:pPr>
            <a:r>
              <a:rPr lang="en-GB" sz="7200" dirty="0"/>
              <a:t>    </a:t>
            </a:r>
            <a:r>
              <a:rPr lang="en-GB" sz="7200" b="1" dirty="0"/>
              <a:t>END</a:t>
            </a:r>
            <a:r>
              <a:rPr lang="en-GB" sz="7200" dirty="0"/>
              <a:t> </a:t>
            </a:r>
            <a:r>
              <a:rPr lang="en-GB" sz="7200" b="1" dirty="0"/>
              <a:t>A</a:t>
            </a:r>
            <a:r>
              <a:rPr lang="en-GB" sz="7200" dirty="0"/>
              <a:t>S </a:t>
            </a:r>
            <a:r>
              <a:rPr lang="en-GB" sz="7200" dirty="0" err="1"/>
              <a:t>QuantityText</a:t>
            </a:r>
            <a:endParaRPr lang="en-GB" sz="7200" dirty="0"/>
          </a:p>
          <a:p>
            <a:pPr marL="0" indent="0">
              <a:buNone/>
            </a:pPr>
            <a:r>
              <a:rPr lang="en-GB" sz="7200" dirty="0"/>
              <a:t>    </a:t>
            </a:r>
            <a:r>
              <a:rPr lang="en-GB" sz="7200" b="1" dirty="0"/>
              <a:t>FROM</a:t>
            </a:r>
            <a:r>
              <a:rPr lang="en-GB" sz="7200" dirty="0"/>
              <a:t> </a:t>
            </a:r>
            <a:r>
              <a:rPr lang="en-GB" sz="7200" dirty="0" err="1"/>
              <a:t>OrderDetails</a:t>
            </a:r>
            <a:r>
              <a:rPr lang="en-GB" sz="7200" dirty="0"/>
              <a:t>; </a:t>
            </a:r>
            <a:endParaRPr lang="en-US" sz="7200" dirty="0"/>
          </a:p>
          <a:p>
            <a:endParaRPr lang="en-US" sz="2900" b="1" dirty="0"/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DF960-2EC9-4214-9E9E-82798935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6" y="2226656"/>
            <a:ext cx="323215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48502-C7D6-48D8-A88B-65B526E7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48" y="2250469"/>
            <a:ext cx="3511550" cy="11239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4B2C754-8745-49BA-A7EC-2B066F3DA9FD}"/>
              </a:ext>
            </a:extLst>
          </p:cNvPr>
          <p:cNvSpPr/>
          <p:nvPr/>
        </p:nvSpPr>
        <p:spPr>
          <a:xfrm>
            <a:off x="6088061" y="2627197"/>
            <a:ext cx="628650" cy="37049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 Exercise: From the DVD Rental database, we wish to categorise all the customers with id’s 0-100 as ‘Premium’, 101-200 as ‘Plus’ and the rest as ‘Normal’. Print out the list of customer_id’s and their new ‘Membership Type. 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1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17555</TotalTime>
  <Words>2271</Words>
  <Application>Microsoft Office PowerPoint</Application>
  <PresentationFormat>Widescreen</PresentationFormat>
  <Paragraphs>264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Tw Cen MT</vt:lpstr>
      <vt:lpstr>Circuit</vt:lpstr>
      <vt:lpstr>Conditional Expressions and procedures</vt:lpstr>
      <vt:lpstr>Introduction</vt:lpstr>
      <vt:lpstr>Introduction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coalesce</vt:lpstr>
      <vt:lpstr>coalesce</vt:lpstr>
      <vt:lpstr>coalesce</vt:lpstr>
      <vt:lpstr>CAST</vt:lpstr>
      <vt:lpstr>CAST</vt:lpstr>
      <vt:lpstr>CAST</vt:lpstr>
      <vt:lpstr>NULLIF</vt:lpstr>
      <vt:lpstr>NULLIF</vt:lpstr>
      <vt:lpstr>NULLIF</vt:lpstr>
      <vt:lpstr>NULLIF</vt:lpstr>
      <vt:lpstr>NULLIF</vt:lpstr>
      <vt:lpstr>NULLIF</vt:lpstr>
      <vt:lpstr>NULLIF</vt:lpstr>
      <vt:lpstr>views</vt:lpstr>
      <vt:lpstr>views</vt:lpstr>
      <vt:lpstr>views</vt:lpstr>
      <vt:lpstr>views</vt:lpstr>
      <vt:lpstr>views</vt:lpstr>
      <vt:lpstr>views</vt:lpstr>
      <vt:lpstr>views</vt:lpstr>
      <vt:lpstr>Import and export</vt:lpstr>
      <vt:lpstr>Import and export</vt:lpstr>
      <vt:lpstr>Import and export</vt:lpstr>
      <vt:lpstr>Import and export</vt:lpstr>
      <vt:lpstr>Import and export</vt:lpstr>
      <vt:lpstr>Well done! That concludes tHE whole course.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Expressions and procedures</dc:title>
  <dc:creator>Mohit Goel</dc:creator>
  <cp:lastModifiedBy>Mohit Goel</cp:lastModifiedBy>
  <cp:revision>1</cp:revision>
  <dcterms:created xsi:type="dcterms:W3CDTF">2021-12-15T14:07:46Z</dcterms:created>
  <dcterms:modified xsi:type="dcterms:W3CDTF">2022-03-29T17:47:22Z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