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4"/>
  </p:sldMasterIdLst>
  <p:notesMasterIdLst>
    <p:notesMasterId r:id="rId42"/>
  </p:notesMasterIdLst>
  <p:sldIdLst>
    <p:sldId id="256" r:id="rId5"/>
    <p:sldId id="278" r:id="rId6"/>
    <p:sldId id="279" r:id="rId7"/>
    <p:sldId id="280" r:id="rId8"/>
    <p:sldId id="281" r:id="rId9"/>
    <p:sldId id="282" r:id="rId10"/>
    <p:sldId id="283"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1" r:id="rId27"/>
    <p:sldId id="302" r:id="rId28"/>
    <p:sldId id="303" r:id="rId29"/>
    <p:sldId id="305" r:id="rId30"/>
    <p:sldId id="304" r:id="rId31"/>
    <p:sldId id="306" r:id="rId32"/>
    <p:sldId id="307" r:id="rId33"/>
    <p:sldId id="308" r:id="rId34"/>
    <p:sldId id="309" r:id="rId35"/>
    <p:sldId id="310" r:id="rId36"/>
    <p:sldId id="311" r:id="rId37"/>
    <p:sldId id="312" r:id="rId38"/>
    <p:sldId id="315" r:id="rId39"/>
    <p:sldId id="313" r:id="rId40"/>
    <p:sldId id="31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6CF61B-AAD7-491C-95EC-F95801987FDD}" v="707" dt="2022-03-04T23:01:11.8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544"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Goel" userId="d0f5aa662146438e" providerId="LiveId" clId="{946CF61B-AAD7-491C-95EC-F95801987FDD}"/>
    <pc:docChg chg="undo redo custSel addSld delSld modSld sldOrd">
      <pc:chgData name="Mohit Goel" userId="d0f5aa662146438e" providerId="LiveId" clId="{946CF61B-AAD7-491C-95EC-F95801987FDD}" dt="2022-03-04T23:01:11.875" v="811"/>
      <pc:docMkLst>
        <pc:docMk/>
      </pc:docMkLst>
      <pc:sldChg chg="modSp">
        <pc:chgData name="Mohit Goel" userId="d0f5aa662146438e" providerId="LiveId" clId="{946CF61B-AAD7-491C-95EC-F95801987FDD}" dt="2022-03-03T21:37:35.227" v="163" actId="113"/>
        <pc:sldMkLst>
          <pc:docMk/>
          <pc:sldMk cId="3983328125" sldId="278"/>
        </pc:sldMkLst>
        <pc:spChg chg="mod">
          <ac:chgData name="Mohit Goel" userId="d0f5aa662146438e" providerId="LiveId" clId="{946CF61B-AAD7-491C-95EC-F95801987FDD}" dt="2022-03-03T21:37:35.227" v="163" actId="113"/>
          <ac:spMkLst>
            <pc:docMk/>
            <pc:sldMk cId="3983328125" sldId="278"/>
            <ac:spMk id="3" creationId="{B4495882-EDC5-46E4-B30A-5D8148EA718C}"/>
          </ac:spMkLst>
        </pc:spChg>
      </pc:sldChg>
      <pc:sldChg chg="modSp mod">
        <pc:chgData name="Mohit Goel" userId="d0f5aa662146438e" providerId="LiveId" clId="{946CF61B-AAD7-491C-95EC-F95801987FDD}" dt="2022-03-03T21:39:02.395" v="164" actId="1076"/>
        <pc:sldMkLst>
          <pc:docMk/>
          <pc:sldMk cId="4070225908" sldId="280"/>
        </pc:sldMkLst>
        <pc:spChg chg="mod">
          <ac:chgData name="Mohit Goel" userId="d0f5aa662146438e" providerId="LiveId" clId="{946CF61B-AAD7-491C-95EC-F95801987FDD}" dt="2022-03-03T21:39:02.395" v="164" actId="1076"/>
          <ac:spMkLst>
            <pc:docMk/>
            <pc:sldMk cId="4070225908" sldId="280"/>
            <ac:spMk id="3" creationId="{B4495882-EDC5-46E4-B30A-5D8148EA718C}"/>
          </ac:spMkLst>
        </pc:spChg>
      </pc:sldChg>
      <pc:sldChg chg="modSp mod">
        <pc:chgData name="Mohit Goel" userId="d0f5aa662146438e" providerId="LiveId" clId="{946CF61B-AAD7-491C-95EC-F95801987FDD}" dt="2022-03-03T21:40:08.781" v="165" actId="1076"/>
        <pc:sldMkLst>
          <pc:docMk/>
          <pc:sldMk cId="1368296582" sldId="281"/>
        </pc:sldMkLst>
        <pc:spChg chg="mod">
          <ac:chgData name="Mohit Goel" userId="d0f5aa662146438e" providerId="LiveId" clId="{946CF61B-AAD7-491C-95EC-F95801987FDD}" dt="2022-03-03T21:40:08.781" v="165" actId="1076"/>
          <ac:spMkLst>
            <pc:docMk/>
            <pc:sldMk cId="1368296582" sldId="281"/>
            <ac:spMk id="3" creationId="{B4495882-EDC5-46E4-B30A-5D8148EA718C}"/>
          </ac:spMkLst>
        </pc:spChg>
      </pc:sldChg>
      <pc:sldChg chg="modSp mod">
        <pc:chgData name="Mohit Goel" userId="d0f5aa662146438e" providerId="LiveId" clId="{946CF61B-AAD7-491C-95EC-F95801987FDD}" dt="2022-03-03T21:41:55.631" v="168" actId="20577"/>
        <pc:sldMkLst>
          <pc:docMk/>
          <pc:sldMk cId="3375309478" sldId="282"/>
        </pc:sldMkLst>
        <pc:spChg chg="mod">
          <ac:chgData name="Mohit Goel" userId="d0f5aa662146438e" providerId="LiveId" clId="{946CF61B-AAD7-491C-95EC-F95801987FDD}" dt="2022-03-03T21:41:55.631" v="168" actId="20577"/>
          <ac:spMkLst>
            <pc:docMk/>
            <pc:sldMk cId="3375309478" sldId="282"/>
            <ac:spMk id="3" creationId="{B4495882-EDC5-46E4-B30A-5D8148EA718C}"/>
          </ac:spMkLst>
        </pc:spChg>
      </pc:sldChg>
      <pc:sldChg chg="modSp mod">
        <pc:chgData name="Mohit Goel" userId="d0f5aa662146438e" providerId="LiveId" clId="{946CF61B-AAD7-491C-95EC-F95801987FDD}" dt="2022-03-03T21:44:48.452" v="169" actId="1076"/>
        <pc:sldMkLst>
          <pc:docMk/>
          <pc:sldMk cId="4004189390" sldId="283"/>
        </pc:sldMkLst>
        <pc:spChg chg="mod">
          <ac:chgData name="Mohit Goel" userId="d0f5aa662146438e" providerId="LiveId" clId="{946CF61B-AAD7-491C-95EC-F95801987FDD}" dt="2022-03-03T21:44:48.452" v="169" actId="1076"/>
          <ac:spMkLst>
            <pc:docMk/>
            <pc:sldMk cId="4004189390" sldId="283"/>
            <ac:spMk id="3" creationId="{B4495882-EDC5-46E4-B30A-5D8148EA718C}"/>
          </ac:spMkLst>
        </pc:spChg>
      </pc:sldChg>
      <pc:sldChg chg="modSp mod">
        <pc:chgData name="Mohit Goel" userId="d0f5aa662146438e" providerId="LiveId" clId="{946CF61B-AAD7-491C-95EC-F95801987FDD}" dt="2022-03-03T21:47:15.760" v="180" actId="20577"/>
        <pc:sldMkLst>
          <pc:docMk/>
          <pc:sldMk cId="1610875341" sldId="285"/>
        </pc:sldMkLst>
        <pc:spChg chg="mod">
          <ac:chgData name="Mohit Goel" userId="d0f5aa662146438e" providerId="LiveId" clId="{946CF61B-AAD7-491C-95EC-F95801987FDD}" dt="2022-03-03T21:47:15.760" v="180" actId="20577"/>
          <ac:spMkLst>
            <pc:docMk/>
            <pc:sldMk cId="1610875341" sldId="285"/>
            <ac:spMk id="3" creationId="{B4495882-EDC5-46E4-B30A-5D8148EA718C}"/>
          </ac:spMkLst>
        </pc:spChg>
      </pc:sldChg>
      <pc:sldChg chg="modSp mod">
        <pc:chgData name="Mohit Goel" userId="d0f5aa662146438e" providerId="LiveId" clId="{946CF61B-AAD7-491C-95EC-F95801987FDD}" dt="2022-03-03T21:48:04.190" v="182" actId="1076"/>
        <pc:sldMkLst>
          <pc:docMk/>
          <pc:sldMk cId="1510773501" sldId="286"/>
        </pc:sldMkLst>
        <pc:spChg chg="mod">
          <ac:chgData name="Mohit Goel" userId="d0f5aa662146438e" providerId="LiveId" clId="{946CF61B-AAD7-491C-95EC-F95801987FDD}" dt="2022-03-03T21:47:53.375" v="181" actId="1076"/>
          <ac:spMkLst>
            <pc:docMk/>
            <pc:sldMk cId="1510773501" sldId="286"/>
            <ac:spMk id="3" creationId="{B4495882-EDC5-46E4-B30A-5D8148EA718C}"/>
          </ac:spMkLst>
        </pc:spChg>
        <pc:graphicFrameChg chg="mod">
          <ac:chgData name="Mohit Goel" userId="d0f5aa662146438e" providerId="LiveId" clId="{946CF61B-AAD7-491C-95EC-F95801987FDD}" dt="2022-03-03T21:48:04.190" v="182" actId="1076"/>
          <ac:graphicFrameMkLst>
            <pc:docMk/>
            <pc:sldMk cId="1510773501" sldId="286"/>
            <ac:graphicFrameMk id="6" creationId="{B43E9EAB-1DCA-4439-A71E-7CAE4CFD8BE9}"/>
          </ac:graphicFrameMkLst>
        </pc:graphicFrameChg>
      </pc:sldChg>
      <pc:sldChg chg="modSp mod modAnim">
        <pc:chgData name="Mohit Goel" userId="d0f5aa662146438e" providerId="LiveId" clId="{946CF61B-AAD7-491C-95EC-F95801987FDD}" dt="2022-03-03T21:51:15.615" v="187" actId="1076"/>
        <pc:sldMkLst>
          <pc:docMk/>
          <pc:sldMk cId="2951093731" sldId="287"/>
        </pc:sldMkLst>
        <pc:spChg chg="mod">
          <ac:chgData name="Mohit Goel" userId="d0f5aa662146438e" providerId="LiveId" clId="{946CF61B-AAD7-491C-95EC-F95801987FDD}" dt="2022-03-03T21:51:06.662" v="186" actId="14100"/>
          <ac:spMkLst>
            <pc:docMk/>
            <pc:sldMk cId="2951093731" sldId="287"/>
            <ac:spMk id="3" creationId="{B4495882-EDC5-46E4-B30A-5D8148EA718C}"/>
          </ac:spMkLst>
        </pc:spChg>
        <pc:picChg chg="mod">
          <ac:chgData name="Mohit Goel" userId="d0f5aa662146438e" providerId="LiveId" clId="{946CF61B-AAD7-491C-95EC-F95801987FDD}" dt="2022-03-03T21:51:15.615" v="187" actId="1076"/>
          <ac:picMkLst>
            <pc:docMk/>
            <pc:sldMk cId="2951093731" sldId="287"/>
            <ac:picMk id="7" creationId="{2BF128A1-E800-4D9C-A010-6A5FFF6237E8}"/>
          </ac:picMkLst>
        </pc:picChg>
      </pc:sldChg>
      <pc:sldChg chg="modSp mod">
        <pc:chgData name="Mohit Goel" userId="d0f5aa662146438e" providerId="LiveId" clId="{946CF61B-AAD7-491C-95EC-F95801987FDD}" dt="2022-03-03T21:51:25.801" v="188" actId="1076"/>
        <pc:sldMkLst>
          <pc:docMk/>
          <pc:sldMk cId="955611941" sldId="288"/>
        </pc:sldMkLst>
        <pc:spChg chg="mod">
          <ac:chgData name="Mohit Goel" userId="d0f5aa662146438e" providerId="LiveId" clId="{946CF61B-AAD7-491C-95EC-F95801987FDD}" dt="2022-03-03T21:51:25.801" v="188" actId="1076"/>
          <ac:spMkLst>
            <pc:docMk/>
            <pc:sldMk cId="955611941" sldId="288"/>
            <ac:spMk id="3" creationId="{B4495882-EDC5-46E4-B30A-5D8148EA718C}"/>
          </ac:spMkLst>
        </pc:spChg>
      </pc:sldChg>
      <pc:sldChg chg="modSp mod">
        <pc:chgData name="Mohit Goel" userId="d0f5aa662146438e" providerId="LiveId" clId="{946CF61B-AAD7-491C-95EC-F95801987FDD}" dt="2022-03-03T21:53:07.120" v="198" actId="14100"/>
        <pc:sldMkLst>
          <pc:docMk/>
          <pc:sldMk cId="3485384371" sldId="289"/>
        </pc:sldMkLst>
        <pc:spChg chg="mod">
          <ac:chgData name="Mohit Goel" userId="d0f5aa662146438e" providerId="LiveId" clId="{946CF61B-AAD7-491C-95EC-F95801987FDD}" dt="2022-03-03T21:53:07.120" v="198" actId="14100"/>
          <ac:spMkLst>
            <pc:docMk/>
            <pc:sldMk cId="3485384371" sldId="289"/>
            <ac:spMk id="3" creationId="{B4495882-EDC5-46E4-B30A-5D8148EA718C}"/>
          </ac:spMkLst>
        </pc:spChg>
        <pc:spChg chg="mod">
          <ac:chgData name="Mohit Goel" userId="d0f5aa662146438e" providerId="LiveId" clId="{946CF61B-AAD7-491C-95EC-F95801987FDD}" dt="2022-03-03T21:52:58.395" v="197" actId="1076"/>
          <ac:spMkLst>
            <pc:docMk/>
            <pc:sldMk cId="3485384371" sldId="289"/>
            <ac:spMk id="6" creationId="{3160F137-BFEC-4FC1-8321-CC95AE4DCCE3}"/>
          </ac:spMkLst>
        </pc:spChg>
        <pc:graphicFrameChg chg="mod">
          <ac:chgData name="Mohit Goel" userId="d0f5aa662146438e" providerId="LiveId" clId="{946CF61B-AAD7-491C-95EC-F95801987FDD}" dt="2022-03-03T21:52:26.955" v="190" actId="1076"/>
          <ac:graphicFrameMkLst>
            <pc:docMk/>
            <pc:sldMk cId="3485384371" sldId="289"/>
            <ac:graphicFrameMk id="4" creationId="{60B85195-4446-4659-83CA-1C89174415CC}"/>
          </ac:graphicFrameMkLst>
        </pc:graphicFrameChg>
        <pc:picChg chg="mod">
          <ac:chgData name="Mohit Goel" userId="d0f5aa662146438e" providerId="LiveId" clId="{946CF61B-AAD7-491C-95EC-F95801987FDD}" dt="2022-03-03T21:52:55.850" v="196" actId="1076"/>
          <ac:picMkLst>
            <pc:docMk/>
            <pc:sldMk cId="3485384371" sldId="289"/>
            <ac:picMk id="5" creationId="{D12844C5-961B-42D1-9E27-110C3FB0152D}"/>
          </ac:picMkLst>
        </pc:picChg>
      </pc:sldChg>
      <pc:sldChg chg="modSp mod">
        <pc:chgData name="Mohit Goel" userId="d0f5aa662146438e" providerId="LiveId" clId="{946CF61B-AAD7-491C-95EC-F95801987FDD}" dt="2022-03-03T21:55:28.005" v="199" actId="1076"/>
        <pc:sldMkLst>
          <pc:docMk/>
          <pc:sldMk cId="2366370252" sldId="290"/>
        </pc:sldMkLst>
        <pc:spChg chg="mod">
          <ac:chgData name="Mohit Goel" userId="d0f5aa662146438e" providerId="LiveId" clId="{946CF61B-AAD7-491C-95EC-F95801987FDD}" dt="2022-03-03T21:55:28.005" v="199" actId="1076"/>
          <ac:spMkLst>
            <pc:docMk/>
            <pc:sldMk cId="2366370252" sldId="290"/>
            <ac:spMk id="3" creationId="{B4495882-EDC5-46E4-B30A-5D8148EA718C}"/>
          </ac:spMkLst>
        </pc:spChg>
      </pc:sldChg>
      <pc:sldChg chg="modSp mod">
        <pc:chgData name="Mohit Goel" userId="d0f5aa662146438e" providerId="LiveId" clId="{946CF61B-AAD7-491C-95EC-F95801987FDD}" dt="2022-03-03T21:56:34.725" v="200" actId="1076"/>
        <pc:sldMkLst>
          <pc:docMk/>
          <pc:sldMk cId="2434725048" sldId="291"/>
        </pc:sldMkLst>
        <pc:spChg chg="mod">
          <ac:chgData name="Mohit Goel" userId="d0f5aa662146438e" providerId="LiveId" clId="{946CF61B-AAD7-491C-95EC-F95801987FDD}" dt="2022-03-03T21:56:34.725" v="200" actId="1076"/>
          <ac:spMkLst>
            <pc:docMk/>
            <pc:sldMk cId="2434725048" sldId="291"/>
            <ac:spMk id="3" creationId="{B4495882-EDC5-46E4-B30A-5D8148EA718C}"/>
          </ac:spMkLst>
        </pc:spChg>
      </pc:sldChg>
      <pc:sldChg chg="modSp add del mod">
        <pc:chgData name="Mohit Goel" userId="d0f5aa662146438e" providerId="LiveId" clId="{946CF61B-AAD7-491C-95EC-F95801987FDD}" dt="2022-03-03T22:13:02.204" v="205" actId="1076"/>
        <pc:sldMkLst>
          <pc:docMk/>
          <pc:sldMk cId="3682236769" sldId="292"/>
        </pc:sldMkLst>
        <pc:spChg chg="mod">
          <ac:chgData name="Mohit Goel" userId="d0f5aa662146438e" providerId="LiveId" clId="{946CF61B-AAD7-491C-95EC-F95801987FDD}" dt="2022-03-03T22:13:02.204" v="205" actId="1076"/>
          <ac:spMkLst>
            <pc:docMk/>
            <pc:sldMk cId="3682236769" sldId="292"/>
            <ac:spMk id="3" creationId="{B4495882-EDC5-46E4-B30A-5D8148EA718C}"/>
          </ac:spMkLst>
        </pc:spChg>
      </pc:sldChg>
      <pc:sldChg chg="modSp mod modAnim">
        <pc:chgData name="Mohit Goel" userId="d0f5aa662146438e" providerId="LiveId" clId="{946CF61B-AAD7-491C-95EC-F95801987FDD}" dt="2022-03-03T22:15:18.183" v="217" actId="20577"/>
        <pc:sldMkLst>
          <pc:docMk/>
          <pc:sldMk cId="2656731872" sldId="293"/>
        </pc:sldMkLst>
        <pc:spChg chg="mod">
          <ac:chgData name="Mohit Goel" userId="d0f5aa662146438e" providerId="LiveId" clId="{946CF61B-AAD7-491C-95EC-F95801987FDD}" dt="2022-03-03T22:15:18.183" v="217" actId="20577"/>
          <ac:spMkLst>
            <pc:docMk/>
            <pc:sldMk cId="2656731872" sldId="293"/>
            <ac:spMk id="3" creationId="{B4495882-EDC5-46E4-B30A-5D8148EA718C}"/>
          </ac:spMkLst>
        </pc:spChg>
        <pc:picChg chg="mod">
          <ac:chgData name="Mohit Goel" userId="d0f5aa662146438e" providerId="LiveId" clId="{946CF61B-AAD7-491C-95EC-F95801987FDD}" dt="2022-03-03T22:14:35.019" v="208" actId="1076"/>
          <ac:picMkLst>
            <pc:docMk/>
            <pc:sldMk cId="2656731872" sldId="293"/>
            <ac:picMk id="6" creationId="{2B3A4C4C-FA63-41AE-AA99-43357E93A6DB}"/>
          </ac:picMkLst>
        </pc:picChg>
      </pc:sldChg>
      <pc:sldChg chg="modSp mod modAnim">
        <pc:chgData name="Mohit Goel" userId="d0f5aa662146438e" providerId="LiveId" clId="{946CF61B-AAD7-491C-95EC-F95801987FDD}" dt="2022-03-03T22:15:52.132" v="223" actId="255"/>
        <pc:sldMkLst>
          <pc:docMk/>
          <pc:sldMk cId="2876934293" sldId="294"/>
        </pc:sldMkLst>
        <pc:spChg chg="mod">
          <ac:chgData name="Mohit Goel" userId="d0f5aa662146438e" providerId="LiveId" clId="{946CF61B-AAD7-491C-95EC-F95801987FDD}" dt="2022-03-03T22:15:52.132" v="223" actId="255"/>
          <ac:spMkLst>
            <pc:docMk/>
            <pc:sldMk cId="2876934293" sldId="294"/>
            <ac:spMk id="3" creationId="{B4495882-EDC5-46E4-B30A-5D8148EA718C}"/>
          </ac:spMkLst>
        </pc:spChg>
        <pc:picChg chg="mod">
          <ac:chgData name="Mohit Goel" userId="d0f5aa662146438e" providerId="LiveId" clId="{946CF61B-AAD7-491C-95EC-F95801987FDD}" dt="2022-03-03T22:15:40.936" v="222" actId="1076"/>
          <ac:picMkLst>
            <pc:docMk/>
            <pc:sldMk cId="2876934293" sldId="294"/>
            <ac:picMk id="6" creationId="{2B3A4C4C-FA63-41AE-AA99-43357E93A6DB}"/>
          </ac:picMkLst>
        </pc:picChg>
      </pc:sldChg>
      <pc:sldChg chg="modSp mod">
        <pc:chgData name="Mohit Goel" userId="d0f5aa662146438e" providerId="LiveId" clId="{946CF61B-AAD7-491C-95EC-F95801987FDD}" dt="2022-03-03T22:19:26.586" v="234" actId="20577"/>
        <pc:sldMkLst>
          <pc:docMk/>
          <pc:sldMk cId="2697974161" sldId="295"/>
        </pc:sldMkLst>
        <pc:spChg chg="mod">
          <ac:chgData name="Mohit Goel" userId="d0f5aa662146438e" providerId="LiveId" clId="{946CF61B-AAD7-491C-95EC-F95801987FDD}" dt="2022-03-03T22:16:43.859" v="225" actId="14100"/>
          <ac:spMkLst>
            <pc:docMk/>
            <pc:sldMk cId="2697974161" sldId="295"/>
            <ac:spMk id="2" creationId="{4C93A712-9C80-4AD4-91C1-C779D75143C0}"/>
          </ac:spMkLst>
        </pc:spChg>
        <pc:spChg chg="mod">
          <ac:chgData name="Mohit Goel" userId="d0f5aa662146438e" providerId="LiveId" clId="{946CF61B-AAD7-491C-95EC-F95801987FDD}" dt="2022-03-03T22:19:26.586" v="234" actId="20577"/>
          <ac:spMkLst>
            <pc:docMk/>
            <pc:sldMk cId="2697974161" sldId="295"/>
            <ac:spMk id="3" creationId="{B4495882-EDC5-46E4-B30A-5D8148EA718C}"/>
          </ac:spMkLst>
        </pc:spChg>
      </pc:sldChg>
      <pc:sldChg chg="modSp mod">
        <pc:chgData name="Mohit Goel" userId="d0f5aa662146438e" providerId="LiveId" clId="{946CF61B-AAD7-491C-95EC-F95801987FDD}" dt="2022-03-03T22:21:43.075" v="237" actId="14100"/>
        <pc:sldMkLst>
          <pc:docMk/>
          <pc:sldMk cId="581084926" sldId="296"/>
        </pc:sldMkLst>
        <pc:spChg chg="mod">
          <ac:chgData name="Mohit Goel" userId="d0f5aa662146438e" providerId="LiveId" clId="{946CF61B-AAD7-491C-95EC-F95801987FDD}" dt="2022-03-03T22:21:43.075" v="237" actId="14100"/>
          <ac:spMkLst>
            <pc:docMk/>
            <pc:sldMk cId="581084926" sldId="296"/>
            <ac:spMk id="2" creationId="{4C93A712-9C80-4AD4-91C1-C779D75143C0}"/>
          </ac:spMkLst>
        </pc:spChg>
        <pc:spChg chg="mod">
          <ac:chgData name="Mohit Goel" userId="d0f5aa662146438e" providerId="LiveId" clId="{946CF61B-AAD7-491C-95EC-F95801987FDD}" dt="2022-03-03T22:21:39.416" v="236" actId="1076"/>
          <ac:spMkLst>
            <pc:docMk/>
            <pc:sldMk cId="581084926" sldId="296"/>
            <ac:spMk id="3" creationId="{B4495882-EDC5-46E4-B30A-5D8148EA718C}"/>
          </ac:spMkLst>
        </pc:spChg>
      </pc:sldChg>
      <pc:sldChg chg="modSp mod">
        <pc:chgData name="Mohit Goel" userId="d0f5aa662146438e" providerId="LiveId" clId="{946CF61B-AAD7-491C-95EC-F95801987FDD}" dt="2022-03-03T22:32:36.199" v="239" actId="1076"/>
        <pc:sldMkLst>
          <pc:docMk/>
          <pc:sldMk cId="1822425795" sldId="297"/>
        </pc:sldMkLst>
        <pc:spChg chg="mod">
          <ac:chgData name="Mohit Goel" userId="d0f5aa662146438e" providerId="LiveId" clId="{946CF61B-AAD7-491C-95EC-F95801987FDD}" dt="2022-03-03T22:32:29.776" v="238" actId="14100"/>
          <ac:spMkLst>
            <pc:docMk/>
            <pc:sldMk cId="1822425795" sldId="297"/>
            <ac:spMk id="2" creationId="{4C93A712-9C80-4AD4-91C1-C779D75143C0}"/>
          </ac:spMkLst>
        </pc:spChg>
        <pc:spChg chg="mod">
          <ac:chgData name="Mohit Goel" userId="d0f5aa662146438e" providerId="LiveId" clId="{946CF61B-AAD7-491C-95EC-F95801987FDD}" dt="2022-03-03T22:32:36.199" v="239" actId="1076"/>
          <ac:spMkLst>
            <pc:docMk/>
            <pc:sldMk cId="1822425795" sldId="297"/>
            <ac:spMk id="3" creationId="{B4495882-EDC5-46E4-B30A-5D8148EA718C}"/>
          </ac:spMkLst>
        </pc:spChg>
      </pc:sldChg>
      <pc:sldChg chg="modSp mod">
        <pc:chgData name="Mohit Goel" userId="d0f5aa662146438e" providerId="LiveId" clId="{946CF61B-AAD7-491C-95EC-F95801987FDD}" dt="2022-03-03T22:36:24.871" v="358" actId="1076"/>
        <pc:sldMkLst>
          <pc:docMk/>
          <pc:sldMk cId="28803543" sldId="298"/>
        </pc:sldMkLst>
        <pc:spChg chg="mod">
          <ac:chgData name="Mohit Goel" userId="d0f5aa662146438e" providerId="LiveId" clId="{946CF61B-AAD7-491C-95EC-F95801987FDD}" dt="2022-03-03T22:33:32.853" v="240" actId="14100"/>
          <ac:spMkLst>
            <pc:docMk/>
            <pc:sldMk cId="28803543" sldId="298"/>
            <ac:spMk id="2" creationId="{4C93A712-9C80-4AD4-91C1-C779D75143C0}"/>
          </ac:spMkLst>
        </pc:spChg>
        <pc:spChg chg="mod">
          <ac:chgData name="Mohit Goel" userId="d0f5aa662146438e" providerId="LiveId" clId="{946CF61B-AAD7-491C-95EC-F95801987FDD}" dt="2022-03-03T22:36:24.871" v="358" actId="1076"/>
          <ac:spMkLst>
            <pc:docMk/>
            <pc:sldMk cId="28803543" sldId="298"/>
            <ac:spMk id="3" creationId="{B4495882-EDC5-46E4-B30A-5D8148EA718C}"/>
          </ac:spMkLst>
        </pc:spChg>
      </pc:sldChg>
      <pc:sldChg chg="modSp mod modAnim">
        <pc:chgData name="Mohit Goel" userId="d0f5aa662146438e" providerId="LiveId" clId="{946CF61B-AAD7-491C-95EC-F95801987FDD}" dt="2022-03-04T19:13:45.377" v="371" actId="1076"/>
        <pc:sldMkLst>
          <pc:docMk/>
          <pc:sldMk cId="3875146767" sldId="299"/>
        </pc:sldMkLst>
        <pc:spChg chg="mod">
          <ac:chgData name="Mohit Goel" userId="d0f5aa662146438e" providerId="LiveId" clId="{946CF61B-AAD7-491C-95EC-F95801987FDD}" dt="2022-03-03T22:39:38.162" v="364" actId="14100"/>
          <ac:spMkLst>
            <pc:docMk/>
            <pc:sldMk cId="3875146767" sldId="299"/>
            <ac:spMk id="2" creationId="{4C93A712-9C80-4AD4-91C1-C779D75143C0}"/>
          </ac:spMkLst>
        </pc:spChg>
        <pc:spChg chg="mod">
          <ac:chgData name="Mohit Goel" userId="d0f5aa662146438e" providerId="LiveId" clId="{946CF61B-AAD7-491C-95EC-F95801987FDD}" dt="2022-03-04T19:13:41.816" v="370" actId="1076"/>
          <ac:spMkLst>
            <pc:docMk/>
            <pc:sldMk cId="3875146767" sldId="299"/>
            <ac:spMk id="3" creationId="{B4495882-EDC5-46E4-B30A-5D8148EA718C}"/>
          </ac:spMkLst>
        </pc:spChg>
        <pc:picChg chg="mod">
          <ac:chgData name="Mohit Goel" userId="d0f5aa662146438e" providerId="LiveId" clId="{946CF61B-AAD7-491C-95EC-F95801987FDD}" dt="2022-03-04T19:13:45.377" v="371" actId="1076"/>
          <ac:picMkLst>
            <pc:docMk/>
            <pc:sldMk cId="3875146767" sldId="299"/>
            <ac:picMk id="5" creationId="{A191D1E8-E083-4B8E-B5F5-CFEFA5E285CA}"/>
          </ac:picMkLst>
        </pc:picChg>
      </pc:sldChg>
      <pc:sldChg chg="modSp mod modAnim">
        <pc:chgData name="Mohit Goel" userId="d0f5aa662146438e" providerId="LiveId" clId="{946CF61B-AAD7-491C-95EC-F95801987FDD}" dt="2022-03-04T19:13:55.161" v="373" actId="1076"/>
        <pc:sldMkLst>
          <pc:docMk/>
          <pc:sldMk cId="1295262435" sldId="301"/>
        </pc:sldMkLst>
        <pc:spChg chg="mod">
          <ac:chgData name="Mohit Goel" userId="d0f5aa662146438e" providerId="LiveId" clId="{946CF61B-AAD7-491C-95EC-F95801987FDD}" dt="2022-03-04T19:13:53.241" v="372" actId="1076"/>
          <ac:spMkLst>
            <pc:docMk/>
            <pc:sldMk cId="1295262435" sldId="301"/>
            <ac:spMk id="3" creationId="{B4495882-EDC5-46E4-B30A-5D8148EA718C}"/>
          </ac:spMkLst>
        </pc:spChg>
        <pc:picChg chg="mod">
          <ac:chgData name="Mohit Goel" userId="d0f5aa662146438e" providerId="LiveId" clId="{946CF61B-AAD7-491C-95EC-F95801987FDD}" dt="2022-03-04T19:13:55.161" v="373" actId="1076"/>
          <ac:picMkLst>
            <pc:docMk/>
            <pc:sldMk cId="1295262435" sldId="301"/>
            <ac:picMk id="5" creationId="{A191D1E8-E083-4B8E-B5F5-CFEFA5E285CA}"/>
          </ac:picMkLst>
        </pc:picChg>
      </pc:sldChg>
      <pc:sldChg chg="modSp mod modAnim">
        <pc:chgData name="Mohit Goel" userId="d0f5aa662146438e" providerId="LiveId" clId="{946CF61B-AAD7-491C-95EC-F95801987FDD}" dt="2022-03-03T22:40:48.634" v="367" actId="1076"/>
        <pc:sldMkLst>
          <pc:docMk/>
          <pc:sldMk cId="800233197" sldId="302"/>
        </pc:sldMkLst>
        <pc:spChg chg="mod">
          <ac:chgData name="Mohit Goel" userId="d0f5aa662146438e" providerId="LiveId" clId="{946CF61B-AAD7-491C-95EC-F95801987FDD}" dt="2022-03-03T22:40:37.864" v="365" actId="14100"/>
          <ac:spMkLst>
            <pc:docMk/>
            <pc:sldMk cId="800233197" sldId="302"/>
            <ac:spMk id="2" creationId="{4C93A712-9C80-4AD4-91C1-C779D75143C0}"/>
          </ac:spMkLst>
        </pc:spChg>
        <pc:spChg chg="mod">
          <ac:chgData name="Mohit Goel" userId="d0f5aa662146438e" providerId="LiveId" clId="{946CF61B-AAD7-491C-95EC-F95801987FDD}" dt="2022-03-02T21:51:55.298" v="55"/>
          <ac:spMkLst>
            <pc:docMk/>
            <pc:sldMk cId="800233197" sldId="302"/>
            <ac:spMk id="3" creationId="{B4495882-EDC5-46E4-B30A-5D8148EA718C}"/>
          </ac:spMkLst>
        </pc:spChg>
        <pc:picChg chg="mod">
          <ac:chgData name="Mohit Goel" userId="d0f5aa662146438e" providerId="LiveId" clId="{946CF61B-AAD7-491C-95EC-F95801987FDD}" dt="2022-03-03T22:40:48.634" v="367" actId="1076"/>
          <ac:picMkLst>
            <pc:docMk/>
            <pc:sldMk cId="800233197" sldId="302"/>
            <ac:picMk id="6" creationId="{3C5332B9-E1F6-49EF-8377-50CCAC4F03C5}"/>
          </ac:picMkLst>
        </pc:picChg>
      </pc:sldChg>
      <pc:sldChg chg="modSp mod modAnim">
        <pc:chgData name="Mohit Goel" userId="d0f5aa662146438e" providerId="LiveId" clId="{946CF61B-AAD7-491C-95EC-F95801987FDD}" dt="2022-03-03T22:44:47.683" v="369" actId="1076"/>
        <pc:sldMkLst>
          <pc:docMk/>
          <pc:sldMk cId="853311725" sldId="303"/>
        </pc:sldMkLst>
        <pc:spChg chg="mod">
          <ac:chgData name="Mohit Goel" userId="d0f5aa662146438e" providerId="LiveId" clId="{946CF61B-AAD7-491C-95EC-F95801987FDD}" dt="2022-03-02T21:52:28.793" v="62" actId="1076"/>
          <ac:spMkLst>
            <pc:docMk/>
            <pc:sldMk cId="853311725" sldId="303"/>
            <ac:spMk id="3" creationId="{B4495882-EDC5-46E4-B30A-5D8148EA718C}"/>
          </ac:spMkLst>
        </pc:spChg>
        <pc:picChg chg="mod">
          <ac:chgData name="Mohit Goel" userId="d0f5aa662146438e" providerId="LiveId" clId="{946CF61B-AAD7-491C-95EC-F95801987FDD}" dt="2022-03-03T22:44:47.683" v="369" actId="1076"/>
          <ac:picMkLst>
            <pc:docMk/>
            <pc:sldMk cId="853311725" sldId="303"/>
            <ac:picMk id="6" creationId="{3C5332B9-E1F6-49EF-8377-50CCAC4F03C5}"/>
          </ac:picMkLst>
        </pc:picChg>
      </pc:sldChg>
      <pc:sldChg chg="modSp">
        <pc:chgData name="Mohit Goel" userId="d0f5aa662146438e" providerId="LiveId" clId="{946CF61B-AAD7-491C-95EC-F95801987FDD}" dt="2022-03-02T21:56:47.142" v="132" actId="113"/>
        <pc:sldMkLst>
          <pc:docMk/>
          <pc:sldMk cId="3279214884" sldId="304"/>
        </pc:sldMkLst>
        <pc:spChg chg="mod">
          <ac:chgData name="Mohit Goel" userId="d0f5aa662146438e" providerId="LiveId" clId="{946CF61B-AAD7-491C-95EC-F95801987FDD}" dt="2022-03-02T21:56:47.142" v="132" actId="113"/>
          <ac:spMkLst>
            <pc:docMk/>
            <pc:sldMk cId="3279214884" sldId="304"/>
            <ac:spMk id="3" creationId="{B4495882-EDC5-46E4-B30A-5D8148EA718C}"/>
          </ac:spMkLst>
        </pc:spChg>
      </pc:sldChg>
      <pc:sldChg chg="modSp ord">
        <pc:chgData name="Mohit Goel" userId="d0f5aa662146438e" providerId="LiveId" clId="{946CF61B-AAD7-491C-95EC-F95801987FDD}" dt="2022-03-04T19:22:48.349" v="375"/>
        <pc:sldMkLst>
          <pc:docMk/>
          <pc:sldMk cId="2161660473" sldId="305"/>
        </pc:sldMkLst>
        <pc:spChg chg="mod">
          <ac:chgData name="Mohit Goel" userId="d0f5aa662146438e" providerId="LiveId" clId="{946CF61B-AAD7-491C-95EC-F95801987FDD}" dt="2022-03-02T21:56:39.405" v="129" actId="113"/>
          <ac:spMkLst>
            <pc:docMk/>
            <pc:sldMk cId="2161660473" sldId="305"/>
            <ac:spMk id="3" creationId="{B4495882-EDC5-46E4-B30A-5D8148EA718C}"/>
          </ac:spMkLst>
        </pc:spChg>
      </pc:sldChg>
      <pc:sldChg chg="modSp mod modAnim">
        <pc:chgData name="Mohit Goel" userId="d0f5aa662146438e" providerId="LiveId" clId="{946CF61B-AAD7-491C-95EC-F95801987FDD}" dt="2022-03-04T19:40:09.613" v="722" actId="14100"/>
        <pc:sldMkLst>
          <pc:docMk/>
          <pc:sldMk cId="585164213" sldId="306"/>
        </pc:sldMkLst>
        <pc:spChg chg="mod">
          <ac:chgData name="Mohit Goel" userId="d0f5aa662146438e" providerId="LiveId" clId="{946CF61B-AAD7-491C-95EC-F95801987FDD}" dt="2022-03-04T19:31:21.239" v="377" actId="1076"/>
          <ac:spMkLst>
            <pc:docMk/>
            <pc:sldMk cId="585164213" sldId="306"/>
            <ac:spMk id="3" creationId="{B4495882-EDC5-46E4-B30A-5D8148EA718C}"/>
          </ac:spMkLst>
        </pc:spChg>
        <pc:picChg chg="mod">
          <ac:chgData name="Mohit Goel" userId="d0f5aa662146438e" providerId="LiveId" clId="{946CF61B-AAD7-491C-95EC-F95801987FDD}" dt="2022-03-04T19:40:09.613" v="722" actId="14100"/>
          <ac:picMkLst>
            <pc:docMk/>
            <pc:sldMk cId="585164213" sldId="306"/>
            <ac:picMk id="5" creationId="{374F1A16-ED9D-4FD4-9369-24F4FD394B8B}"/>
          </ac:picMkLst>
        </pc:picChg>
      </pc:sldChg>
      <pc:sldChg chg="modSp mod modAnim">
        <pc:chgData name="Mohit Goel" userId="d0f5aa662146438e" providerId="LiveId" clId="{946CF61B-AAD7-491C-95EC-F95801987FDD}" dt="2022-03-04T19:43:45.533" v="732" actId="20577"/>
        <pc:sldMkLst>
          <pc:docMk/>
          <pc:sldMk cId="2166280363" sldId="307"/>
        </pc:sldMkLst>
        <pc:spChg chg="mod">
          <ac:chgData name="Mohit Goel" userId="d0f5aa662146438e" providerId="LiveId" clId="{946CF61B-AAD7-491C-95EC-F95801987FDD}" dt="2022-03-04T19:43:45.533" v="732" actId="20577"/>
          <ac:spMkLst>
            <pc:docMk/>
            <pc:sldMk cId="2166280363" sldId="307"/>
            <ac:spMk id="3" creationId="{B4495882-EDC5-46E4-B30A-5D8148EA718C}"/>
          </ac:spMkLst>
        </pc:spChg>
        <pc:picChg chg="mod">
          <ac:chgData name="Mohit Goel" userId="d0f5aa662146438e" providerId="LiveId" clId="{946CF61B-AAD7-491C-95EC-F95801987FDD}" dt="2022-03-04T19:40:36.102" v="724" actId="1076"/>
          <ac:picMkLst>
            <pc:docMk/>
            <pc:sldMk cId="2166280363" sldId="307"/>
            <ac:picMk id="5" creationId="{374F1A16-ED9D-4FD4-9369-24F4FD394B8B}"/>
          </ac:picMkLst>
        </pc:picChg>
      </pc:sldChg>
      <pc:sldChg chg="modSp mod modAnim">
        <pc:chgData name="Mohit Goel" userId="d0f5aa662146438e" providerId="LiveId" clId="{946CF61B-AAD7-491C-95EC-F95801987FDD}" dt="2022-03-04T21:36:33.411" v="733" actId="1076"/>
        <pc:sldMkLst>
          <pc:docMk/>
          <pc:sldMk cId="1761233118" sldId="308"/>
        </pc:sldMkLst>
        <pc:spChg chg="mod">
          <ac:chgData name="Mohit Goel" userId="d0f5aa662146438e" providerId="LiveId" clId="{946CF61B-AAD7-491C-95EC-F95801987FDD}" dt="2022-03-04T19:36:28.702" v="720" actId="20577"/>
          <ac:spMkLst>
            <pc:docMk/>
            <pc:sldMk cId="1761233118" sldId="308"/>
            <ac:spMk id="3" creationId="{B4495882-EDC5-46E4-B30A-5D8148EA718C}"/>
          </ac:spMkLst>
        </pc:spChg>
        <pc:picChg chg="mod">
          <ac:chgData name="Mohit Goel" userId="d0f5aa662146438e" providerId="LiveId" clId="{946CF61B-AAD7-491C-95EC-F95801987FDD}" dt="2022-03-04T21:36:33.411" v="733" actId="1076"/>
          <ac:picMkLst>
            <pc:docMk/>
            <pc:sldMk cId="1761233118" sldId="308"/>
            <ac:picMk id="5" creationId="{A6D83E2F-9BD8-414C-AF0E-BED98BEFDEF3}"/>
          </ac:picMkLst>
        </pc:picChg>
      </pc:sldChg>
      <pc:sldChg chg="modSp mod">
        <pc:chgData name="Mohit Goel" userId="d0f5aa662146438e" providerId="LiveId" clId="{946CF61B-AAD7-491C-95EC-F95801987FDD}" dt="2022-03-04T21:36:51.467" v="734" actId="14100"/>
        <pc:sldMkLst>
          <pc:docMk/>
          <pc:sldMk cId="2827266306" sldId="309"/>
        </pc:sldMkLst>
        <pc:spChg chg="mod">
          <ac:chgData name="Mohit Goel" userId="d0f5aa662146438e" providerId="LiveId" clId="{946CF61B-AAD7-491C-95EC-F95801987FDD}" dt="2022-03-04T21:36:51.467" v="734" actId="14100"/>
          <ac:spMkLst>
            <pc:docMk/>
            <pc:sldMk cId="2827266306" sldId="309"/>
            <ac:spMk id="2" creationId="{4C93A712-9C80-4AD4-91C1-C779D75143C0}"/>
          </ac:spMkLst>
        </pc:spChg>
        <pc:spChg chg="mod">
          <ac:chgData name="Mohit Goel" userId="d0f5aa662146438e" providerId="LiveId" clId="{946CF61B-AAD7-491C-95EC-F95801987FDD}" dt="2022-03-02T21:54:43.884" v="96"/>
          <ac:spMkLst>
            <pc:docMk/>
            <pc:sldMk cId="2827266306" sldId="309"/>
            <ac:spMk id="3" creationId="{B4495882-EDC5-46E4-B30A-5D8148EA718C}"/>
          </ac:spMkLst>
        </pc:spChg>
      </pc:sldChg>
      <pc:sldChg chg="modSp">
        <pc:chgData name="Mohit Goel" userId="d0f5aa662146438e" providerId="LiveId" clId="{946CF61B-AAD7-491C-95EC-F95801987FDD}" dt="2022-03-02T21:56:08.900" v="127" actId="113"/>
        <pc:sldMkLst>
          <pc:docMk/>
          <pc:sldMk cId="1038885404" sldId="310"/>
        </pc:sldMkLst>
        <pc:spChg chg="mod">
          <ac:chgData name="Mohit Goel" userId="d0f5aa662146438e" providerId="LiveId" clId="{946CF61B-AAD7-491C-95EC-F95801987FDD}" dt="2022-03-02T21:56:08.900" v="127" actId="113"/>
          <ac:spMkLst>
            <pc:docMk/>
            <pc:sldMk cId="1038885404" sldId="310"/>
            <ac:spMk id="3" creationId="{B4495882-EDC5-46E4-B30A-5D8148EA718C}"/>
          </ac:spMkLst>
        </pc:spChg>
      </pc:sldChg>
      <pc:sldChg chg="modSp">
        <pc:chgData name="Mohit Goel" userId="d0f5aa662146438e" providerId="LiveId" clId="{946CF61B-AAD7-491C-95EC-F95801987FDD}" dt="2022-03-04T21:51:45.176" v="738" actId="6549"/>
        <pc:sldMkLst>
          <pc:docMk/>
          <pc:sldMk cId="2613718470" sldId="311"/>
        </pc:sldMkLst>
        <pc:spChg chg="mod">
          <ac:chgData name="Mohit Goel" userId="d0f5aa662146438e" providerId="LiveId" clId="{946CF61B-AAD7-491C-95EC-F95801987FDD}" dt="2022-03-04T21:51:45.176" v="738" actId="6549"/>
          <ac:spMkLst>
            <pc:docMk/>
            <pc:sldMk cId="2613718470" sldId="311"/>
            <ac:spMk id="3" creationId="{B4495882-EDC5-46E4-B30A-5D8148EA718C}"/>
          </ac:spMkLst>
        </pc:spChg>
      </pc:sldChg>
      <pc:sldChg chg="modSp">
        <pc:chgData name="Mohit Goel" userId="d0f5aa662146438e" providerId="LiveId" clId="{946CF61B-AAD7-491C-95EC-F95801987FDD}" dt="2022-03-04T22:49:29.599" v="739"/>
        <pc:sldMkLst>
          <pc:docMk/>
          <pc:sldMk cId="4242638853" sldId="312"/>
        </pc:sldMkLst>
        <pc:spChg chg="mod">
          <ac:chgData name="Mohit Goel" userId="d0f5aa662146438e" providerId="LiveId" clId="{946CF61B-AAD7-491C-95EC-F95801987FDD}" dt="2022-03-04T22:49:29.599" v="739"/>
          <ac:spMkLst>
            <pc:docMk/>
            <pc:sldMk cId="4242638853" sldId="312"/>
            <ac:spMk id="3" creationId="{B4495882-EDC5-46E4-B30A-5D8148EA718C}"/>
          </ac:spMkLst>
        </pc:spChg>
      </pc:sldChg>
      <pc:sldChg chg="modSp">
        <pc:chgData name="Mohit Goel" userId="d0f5aa662146438e" providerId="LiveId" clId="{946CF61B-AAD7-491C-95EC-F95801987FDD}" dt="2022-03-04T23:01:11.875" v="811"/>
        <pc:sldMkLst>
          <pc:docMk/>
          <pc:sldMk cId="455360904" sldId="313"/>
        </pc:sldMkLst>
        <pc:spChg chg="mod">
          <ac:chgData name="Mohit Goel" userId="d0f5aa662146438e" providerId="LiveId" clId="{946CF61B-AAD7-491C-95EC-F95801987FDD}" dt="2022-03-04T23:01:11.875" v="811"/>
          <ac:spMkLst>
            <pc:docMk/>
            <pc:sldMk cId="455360904" sldId="313"/>
            <ac:spMk id="3" creationId="{B4495882-EDC5-46E4-B30A-5D8148EA718C}"/>
          </ac:spMkLst>
        </pc:spChg>
      </pc:sldChg>
      <pc:sldChg chg="modSp add modAnim">
        <pc:chgData name="Mohit Goel" userId="d0f5aa662146438e" providerId="LiveId" clId="{946CF61B-AAD7-491C-95EC-F95801987FDD}" dt="2022-03-04T23:00:28.844" v="808" actId="20577"/>
        <pc:sldMkLst>
          <pc:docMk/>
          <pc:sldMk cId="26984262" sldId="315"/>
        </pc:sldMkLst>
        <pc:spChg chg="mod">
          <ac:chgData name="Mohit Goel" userId="d0f5aa662146438e" providerId="LiveId" clId="{946CF61B-AAD7-491C-95EC-F95801987FDD}" dt="2022-03-04T23:00:28.844" v="808" actId="20577"/>
          <ac:spMkLst>
            <pc:docMk/>
            <pc:sldMk cId="26984262" sldId="315"/>
            <ac:spMk id="3" creationId="{B4495882-EDC5-46E4-B30A-5D8148EA718C}"/>
          </ac:spMkLst>
        </pc:spChg>
      </pc:sldChg>
    </pc:docChg>
  </pc:docChgLst>
  <pc:docChgLst>
    <pc:chgData name="Mohit Goel" userId="d0f5aa662146438e" providerId="LiveId" clId="{5DB523FC-0EFD-49E4-A5A6-84A110838E1B}"/>
    <pc:docChg chg="undo custSel addSld delSld modSld sldOrd">
      <pc:chgData name="Mohit Goel" userId="d0f5aa662146438e" providerId="LiveId" clId="{5DB523FC-0EFD-49E4-A5A6-84A110838E1B}" dt="2021-11-12T16:01:43.564" v="9127"/>
      <pc:docMkLst>
        <pc:docMk/>
      </pc:docMkLst>
      <pc:sldChg chg="modAnim">
        <pc:chgData name="Mohit Goel" userId="d0f5aa662146438e" providerId="LiveId" clId="{5DB523FC-0EFD-49E4-A5A6-84A110838E1B}" dt="2021-11-10T23:18:53.785" v="149"/>
        <pc:sldMkLst>
          <pc:docMk/>
          <pc:sldMk cId="3983328125" sldId="278"/>
        </pc:sldMkLst>
      </pc:sldChg>
      <pc:sldChg chg="modSp modAnim">
        <pc:chgData name="Mohit Goel" userId="d0f5aa662146438e" providerId="LiveId" clId="{5DB523FC-0EFD-49E4-A5A6-84A110838E1B}" dt="2021-11-12T16:01:43.564" v="9127"/>
        <pc:sldMkLst>
          <pc:docMk/>
          <pc:sldMk cId="2865097216" sldId="279"/>
        </pc:sldMkLst>
        <pc:spChg chg="mod">
          <ac:chgData name="Mohit Goel" userId="d0f5aa662146438e" providerId="LiveId" clId="{5DB523FC-0EFD-49E4-A5A6-84A110838E1B}" dt="2021-11-10T23:37:05.004" v="977" actId="20577"/>
          <ac:spMkLst>
            <pc:docMk/>
            <pc:sldMk cId="2865097216" sldId="279"/>
            <ac:spMk id="3" creationId="{B4495882-EDC5-46E4-B30A-5D8148EA718C}"/>
          </ac:spMkLst>
        </pc:spChg>
      </pc:sldChg>
      <pc:sldChg chg="modSp add modAnim">
        <pc:chgData name="Mohit Goel" userId="d0f5aa662146438e" providerId="LiveId" clId="{5DB523FC-0EFD-49E4-A5A6-84A110838E1B}" dt="2021-11-11T17:18:00.983" v="1554" actId="403"/>
        <pc:sldMkLst>
          <pc:docMk/>
          <pc:sldMk cId="4070225908" sldId="280"/>
        </pc:sldMkLst>
        <pc:spChg chg="mod">
          <ac:chgData name="Mohit Goel" userId="d0f5aa662146438e" providerId="LiveId" clId="{5DB523FC-0EFD-49E4-A5A6-84A110838E1B}" dt="2021-11-11T17:18:00.983" v="1554" actId="403"/>
          <ac:spMkLst>
            <pc:docMk/>
            <pc:sldMk cId="4070225908" sldId="280"/>
            <ac:spMk id="3" creationId="{B4495882-EDC5-46E4-B30A-5D8148EA718C}"/>
          </ac:spMkLst>
        </pc:spChg>
      </pc:sldChg>
      <pc:sldChg chg="modSp add mod modAnim">
        <pc:chgData name="Mohit Goel" userId="d0f5aa662146438e" providerId="LiveId" clId="{5DB523FC-0EFD-49E4-A5A6-84A110838E1B}" dt="2021-11-11T17:17:56.575" v="1551" actId="27636"/>
        <pc:sldMkLst>
          <pc:docMk/>
          <pc:sldMk cId="1368296582" sldId="281"/>
        </pc:sldMkLst>
        <pc:spChg chg="mod">
          <ac:chgData name="Mohit Goel" userId="d0f5aa662146438e" providerId="LiveId" clId="{5DB523FC-0EFD-49E4-A5A6-84A110838E1B}" dt="2021-11-11T17:17:56.575" v="1551" actId="27636"/>
          <ac:spMkLst>
            <pc:docMk/>
            <pc:sldMk cId="1368296582" sldId="281"/>
            <ac:spMk id="3" creationId="{B4495882-EDC5-46E4-B30A-5D8148EA718C}"/>
          </ac:spMkLst>
        </pc:spChg>
      </pc:sldChg>
      <pc:sldChg chg="modSp add mod modAnim">
        <pc:chgData name="Mohit Goel" userId="d0f5aa662146438e" providerId="LiveId" clId="{5DB523FC-0EFD-49E4-A5A6-84A110838E1B}" dt="2021-11-11T17:17:48.372" v="1545" actId="403"/>
        <pc:sldMkLst>
          <pc:docMk/>
          <pc:sldMk cId="3375309478" sldId="282"/>
        </pc:sldMkLst>
        <pc:spChg chg="mod">
          <ac:chgData name="Mohit Goel" userId="d0f5aa662146438e" providerId="LiveId" clId="{5DB523FC-0EFD-49E4-A5A6-84A110838E1B}" dt="2021-11-11T17:17:48.372" v="1545" actId="403"/>
          <ac:spMkLst>
            <pc:docMk/>
            <pc:sldMk cId="3375309478" sldId="282"/>
            <ac:spMk id="3" creationId="{B4495882-EDC5-46E4-B30A-5D8148EA718C}"/>
          </ac:spMkLst>
        </pc:spChg>
      </pc:sldChg>
      <pc:sldChg chg="modSp add modAnim">
        <pc:chgData name="Mohit Goel" userId="d0f5aa662146438e" providerId="LiveId" clId="{5DB523FC-0EFD-49E4-A5A6-84A110838E1B}" dt="2021-11-11T17:17:43.859" v="1543" actId="403"/>
        <pc:sldMkLst>
          <pc:docMk/>
          <pc:sldMk cId="4004189390" sldId="283"/>
        </pc:sldMkLst>
        <pc:spChg chg="mod">
          <ac:chgData name="Mohit Goel" userId="d0f5aa662146438e" providerId="LiveId" clId="{5DB523FC-0EFD-49E4-A5A6-84A110838E1B}" dt="2021-11-11T17:17:43.859" v="1543" actId="403"/>
          <ac:spMkLst>
            <pc:docMk/>
            <pc:sldMk cId="4004189390" sldId="283"/>
            <ac:spMk id="3" creationId="{B4495882-EDC5-46E4-B30A-5D8148EA718C}"/>
          </ac:spMkLst>
        </pc:spChg>
      </pc:sldChg>
      <pc:sldChg chg="modSp add del mod modAnim">
        <pc:chgData name="Mohit Goel" userId="d0f5aa662146438e" providerId="LiveId" clId="{5DB523FC-0EFD-49E4-A5A6-84A110838E1B}" dt="2021-11-11T17:22:11.674" v="1571" actId="47"/>
        <pc:sldMkLst>
          <pc:docMk/>
          <pc:sldMk cId="2366871322" sldId="284"/>
        </pc:sldMkLst>
        <pc:spChg chg="mod">
          <ac:chgData name="Mohit Goel" userId="d0f5aa662146438e" providerId="LiveId" clId="{5DB523FC-0EFD-49E4-A5A6-84A110838E1B}" dt="2021-11-11T17:11:05.048" v="1235" actId="20577"/>
          <ac:spMkLst>
            <pc:docMk/>
            <pc:sldMk cId="2366871322" sldId="284"/>
            <ac:spMk id="2" creationId="{4C93A712-9C80-4AD4-91C1-C779D75143C0}"/>
          </ac:spMkLst>
        </pc:spChg>
        <pc:spChg chg="mod">
          <ac:chgData name="Mohit Goel" userId="d0f5aa662146438e" providerId="LiveId" clId="{5DB523FC-0EFD-49E4-A5A6-84A110838E1B}" dt="2021-11-11T17:17:36.743" v="1541" actId="403"/>
          <ac:spMkLst>
            <pc:docMk/>
            <pc:sldMk cId="2366871322" sldId="284"/>
            <ac:spMk id="3" creationId="{B4495882-EDC5-46E4-B30A-5D8148EA718C}"/>
          </ac:spMkLst>
        </pc:spChg>
      </pc:sldChg>
      <pc:sldChg chg="modSp add mod modAnim">
        <pc:chgData name="Mohit Goel" userId="d0f5aa662146438e" providerId="LiveId" clId="{5DB523FC-0EFD-49E4-A5A6-84A110838E1B}" dt="2021-11-11T17:22:02.977" v="1570" actId="255"/>
        <pc:sldMkLst>
          <pc:docMk/>
          <pc:sldMk cId="1610875341" sldId="285"/>
        </pc:sldMkLst>
        <pc:spChg chg="mod">
          <ac:chgData name="Mohit Goel" userId="d0f5aa662146438e" providerId="LiveId" clId="{5DB523FC-0EFD-49E4-A5A6-84A110838E1B}" dt="2021-11-11T17:22:02.977" v="1570" actId="255"/>
          <ac:spMkLst>
            <pc:docMk/>
            <pc:sldMk cId="1610875341" sldId="285"/>
            <ac:spMk id="3" creationId="{B4495882-EDC5-46E4-B30A-5D8148EA718C}"/>
          </ac:spMkLst>
        </pc:spChg>
      </pc:sldChg>
      <pc:sldChg chg="addSp delSp modSp add mod delAnim modAnim">
        <pc:chgData name="Mohit Goel" userId="d0f5aa662146438e" providerId="LiveId" clId="{5DB523FC-0EFD-49E4-A5A6-84A110838E1B}" dt="2021-11-11T18:45:45.698" v="2127"/>
        <pc:sldMkLst>
          <pc:docMk/>
          <pc:sldMk cId="1510773501" sldId="286"/>
        </pc:sldMkLst>
        <pc:spChg chg="mod">
          <ac:chgData name="Mohit Goel" userId="d0f5aa662146438e" providerId="LiveId" clId="{5DB523FC-0EFD-49E4-A5A6-84A110838E1B}" dt="2021-11-11T18:45:33.142" v="2124" actId="20577"/>
          <ac:spMkLst>
            <pc:docMk/>
            <pc:sldMk cId="1510773501" sldId="286"/>
            <ac:spMk id="3" creationId="{B4495882-EDC5-46E4-B30A-5D8148EA718C}"/>
          </ac:spMkLst>
        </pc:spChg>
        <pc:graphicFrameChg chg="add del mod">
          <ac:chgData name="Mohit Goel" userId="d0f5aa662146438e" providerId="LiveId" clId="{5DB523FC-0EFD-49E4-A5A6-84A110838E1B}" dt="2021-11-11T18:19:17.932" v="1689"/>
          <ac:graphicFrameMkLst>
            <pc:docMk/>
            <pc:sldMk cId="1510773501" sldId="286"/>
            <ac:graphicFrameMk id="4" creationId="{E199985D-4969-4019-8C60-4C34D2BAC63E}"/>
          </ac:graphicFrameMkLst>
        </pc:graphicFrameChg>
        <pc:graphicFrameChg chg="add del mod modGraphic">
          <ac:chgData name="Mohit Goel" userId="d0f5aa662146438e" providerId="LiveId" clId="{5DB523FC-0EFD-49E4-A5A6-84A110838E1B}" dt="2021-11-11T18:35:17.356" v="1874" actId="478"/>
          <ac:graphicFrameMkLst>
            <pc:docMk/>
            <pc:sldMk cId="1510773501" sldId="286"/>
            <ac:graphicFrameMk id="5" creationId="{DD0E4ABF-ECC8-43DC-A193-A9CB0336C2C5}"/>
          </ac:graphicFrameMkLst>
        </pc:graphicFrameChg>
        <pc:graphicFrameChg chg="add mod">
          <ac:chgData name="Mohit Goel" userId="d0f5aa662146438e" providerId="LiveId" clId="{5DB523FC-0EFD-49E4-A5A6-84A110838E1B}" dt="2021-11-11T18:45:37.868" v="2125" actId="1076"/>
          <ac:graphicFrameMkLst>
            <pc:docMk/>
            <pc:sldMk cId="1510773501" sldId="286"/>
            <ac:graphicFrameMk id="6" creationId="{B43E9EAB-1DCA-4439-A71E-7CAE4CFD8BE9}"/>
          </ac:graphicFrameMkLst>
        </pc:graphicFrameChg>
      </pc:sldChg>
      <pc:sldChg chg="addSp delSp modSp add mod setBg delAnim modAnim">
        <pc:chgData name="Mohit Goel" userId="d0f5aa662146438e" providerId="LiveId" clId="{5DB523FC-0EFD-49E4-A5A6-84A110838E1B}" dt="2021-11-11T18:28:03.637" v="1855"/>
        <pc:sldMkLst>
          <pc:docMk/>
          <pc:sldMk cId="2951093731" sldId="287"/>
        </pc:sldMkLst>
        <pc:spChg chg="mod">
          <ac:chgData name="Mohit Goel" userId="d0f5aa662146438e" providerId="LiveId" clId="{5DB523FC-0EFD-49E4-A5A6-84A110838E1B}" dt="2021-11-11T18:27:49.326" v="1853" actId="122"/>
          <ac:spMkLst>
            <pc:docMk/>
            <pc:sldMk cId="2951093731" sldId="287"/>
            <ac:spMk id="2" creationId="{4C93A712-9C80-4AD4-91C1-C779D75143C0}"/>
          </ac:spMkLst>
        </pc:spChg>
        <pc:spChg chg="mod">
          <ac:chgData name="Mohit Goel" userId="d0f5aa662146438e" providerId="LiveId" clId="{5DB523FC-0EFD-49E4-A5A6-84A110838E1B}" dt="2021-11-11T18:27:36.102" v="1852" actId="20577"/>
          <ac:spMkLst>
            <pc:docMk/>
            <pc:sldMk cId="2951093731" sldId="287"/>
            <ac:spMk id="3" creationId="{B4495882-EDC5-46E4-B30A-5D8148EA718C}"/>
          </ac:spMkLst>
        </pc:spChg>
        <pc:spChg chg="add del">
          <ac:chgData name="Mohit Goel" userId="d0f5aa662146438e" providerId="LiveId" clId="{5DB523FC-0EFD-49E4-A5A6-84A110838E1B}" dt="2021-11-11T18:22:17.872" v="1730"/>
          <ac:spMkLst>
            <pc:docMk/>
            <pc:sldMk cId="2951093731" sldId="287"/>
            <ac:spMk id="4" creationId="{82B3D1DE-BA00-4EB3-9837-93A046877B4E}"/>
          </ac:spMkLst>
        </pc:spChg>
        <pc:graphicFrameChg chg="del">
          <ac:chgData name="Mohit Goel" userId="d0f5aa662146438e" providerId="LiveId" clId="{5DB523FC-0EFD-49E4-A5A6-84A110838E1B}" dt="2021-11-11T18:21:16.143" v="1703" actId="478"/>
          <ac:graphicFrameMkLst>
            <pc:docMk/>
            <pc:sldMk cId="2951093731" sldId="287"/>
            <ac:graphicFrameMk id="5" creationId="{DD0E4ABF-ECC8-43DC-A193-A9CB0336C2C5}"/>
          </ac:graphicFrameMkLst>
        </pc:graphicFrameChg>
        <pc:picChg chg="add mod">
          <ac:chgData name="Mohit Goel" userId="d0f5aa662146438e" providerId="LiveId" clId="{5DB523FC-0EFD-49E4-A5A6-84A110838E1B}" dt="2021-11-11T18:27:12.348" v="1848" actId="26606"/>
          <ac:picMkLst>
            <pc:docMk/>
            <pc:sldMk cId="2951093731" sldId="287"/>
            <ac:picMk id="7" creationId="{2BF128A1-E800-4D9C-A010-6A5FFF6237E8}"/>
          </ac:picMkLst>
        </pc:picChg>
      </pc:sldChg>
      <pc:sldChg chg="delSp add del mod">
        <pc:chgData name="Mohit Goel" userId="d0f5aa662146438e" providerId="LiveId" clId="{5DB523FC-0EFD-49E4-A5A6-84A110838E1B}" dt="2021-11-11T18:28:41.529" v="1858" actId="47"/>
        <pc:sldMkLst>
          <pc:docMk/>
          <pc:sldMk cId="219922972" sldId="288"/>
        </pc:sldMkLst>
        <pc:picChg chg="del">
          <ac:chgData name="Mohit Goel" userId="d0f5aa662146438e" providerId="LiveId" clId="{5DB523FC-0EFD-49E4-A5A6-84A110838E1B}" dt="2021-11-11T18:28:25.286" v="1857" actId="478"/>
          <ac:picMkLst>
            <pc:docMk/>
            <pc:sldMk cId="219922972" sldId="288"/>
            <ac:picMk id="7" creationId="{2BF128A1-E800-4D9C-A010-6A5FFF6237E8}"/>
          </ac:picMkLst>
        </pc:picChg>
      </pc:sldChg>
      <pc:sldChg chg="addSp delSp modSp add mod ord delAnim modAnim">
        <pc:chgData name="Mohit Goel" userId="d0f5aa662146438e" providerId="LiveId" clId="{5DB523FC-0EFD-49E4-A5A6-84A110838E1B}" dt="2021-11-11T18:57:26.604" v="2681"/>
        <pc:sldMkLst>
          <pc:docMk/>
          <pc:sldMk cId="955611941" sldId="288"/>
        </pc:sldMkLst>
        <pc:spChg chg="mod">
          <ac:chgData name="Mohit Goel" userId="d0f5aa662146438e" providerId="LiveId" clId="{5DB523FC-0EFD-49E4-A5A6-84A110838E1B}" dt="2021-11-11T18:29:07.273" v="1872" actId="20577"/>
          <ac:spMkLst>
            <pc:docMk/>
            <pc:sldMk cId="955611941" sldId="288"/>
            <ac:spMk id="2" creationId="{4C93A712-9C80-4AD4-91C1-C779D75143C0}"/>
          </ac:spMkLst>
        </pc:spChg>
        <pc:spChg chg="mod">
          <ac:chgData name="Mohit Goel" userId="d0f5aa662146438e" providerId="LiveId" clId="{5DB523FC-0EFD-49E4-A5A6-84A110838E1B}" dt="2021-11-11T18:51:13.041" v="2470" actId="403"/>
          <ac:spMkLst>
            <pc:docMk/>
            <pc:sldMk cId="955611941" sldId="288"/>
            <ac:spMk id="3" creationId="{B4495882-EDC5-46E4-B30A-5D8148EA718C}"/>
          </ac:spMkLst>
        </pc:spChg>
        <pc:graphicFrameChg chg="add del mod">
          <ac:chgData name="Mohit Goel" userId="d0f5aa662146438e" providerId="LiveId" clId="{5DB523FC-0EFD-49E4-A5A6-84A110838E1B}" dt="2021-11-11T18:51:05.327" v="2467" actId="478"/>
          <ac:graphicFrameMkLst>
            <pc:docMk/>
            <pc:sldMk cId="955611941" sldId="288"/>
            <ac:graphicFrameMk id="4" creationId="{2AAC25E4-07F7-491F-B384-2149A3B6EFC4}"/>
          </ac:graphicFrameMkLst>
        </pc:graphicFrameChg>
      </pc:sldChg>
      <pc:sldChg chg="addSp modSp add mod modAnim">
        <pc:chgData name="Mohit Goel" userId="d0f5aa662146438e" providerId="LiveId" clId="{5DB523FC-0EFD-49E4-A5A6-84A110838E1B}" dt="2021-11-11T18:57:08.965" v="2680"/>
        <pc:sldMkLst>
          <pc:docMk/>
          <pc:sldMk cId="3485384371" sldId="289"/>
        </pc:sldMkLst>
        <pc:spChg chg="mod">
          <ac:chgData name="Mohit Goel" userId="d0f5aa662146438e" providerId="LiveId" clId="{5DB523FC-0EFD-49E4-A5A6-84A110838E1B}" dt="2021-11-11T18:55:47.438" v="2669" actId="20577"/>
          <ac:spMkLst>
            <pc:docMk/>
            <pc:sldMk cId="3485384371" sldId="289"/>
            <ac:spMk id="3" creationId="{B4495882-EDC5-46E4-B30A-5D8148EA718C}"/>
          </ac:spMkLst>
        </pc:spChg>
        <pc:spChg chg="add mod">
          <ac:chgData name="Mohit Goel" userId="d0f5aa662146438e" providerId="LiveId" clId="{5DB523FC-0EFD-49E4-A5A6-84A110838E1B}" dt="2021-11-11T18:56:49.634" v="2677" actId="207"/>
          <ac:spMkLst>
            <pc:docMk/>
            <pc:sldMk cId="3485384371" sldId="289"/>
            <ac:spMk id="6" creationId="{3160F137-BFEC-4FC1-8321-CC95AE4DCCE3}"/>
          </ac:spMkLst>
        </pc:spChg>
        <pc:graphicFrameChg chg="add mod">
          <ac:chgData name="Mohit Goel" userId="d0f5aa662146438e" providerId="LiveId" clId="{5DB523FC-0EFD-49E4-A5A6-84A110838E1B}" dt="2021-11-11T18:51:44.764" v="2474" actId="1076"/>
          <ac:graphicFrameMkLst>
            <pc:docMk/>
            <pc:sldMk cId="3485384371" sldId="289"/>
            <ac:graphicFrameMk id="4" creationId="{60B85195-4446-4659-83CA-1C89174415CC}"/>
          </ac:graphicFrameMkLst>
        </pc:graphicFrameChg>
        <pc:picChg chg="add mod">
          <ac:chgData name="Mohit Goel" userId="d0f5aa662146438e" providerId="LiveId" clId="{5DB523FC-0EFD-49E4-A5A6-84A110838E1B}" dt="2021-11-11T18:56:18.084" v="2673" actId="1076"/>
          <ac:picMkLst>
            <pc:docMk/>
            <pc:sldMk cId="3485384371" sldId="289"/>
            <ac:picMk id="5" creationId="{D12844C5-961B-42D1-9E27-110C3FB0152D}"/>
          </ac:picMkLst>
        </pc:picChg>
      </pc:sldChg>
      <pc:sldChg chg="delSp modSp add mod delAnim modAnim">
        <pc:chgData name="Mohit Goel" userId="d0f5aa662146438e" providerId="LiveId" clId="{5DB523FC-0EFD-49E4-A5A6-84A110838E1B}" dt="2021-11-11T19:18:52.102" v="3415"/>
        <pc:sldMkLst>
          <pc:docMk/>
          <pc:sldMk cId="2366370252" sldId="290"/>
        </pc:sldMkLst>
        <pc:spChg chg="mod">
          <ac:chgData name="Mohit Goel" userId="d0f5aa662146438e" providerId="LiveId" clId="{5DB523FC-0EFD-49E4-A5A6-84A110838E1B}" dt="2021-11-11T19:13:09.873" v="3203" actId="403"/>
          <ac:spMkLst>
            <pc:docMk/>
            <pc:sldMk cId="2366370252" sldId="290"/>
            <ac:spMk id="3" creationId="{B4495882-EDC5-46E4-B30A-5D8148EA718C}"/>
          </ac:spMkLst>
        </pc:spChg>
        <pc:spChg chg="del">
          <ac:chgData name="Mohit Goel" userId="d0f5aa662146438e" providerId="LiveId" clId="{5DB523FC-0EFD-49E4-A5A6-84A110838E1B}" dt="2021-11-11T18:58:05.426" v="2684" actId="478"/>
          <ac:spMkLst>
            <pc:docMk/>
            <pc:sldMk cId="2366370252" sldId="290"/>
            <ac:spMk id="6" creationId="{3160F137-BFEC-4FC1-8321-CC95AE4DCCE3}"/>
          </ac:spMkLst>
        </pc:spChg>
        <pc:graphicFrameChg chg="del">
          <ac:chgData name="Mohit Goel" userId="d0f5aa662146438e" providerId="LiveId" clId="{5DB523FC-0EFD-49E4-A5A6-84A110838E1B}" dt="2021-11-11T18:58:20.418" v="2686" actId="478"/>
          <ac:graphicFrameMkLst>
            <pc:docMk/>
            <pc:sldMk cId="2366370252" sldId="290"/>
            <ac:graphicFrameMk id="4" creationId="{60B85195-4446-4659-83CA-1C89174415CC}"/>
          </ac:graphicFrameMkLst>
        </pc:graphicFrameChg>
        <pc:picChg chg="del">
          <ac:chgData name="Mohit Goel" userId="d0f5aa662146438e" providerId="LiveId" clId="{5DB523FC-0EFD-49E4-A5A6-84A110838E1B}" dt="2021-11-11T18:58:03.059" v="2683" actId="478"/>
          <ac:picMkLst>
            <pc:docMk/>
            <pc:sldMk cId="2366370252" sldId="290"/>
            <ac:picMk id="5" creationId="{D12844C5-961B-42D1-9E27-110C3FB0152D}"/>
          </ac:picMkLst>
        </pc:picChg>
      </pc:sldChg>
      <pc:sldChg chg="modSp add mod modAnim">
        <pc:chgData name="Mohit Goel" userId="d0f5aa662146438e" providerId="LiveId" clId="{5DB523FC-0EFD-49E4-A5A6-84A110838E1B}" dt="2021-11-11T19:20:14.595" v="3497" actId="20577"/>
        <pc:sldMkLst>
          <pc:docMk/>
          <pc:sldMk cId="2434725048" sldId="291"/>
        </pc:sldMkLst>
        <pc:spChg chg="mod">
          <ac:chgData name="Mohit Goel" userId="d0f5aa662146438e" providerId="LiveId" clId="{5DB523FC-0EFD-49E4-A5A6-84A110838E1B}" dt="2021-11-11T19:20:14.595" v="3497" actId="20577"/>
          <ac:spMkLst>
            <pc:docMk/>
            <pc:sldMk cId="2434725048" sldId="291"/>
            <ac:spMk id="3" creationId="{B4495882-EDC5-46E4-B30A-5D8148EA718C}"/>
          </ac:spMkLst>
        </pc:spChg>
      </pc:sldChg>
      <pc:sldChg chg="modSp add mod modAnim">
        <pc:chgData name="Mohit Goel" userId="d0f5aa662146438e" providerId="LiveId" clId="{5DB523FC-0EFD-49E4-A5A6-84A110838E1B}" dt="2021-11-11T19:47:03.089" v="3949" actId="20577"/>
        <pc:sldMkLst>
          <pc:docMk/>
          <pc:sldMk cId="3682236769" sldId="292"/>
        </pc:sldMkLst>
        <pc:spChg chg="mod">
          <ac:chgData name="Mohit Goel" userId="d0f5aa662146438e" providerId="LiveId" clId="{5DB523FC-0EFD-49E4-A5A6-84A110838E1B}" dt="2021-11-11T19:41:44" v="3561" actId="20577"/>
          <ac:spMkLst>
            <pc:docMk/>
            <pc:sldMk cId="3682236769" sldId="292"/>
            <ac:spMk id="2" creationId="{4C93A712-9C80-4AD4-91C1-C779D75143C0}"/>
          </ac:spMkLst>
        </pc:spChg>
        <pc:spChg chg="mod">
          <ac:chgData name="Mohit Goel" userId="d0f5aa662146438e" providerId="LiveId" clId="{5DB523FC-0EFD-49E4-A5A6-84A110838E1B}" dt="2021-11-11T19:47:03.089" v="3949" actId="20577"/>
          <ac:spMkLst>
            <pc:docMk/>
            <pc:sldMk cId="3682236769" sldId="292"/>
            <ac:spMk id="3" creationId="{B4495882-EDC5-46E4-B30A-5D8148EA718C}"/>
          </ac:spMkLst>
        </pc:spChg>
      </pc:sldChg>
      <pc:sldChg chg="addSp delSp modSp add mod setBg modAnim">
        <pc:chgData name="Mohit Goel" userId="d0f5aa662146438e" providerId="LiveId" clId="{5DB523FC-0EFD-49E4-A5A6-84A110838E1B}" dt="2021-11-11T21:35:05.888" v="5747" actId="255"/>
        <pc:sldMkLst>
          <pc:docMk/>
          <pc:sldMk cId="2656731872" sldId="293"/>
        </pc:sldMkLst>
        <pc:spChg chg="mod">
          <ac:chgData name="Mohit Goel" userId="d0f5aa662146438e" providerId="LiveId" clId="{5DB523FC-0EFD-49E4-A5A6-84A110838E1B}" dt="2021-11-11T19:51:16.607" v="4024" actId="122"/>
          <ac:spMkLst>
            <pc:docMk/>
            <pc:sldMk cId="2656731872" sldId="293"/>
            <ac:spMk id="2" creationId="{4C93A712-9C80-4AD4-91C1-C779D75143C0}"/>
          </ac:spMkLst>
        </pc:spChg>
        <pc:spChg chg="mod">
          <ac:chgData name="Mohit Goel" userId="d0f5aa662146438e" providerId="LiveId" clId="{5DB523FC-0EFD-49E4-A5A6-84A110838E1B}" dt="2021-11-11T21:35:05.888" v="5747" actId="255"/>
          <ac:spMkLst>
            <pc:docMk/>
            <pc:sldMk cId="2656731872" sldId="293"/>
            <ac:spMk id="3" creationId="{B4495882-EDC5-46E4-B30A-5D8148EA718C}"/>
          </ac:spMkLst>
        </pc:spChg>
        <pc:spChg chg="add del">
          <ac:chgData name="Mohit Goel" userId="d0f5aa662146438e" providerId="LiveId" clId="{5DB523FC-0EFD-49E4-A5A6-84A110838E1B}" dt="2021-11-11T19:49:13.151" v="3993"/>
          <ac:spMkLst>
            <pc:docMk/>
            <pc:sldMk cId="2656731872" sldId="293"/>
            <ac:spMk id="4" creationId="{7FC4C797-60FC-426E-B687-05A1E32E21F1}"/>
          </ac:spMkLst>
        </pc:spChg>
        <pc:picChg chg="add mod">
          <ac:chgData name="Mohit Goel" userId="d0f5aa662146438e" providerId="LiveId" clId="{5DB523FC-0EFD-49E4-A5A6-84A110838E1B}" dt="2021-11-11T19:51:13.930" v="4023" actId="26606"/>
          <ac:picMkLst>
            <pc:docMk/>
            <pc:sldMk cId="2656731872" sldId="293"/>
            <ac:picMk id="6" creationId="{2B3A4C4C-FA63-41AE-AA99-43357E93A6DB}"/>
          </ac:picMkLst>
        </pc:picChg>
      </pc:sldChg>
      <pc:sldChg chg="modSp add mod modAnim">
        <pc:chgData name="Mohit Goel" userId="d0f5aa662146438e" providerId="LiveId" clId="{5DB523FC-0EFD-49E4-A5A6-84A110838E1B}" dt="2021-11-11T20:45:04.146" v="4079" actId="27636"/>
        <pc:sldMkLst>
          <pc:docMk/>
          <pc:sldMk cId="2876934293" sldId="294"/>
        </pc:sldMkLst>
        <pc:spChg chg="mod">
          <ac:chgData name="Mohit Goel" userId="d0f5aa662146438e" providerId="LiveId" clId="{5DB523FC-0EFD-49E4-A5A6-84A110838E1B}" dt="2021-11-11T20:45:04.146" v="4079" actId="27636"/>
          <ac:spMkLst>
            <pc:docMk/>
            <pc:sldMk cId="2876934293" sldId="294"/>
            <ac:spMk id="3" creationId="{B4495882-EDC5-46E4-B30A-5D8148EA718C}"/>
          </ac:spMkLst>
        </pc:spChg>
      </pc:sldChg>
      <pc:sldChg chg="modSp add mod ord modAnim">
        <pc:chgData name="Mohit Goel" userId="d0f5aa662146438e" providerId="LiveId" clId="{5DB523FC-0EFD-49E4-A5A6-84A110838E1B}" dt="2021-11-11T21:39:07.348" v="6009"/>
        <pc:sldMkLst>
          <pc:docMk/>
          <pc:sldMk cId="2697974161" sldId="295"/>
        </pc:sldMkLst>
        <pc:spChg chg="mod">
          <ac:chgData name="Mohit Goel" userId="d0f5aa662146438e" providerId="LiveId" clId="{5DB523FC-0EFD-49E4-A5A6-84A110838E1B}" dt="2021-11-11T20:46:31.511" v="4140" actId="20577"/>
          <ac:spMkLst>
            <pc:docMk/>
            <pc:sldMk cId="2697974161" sldId="295"/>
            <ac:spMk id="2" creationId="{4C93A712-9C80-4AD4-91C1-C779D75143C0}"/>
          </ac:spMkLst>
        </pc:spChg>
        <pc:spChg chg="mod">
          <ac:chgData name="Mohit Goel" userId="d0f5aa662146438e" providerId="LiveId" clId="{5DB523FC-0EFD-49E4-A5A6-84A110838E1B}" dt="2021-11-11T20:54:36.981" v="4601" actId="255"/>
          <ac:spMkLst>
            <pc:docMk/>
            <pc:sldMk cId="2697974161" sldId="295"/>
            <ac:spMk id="3" creationId="{B4495882-EDC5-46E4-B30A-5D8148EA718C}"/>
          </ac:spMkLst>
        </pc:spChg>
      </pc:sldChg>
      <pc:sldChg chg="add del">
        <pc:chgData name="Mohit Goel" userId="d0f5aa662146438e" providerId="LiveId" clId="{5DB523FC-0EFD-49E4-A5A6-84A110838E1B}" dt="2021-11-11T20:46:03.877" v="4104" actId="47"/>
        <pc:sldMkLst>
          <pc:docMk/>
          <pc:sldMk cId="4141056266" sldId="295"/>
        </pc:sldMkLst>
      </pc:sldChg>
      <pc:sldChg chg="modSp add mod modAnim">
        <pc:chgData name="Mohit Goel" userId="d0f5aa662146438e" providerId="LiveId" clId="{5DB523FC-0EFD-49E4-A5A6-84A110838E1B}" dt="2021-11-11T21:39:38.188" v="6019"/>
        <pc:sldMkLst>
          <pc:docMk/>
          <pc:sldMk cId="581084926" sldId="296"/>
        </pc:sldMkLst>
        <pc:spChg chg="mod">
          <ac:chgData name="Mohit Goel" userId="d0f5aa662146438e" providerId="LiveId" clId="{5DB523FC-0EFD-49E4-A5A6-84A110838E1B}" dt="2021-11-11T21:32:02.932" v="5504" actId="20577"/>
          <ac:spMkLst>
            <pc:docMk/>
            <pc:sldMk cId="581084926" sldId="296"/>
            <ac:spMk id="3" creationId="{B4495882-EDC5-46E4-B30A-5D8148EA718C}"/>
          </ac:spMkLst>
        </pc:spChg>
      </pc:sldChg>
      <pc:sldChg chg="modSp add modAnim">
        <pc:chgData name="Mohit Goel" userId="d0f5aa662146438e" providerId="LiveId" clId="{5DB523FC-0EFD-49E4-A5A6-84A110838E1B}" dt="2021-11-11T21:39:57.239" v="6029"/>
        <pc:sldMkLst>
          <pc:docMk/>
          <pc:sldMk cId="1822425795" sldId="297"/>
        </pc:sldMkLst>
        <pc:spChg chg="mod">
          <ac:chgData name="Mohit Goel" userId="d0f5aa662146438e" providerId="LiveId" clId="{5DB523FC-0EFD-49E4-A5A6-84A110838E1B}" dt="2021-11-11T21:34:48.515" v="5746" actId="255"/>
          <ac:spMkLst>
            <pc:docMk/>
            <pc:sldMk cId="1822425795" sldId="297"/>
            <ac:spMk id="3" creationId="{B4495882-EDC5-46E4-B30A-5D8148EA718C}"/>
          </ac:spMkLst>
        </pc:spChg>
      </pc:sldChg>
      <pc:sldChg chg="modSp add modAnim">
        <pc:chgData name="Mohit Goel" userId="d0f5aa662146438e" providerId="LiveId" clId="{5DB523FC-0EFD-49E4-A5A6-84A110838E1B}" dt="2021-11-11T21:40:29.684" v="6044"/>
        <pc:sldMkLst>
          <pc:docMk/>
          <pc:sldMk cId="28803543" sldId="298"/>
        </pc:sldMkLst>
        <pc:spChg chg="mod">
          <ac:chgData name="Mohit Goel" userId="d0f5aa662146438e" providerId="LiveId" clId="{5DB523FC-0EFD-49E4-A5A6-84A110838E1B}" dt="2021-11-11T21:40:24.355" v="6042" actId="313"/>
          <ac:spMkLst>
            <pc:docMk/>
            <pc:sldMk cId="28803543" sldId="298"/>
            <ac:spMk id="3" creationId="{B4495882-EDC5-46E4-B30A-5D8148EA718C}"/>
          </ac:spMkLst>
        </pc:spChg>
      </pc:sldChg>
      <pc:sldChg chg="addSp delSp modSp add mod setBg modAnim">
        <pc:chgData name="Mohit Goel" userId="d0f5aa662146438e" providerId="LiveId" clId="{5DB523FC-0EFD-49E4-A5A6-84A110838E1B}" dt="2021-11-11T21:49:53.500" v="6360" actId="27636"/>
        <pc:sldMkLst>
          <pc:docMk/>
          <pc:sldMk cId="3875146767" sldId="299"/>
        </pc:sldMkLst>
        <pc:spChg chg="mod">
          <ac:chgData name="Mohit Goel" userId="d0f5aa662146438e" providerId="LiveId" clId="{5DB523FC-0EFD-49E4-A5A6-84A110838E1B}" dt="2021-11-11T21:48:34.569" v="6304" actId="122"/>
          <ac:spMkLst>
            <pc:docMk/>
            <pc:sldMk cId="3875146767" sldId="299"/>
            <ac:spMk id="2" creationId="{4C93A712-9C80-4AD4-91C1-C779D75143C0}"/>
          </ac:spMkLst>
        </pc:spChg>
        <pc:spChg chg="mod">
          <ac:chgData name="Mohit Goel" userId="d0f5aa662146438e" providerId="LiveId" clId="{5DB523FC-0EFD-49E4-A5A6-84A110838E1B}" dt="2021-11-11T21:49:53.500" v="6360" actId="27636"/>
          <ac:spMkLst>
            <pc:docMk/>
            <pc:sldMk cId="3875146767" sldId="299"/>
            <ac:spMk id="3" creationId="{B4495882-EDC5-46E4-B30A-5D8148EA718C}"/>
          </ac:spMkLst>
        </pc:spChg>
        <pc:spChg chg="add del">
          <ac:chgData name="Mohit Goel" userId="d0f5aa662146438e" providerId="LiveId" clId="{5DB523FC-0EFD-49E4-A5A6-84A110838E1B}" dt="2021-11-11T21:45:37.778" v="6146"/>
          <ac:spMkLst>
            <pc:docMk/>
            <pc:sldMk cId="3875146767" sldId="299"/>
            <ac:spMk id="6" creationId="{46D03820-752A-49EF-97B6-8BDEDDA9A4E2}"/>
          </ac:spMkLst>
        </pc:spChg>
        <pc:picChg chg="add mod">
          <ac:chgData name="Mohit Goel" userId="d0f5aa662146438e" providerId="LiveId" clId="{5DB523FC-0EFD-49E4-A5A6-84A110838E1B}" dt="2021-11-11T21:45:04.138" v="6115" actId="26606"/>
          <ac:picMkLst>
            <pc:docMk/>
            <pc:sldMk cId="3875146767" sldId="299"/>
            <ac:picMk id="5" creationId="{A191D1E8-E083-4B8E-B5F5-CFEFA5E285CA}"/>
          </ac:picMkLst>
        </pc:picChg>
      </pc:sldChg>
      <pc:sldChg chg="modSp add del mod ord modAnim">
        <pc:chgData name="Mohit Goel" userId="d0f5aa662146438e" providerId="LiveId" clId="{5DB523FC-0EFD-49E4-A5A6-84A110838E1B}" dt="2021-11-11T21:50:45.653" v="6432" actId="47"/>
        <pc:sldMkLst>
          <pc:docMk/>
          <pc:sldMk cId="4076750300" sldId="300"/>
        </pc:sldMkLst>
        <pc:spChg chg="mod">
          <ac:chgData name="Mohit Goel" userId="d0f5aa662146438e" providerId="LiveId" clId="{5DB523FC-0EFD-49E4-A5A6-84A110838E1B}" dt="2021-11-11T21:48:38.470" v="6305"/>
          <ac:spMkLst>
            <pc:docMk/>
            <pc:sldMk cId="4076750300" sldId="300"/>
            <ac:spMk id="2" creationId="{4C93A712-9C80-4AD4-91C1-C779D75143C0}"/>
          </ac:spMkLst>
        </pc:spChg>
        <pc:spChg chg="mod">
          <ac:chgData name="Mohit Goel" userId="d0f5aa662146438e" providerId="LiveId" clId="{5DB523FC-0EFD-49E4-A5A6-84A110838E1B}" dt="2021-11-11T21:50:10.700" v="6363" actId="21"/>
          <ac:spMkLst>
            <pc:docMk/>
            <pc:sldMk cId="4076750300" sldId="300"/>
            <ac:spMk id="3" creationId="{B4495882-EDC5-46E4-B30A-5D8148EA718C}"/>
          </ac:spMkLst>
        </pc:spChg>
      </pc:sldChg>
      <pc:sldChg chg="modSp add mod modAnim">
        <pc:chgData name="Mohit Goel" userId="d0f5aa662146438e" providerId="LiveId" clId="{5DB523FC-0EFD-49E4-A5A6-84A110838E1B}" dt="2021-11-11T22:29:15.282" v="6588" actId="20577"/>
        <pc:sldMkLst>
          <pc:docMk/>
          <pc:sldMk cId="1295262435" sldId="301"/>
        </pc:sldMkLst>
        <pc:spChg chg="mod">
          <ac:chgData name="Mohit Goel" userId="d0f5aa662146438e" providerId="LiveId" clId="{5DB523FC-0EFD-49E4-A5A6-84A110838E1B}" dt="2021-11-11T22:29:15.282" v="6588" actId="20577"/>
          <ac:spMkLst>
            <pc:docMk/>
            <pc:sldMk cId="1295262435" sldId="301"/>
            <ac:spMk id="3" creationId="{B4495882-EDC5-46E4-B30A-5D8148EA718C}"/>
          </ac:spMkLst>
        </pc:spChg>
      </pc:sldChg>
      <pc:sldChg chg="addSp delSp modSp add mod modAnim">
        <pc:chgData name="Mohit Goel" userId="d0f5aa662146438e" providerId="LiveId" clId="{5DB523FC-0EFD-49E4-A5A6-84A110838E1B}" dt="2021-11-11T22:35:56.791" v="6743"/>
        <pc:sldMkLst>
          <pc:docMk/>
          <pc:sldMk cId="800233197" sldId="302"/>
        </pc:sldMkLst>
        <pc:spChg chg="mod">
          <ac:chgData name="Mohit Goel" userId="d0f5aa662146438e" providerId="LiveId" clId="{5DB523FC-0EFD-49E4-A5A6-84A110838E1B}" dt="2021-11-11T22:32:12.383" v="6606" actId="20577"/>
          <ac:spMkLst>
            <pc:docMk/>
            <pc:sldMk cId="800233197" sldId="302"/>
            <ac:spMk id="2" creationId="{4C93A712-9C80-4AD4-91C1-C779D75143C0}"/>
          </ac:spMkLst>
        </pc:spChg>
        <pc:spChg chg="mod">
          <ac:chgData name="Mohit Goel" userId="d0f5aa662146438e" providerId="LiveId" clId="{5DB523FC-0EFD-49E4-A5A6-84A110838E1B}" dt="2021-11-11T22:35:35.228" v="6738" actId="20577"/>
          <ac:spMkLst>
            <pc:docMk/>
            <pc:sldMk cId="800233197" sldId="302"/>
            <ac:spMk id="3" creationId="{B4495882-EDC5-46E4-B30A-5D8148EA718C}"/>
          </ac:spMkLst>
        </pc:spChg>
        <pc:spChg chg="add del">
          <ac:chgData name="Mohit Goel" userId="d0f5aa662146438e" providerId="LiveId" clId="{5DB523FC-0EFD-49E4-A5A6-84A110838E1B}" dt="2021-11-11T22:34:34.165" v="6696"/>
          <ac:spMkLst>
            <pc:docMk/>
            <pc:sldMk cId="800233197" sldId="302"/>
            <ac:spMk id="7" creationId="{A13C0C13-FD27-4299-BCA1-55ADF77D2522}"/>
          </ac:spMkLst>
        </pc:spChg>
        <pc:picChg chg="del">
          <ac:chgData name="Mohit Goel" userId="d0f5aa662146438e" providerId="LiveId" clId="{5DB523FC-0EFD-49E4-A5A6-84A110838E1B}" dt="2021-11-11T22:31:55.946" v="6593" actId="478"/>
          <ac:picMkLst>
            <pc:docMk/>
            <pc:sldMk cId="800233197" sldId="302"/>
            <ac:picMk id="5" creationId="{A191D1E8-E083-4B8E-B5F5-CFEFA5E285CA}"/>
          </ac:picMkLst>
        </pc:picChg>
        <pc:picChg chg="add mod">
          <ac:chgData name="Mohit Goel" userId="d0f5aa662146438e" providerId="LiveId" clId="{5DB523FC-0EFD-49E4-A5A6-84A110838E1B}" dt="2021-11-11T22:31:57.292" v="6594" actId="26606"/>
          <ac:picMkLst>
            <pc:docMk/>
            <pc:sldMk cId="800233197" sldId="302"/>
            <ac:picMk id="6" creationId="{3C5332B9-E1F6-49EF-8377-50CCAC4F03C5}"/>
          </ac:picMkLst>
        </pc:picChg>
      </pc:sldChg>
      <pc:sldChg chg="modSp add mod modAnim">
        <pc:chgData name="Mohit Goel" userId="d0f5aa662146438e" providerId="LiveId" clId="{5DB523FC-0EFD-49E4-A5A6-84A110838E1B}" dt="2021-11-11T23:04:46.761" v="7440"/>
        <pc:sldMkLst>
          <pc:docMk/>
          <pc:sldMk cId="853311725" sldId="303"/>
        </pc:sldMkLst>
        <pc:spChg chg="mod">
          <ac:chgData name="Mohit Goel" userId="d0f5aa662146438e" providerId="LiveId" clId="{5DB523FC-0EFD-49E4-A5A6-84A110838E1B}" dt="2021-11-11T22:39:41.229" v="6987" actId="20577"/>
          <ac:spMkLst>
            <pc:docMk/>
            <pc:sldMk cId="853311725" sldId="303"/>
            <ac:spMk id="3" creationId="{B4495882-EDC5-46E4-B30A-5D8148EA718C}"/>
          </ac:spMkLst>
        </pc:spChg>
      </pc:sldChg>
      <pc:sldChg chg="modSp add mod ord modAnim">
        <pc:chgData name="Mohit Goel" userId="d0f5aa662146438e" providerId="LiveId" clId="{5DB523FC-0EFD-49E4-A5A6-84A110838E1B}" dt="2021-11-11T23:05:15.323" v="7444"/>
        <pc:sldMkLst>
          <pc:docMk/>
          <pc:sldMk cId="3279214884" sldId="304"/>
        </pc:sldMkLst>
        <pc:spChg chg="mod">
          <ac:chgData name="Mohit Goel" userId="d0f5aa662146438e" providerId="LiveId" clId="{5DB523FC-0EFD-49E4-A5A6-84A110838E1B}" dt="2021-11-11T22:40:22.325" v="7005" actId="6549"/>
          <ac:spMkLst>
            <pc:docMk/>
            <pc:sldMk cId="3279214884" sldId="304"/>
            <ac:spMk id="2" creationId="{4C93A712-9C80-4AD4-91C1-C779D75143C0}"/>
          </ac:spMkLst>
        </pc:spChg>
        <pc:spChg chg="mod">
          <ac:chgData name="Mohit Goel" userId="d0f5aa662146438e" providerId="LiveId" clId="{5DB523FC-0EFD-49E4-A5A6-84A110838E1B}" dt="2021-11-11T23:04:20.911" v="7435" actId="113"/>
          <ac:spMkLst>
            <pc:docMk/>
            <pc:sldMk cId="3279214884" sldId="304"/>
            <ac:spMk id="3" creationId="{B4495882-EDC5-46E4-B30A-5D8148EA718C}"/>
          </ac:spMkLst>
        </pc:spChg>
      </pc:sldChg>
      <pc:sldChg chg="modSp add modAnim">
        <pc:chgData name="Mohit Goel" userId="d0f5aa662146438e" providerId="LiveId" clId="{5DB523FC-0EFD-49E4-A5A6-84A110838E1B}" dt="2021-11-11T23:06:52.315" v="7533" actId="113"/>
        <pc:sldMkLst>
          <pc:docMk/>
          <pc:sldMk cId="2161660473" sldId="305"/>
        </pc:sldMkLst>
        <pc:spChg chg="mod">
          <ac:chgData name="Mohit Goel" userId="d0f5aa662146438e" providerId="LiveId" clId="{5DB523FC-0EFD-49E4-A5A6-84A110838E1B}" dt="2021-11-11T23:06:52.315" v="7533" actId="113"/>
          <ac:spMkLst>
            <pc:docMk/>
            <pc:sldMk cId="2161660473" sldId="305"/>
            <ac:spMk id="3" creationId="{B4495882-EDC5-46E4-B30A-5D8148EA718C}"/>
          </ac:spMkLst>
        </pc:spChg>
      </pc:sldChg>
      <pc:sldChg chg="addSp modSp add mod setBg modAnim">
        <pc:chgData name="Mohit Goel" userId="d0f5aa662146438e" providerId="LiveId" clId="{5DB523FC-0EFD-49E4-A5A6-84A110838E1B}" dt="2021-11-12T13:49:55.865" v="7857" actId="6549"/>
        <pc:sldMkLst>
          <pc:docMk/>
          <pc:sldMk cId="585164213" sldId="306"/>
        </pc:sldMkLst>
        <pc:spChg chg="mod">
          <ac:chgData name="Mohit Goel" userId="d0f5aa662146438e" providerId="LiveId" clId="{5DB523FC-0EFD-49E4-A5A6-84A110838E1B}" dt="2021-11-12T13:48:57.574" v="7854" actId="122"/>
          <ac:spMkLst>
            <pc:docMk/>
            <pc:sldMk cId="585164213" sldId="306"/>
            <ac:spMk id="2" creationId="{4C93A712-9C80-4AD4-91C1-C779D75143C0}"/>
          </ac:spMkLst>
        </pc:spChg>
        <pc:spChg chg="mod">
          <ac:chgData name="Mohit Goel" userId="d0f5aa662146438e" providerId="LiveId" clId="{5DB523FC-0EFD-49E4-A5A6-84A110838E1B}" dt="2021-11-12T13:49:55.865" v="7857" actId="6549"/>
          <ac:spMkLst>
            <pc:docMk/>
            <pc:sldMk cId="585164213" sldId="306"/>
            <ac:spMk id="3" creationId="{B4495882-EDC5-46E4-B30A-5D8148EA718C}"/>
          </ac:spMkLst>
        </pc:spChg>
        <pc:picChg chg="add mod">
          <ac:chgData name="Mohit Goel" userId="d0f5aa662146438e" providerId="LiveId" clId="{5DB523FC-0EFD-49E4-A5A6-84A110838E1B}" dt="2021-11-12T13:48:53.635" v="7853" actId="26606"/>
          <ac:picMkLst>
            <pc:docMk/>
            <pc:sldMk cId="585164213" sldId="306"/>
            <ac:picMk id="5" creationId="{374F1A16-ED9D-4FD4-9369-24F4FD394B8B}"/>
          </ac:picMkLst>
        </pc:picChg>
      </pc:sldChg>
      <pc:sldChg chg="modSp add modAnim">
        <pc:chgData name="Mohit Goel" userId="d0f5aa662146438e" providerId="LiveId" clId="{5DB523FC-0EFD-49E4-A5A6-84A110838E1B}" dt="2021-11-12T13:55:39.479" v="7894" actId="20577"/>
        <pc:sldMkLst>
          <pc:docMk/>
          <pc:sldMk cId="2166280363" sldId="307"/>
        </pc:sldMkLst>
        <pc:spChg chg="mod">
          <ac:chgData name="Mohit Goel" userId="d0f5aa662146438e" providerId="LiveId" clId="{5DB523FC-0EFD-49E4-A5A6-84A110838E1B}" dt="2021-11-12T13:55:39.479" v="7894" actId="20577"/>
          <ac:spMkLst>
            <pc:docMk/>
            <pc:sldMk cId="2166280363" sldId="307"/>
            <ac:spMk id="3" creationId="{B4495882-EDC5-46E4-B30A-5D8148EA718C}"/>
          </ac:spMkLst>
        </pc:spChg>
      </pc:sldChg>
      <pc:sldChg chg="addSp delSp modSp add mod ord">
        <pc:chgData name="Mohit Goel" userId="d0f5aa662146438e" providerId="LiveId" clId="{5DB523FC-0EFD-49E4-A5A6-84A110838E1B}" dt="2021-11-12T14:03:42.743" v="7916" actId="26606"/>
        <pc:sldMkLst>
          <pc:docMk/>
          <pc:sldMk cId="1761233118" sldId="308"/>
        </pc:sldMkLst>
        <pc:spChg chg="mod">
          <ac:chgData name="Mohit Goel" userId="d0f5aa662146438e" providerId="LiveId" clId="{5DB523FC-0EFD-49E4-A5A6-84A110838E1B}" dt="2021-11-12T14:03:42.743" v="7916" actId="26606"/>
          <ac:spMkLst>
            <pc:docMk/>
            <pc:sldMk cId="1761233118" sldId="308"/>
            <ac:spMk id="2" creationId="{4C93A712-9C80-4AD4-91C1-C779D75143C0}"/>
          </ac:spMkLst>
        </pc:spChg>
        <pc:spChg chg="mod">
          <ac:chgData name="Mohit Goel" userId="d0f5aa662146438e" providerId="LiveId" clId="{5DB523FC-0EFD-49E4-A5A6-84A110838E1B}" dt="2021-11-12T14:03:42.743" v="7916" actId="26606"/>
          <ac:spMkLst>
            <pc:docMk/>
            <pc:sldMk cId="1761233118" sldId="308"/>
            <ac:spMk id="3" creationId="{B4495882-EDC5-46E4-B30A-5D8148EA718C}"/>
          </ac:spMkLst>
        </pc:spChg>
        <pc:picChg chg="add mod">
          <ac:chgData name="Mohit Goel" userId="d0f5aa662146438e" providerId="LiveId" clId="{5DB523FC-0EFD-49E4-A5A6-84A110838E1B}" dt="2021-11-12T14:03:42.743" v="7916" actId="26606"/>
          <ac:picMkLst>
            <pc:docMk/>
            <pc:sldMk cId="1761233118" sldId="308"/>
            <ac:picMk id="5" creationId="{A6D83E2F-9BD8-414C-AF0E-BED98BEFDEF3}"/>
          </ac:picMkLst>
        </pc:picChg>
        <pc:picChg chg="del">
          <ac:chgData name="Mohit Goel" userId="d0f5aa662146438e" providerId="LiveId" clId="{5DB523FC-0EFD-49E4-A5A6-84A110838E1B}" dt="2021-11-12T14:02:49.638" v="7912" actId="478"/>
          <ac:picMkLst>
            <pc:docMk/>
            <pc:sldMk cId="1761233118" sldId="308"/>
            <ac:picMk id="6" creationId="{3C5332B9-E1F6-49EF-8377-50CCAC4F03C5}"/>
          </ac:picMkLst>
        </pc:picChg>
      </pc:sldChg>
      <pc:sldChg chg="modSp add del mod">
        <pc:chgData name="Mohit Goel" userId="d0f5aa662146438e" providerId="LiveId" clId="{5DB523FC-0EFD-49E4-A5A6-84A110838E1B}" dt="2021-11-12T14:21:31.049" v="7925" actId="47"/>
        <pc:sldMkLst>
          <pc:docMk/>
          <pc:sldMk cId="896558446" sldId="309"/>
        </pc:sldMkLst>
        <pc:spChg chg="mod">
          <ac:chgData name="Mohit Goel" userId="d0f5aa662146438e" providerId="LiveId" clId="{5DB523FC-0EFD-49E4-A5A6-84A110838E1B}" dt="2021-11-12T14:21:26.235" v="7924" actId="122"/>
          <ac:spMkLst>
            <pc:docMk/>
            <pc:sldMk cId="896558446" sldId="309"/>
            <ac:spMk id="2" creationId="{4C93A712-9C80-4AD4-91C1-C779D75143C0}"/>
          </ac:spMkLst>
        </pc:spChg>
      </pc:sldChg>
      <pc:sldChg chg="modSp add mod ord modAnim">
        <pc:chgData name="Mohit Goel" userId="d0f5aa662146438e" providerId="LiveId" clId="{5DB523FC-0EFD-49E4-A5A6-84A110838E1B}" dt="2021-11-12T14:26:39.083" v="8270"/>
        <pc:sldMkLst>
          <pc:docMk/>
          <pc:sldMk cId="2827266306" sldId="309"/>
        </pc:sldMkLst>
        <pc:spChg chg="mod">
          <ac:chgData name="Mohit Goel" userId="d0f5aa662146438e" providerId="LiveId" clId="{5DB523FC-0EFD-49E4-A5A6-84A110838E1B}" dt="2021-11-12T14:21:40.445" v="7933" actId="20577"/>
          <ac:spMkLst>
            <pc:docMk/>
            <pc:sldMk cId="2827266306" sldId="309"/>
            <ac:spMk id="2" creationId="{4C93A712-9C80-4AD4-91C1-C779D75143C0}"/>
          </ac:spMkLst>
        </pc:spChg>
        <pc:spChg chg="mod">
          <ac:chgData name="Mohit Goel" userId="d0f5aa662146438e" providerId="LiveId" clId="{5DB523FC-0EFD-49E4-A5A6-84A110838E1B}" dt="2021-11-12T14:25:20.434" v="8254" actId="113"/>
          <ac:spMkLst>
            <pc:docMk/>
            <pc:sldMk cId="2827266306" sldId="309"/>
            <ac:spMk id="3" creationId="{B4495882-EDC5-46E4-B30A-5D8148EA718C}"/>
          </ac:spMkLst>
        </pc:spChg>
      </pc:sldChg>
      <pc:sldChg chg="modSp add mod modAnim">
        <pc:chgData name="Mohit Goel" userId="d0f5aa662146438e" providerId="LiveId" clId="{5DB523FC-0EFD-49E4-A5A6-84A110838E1B}" dt="2021-11-12T15:03:59.698" v="8641"/>
        <pc:sldMkLst>
          <pc:docMk/>
          <pc:sldMk cId="1038885404" sldId="310"/>
        </pc:sldMkLst>
        <pc:spChg chg="mod">
          <ac:chgData name="Mohit Goel" userId="d0f5aa662146438e" providerId="LiveId" clId="{5DB523FC-0EFD-49E4-A5A6-84A110838E1B}" dt="2021-11-12T14:30:11.710" v="8301" actId="6549"/>
          <ac:spMkLst>
            <pc:docMk/>
            <pc:sldMk cId="1038885404" sldId="310"/>
            <ac:spMk id="2" creationId="{4C93A712-9C80-4AD4-91C1-C779D75143C0}"/>
          </ac:spMkLst>
        </pc:spChg>
        <pc:spChg chg="mod">
          <ac:chgData name="Mohit Goel" userId="d0f5aa662146438e" providerId="LiveId" clId="{5DB523FC-0EFD-49E4-A5A6-84A110838E1B}" dt="2021-11-12T15:03:41.860" v="8636" actId="113"/>
          <ac:spMkLst>
            <pc:docMk/>
            <pc:sldMk cId="1038885404" sldId="310"/>
            <ac:spMk id="3" creationId="{B4495882-EDC5-46E4-B30A-5D8148EA718C}"/>
          </ac:spMkLst>
        </pc:spChg>
      </pc:sldChg>
      <pc:sldChg chg="modSp add mod modAnim">
        <pc:chgData name="Mohit Goel" userId="d0f5aa662146438e" providerId="LiveId" clId="{5DB523FC-0EFD-49E4-A5A6-84A110838E1B}" dt="2021-11-12T15:50:16.700" v="9018" actId="20577"/>
        <pc:sldMkLst>
          <pc:docMk/>
          <pc:sldMk cId="2613718470" sldId="311"/>
        </pc:sldMkLst>
        <pc:spChg chg="mod">
          <ac:chgData name="Mohit Goel" userId="d0f5aa662146438e" providerId="LiveId" clId="{5DB523FC-0EFD-49E4-A5A6-84A110838E1B}" dt="2021-11-12T15:50:16.700" v="9018" actId="20577"/>
          <ac:spMkLst>
            <pc:docMk/>
            <pc:sldMk cId="2613718470" sldId="311"/>
            <ac:spMk id="3" creationId="{B4495882-EDC5-46E4-B30A-5D8148EA718C}"/>
          </ac:spMkLst>
        </pc:spChg>
      </pc:sldChg>
      <pc:sldChg chg="modSp add mod modAnim">
        <pc:chgData name="Mohit Goel" userId="d0f5aa662146438e" providerId="LiveId" clId="{5DB523FC-0EFD-49E4-A5A6-84A110838E1B}" dt="2021-11-12T15:55:54.051" v="9102"/>
        <pc:sldMkLst>
          <pc:docMk/>
          <pc:sldMk cId="4242638853" sldId="312"/>
        </pc:sldMkLst>
        <pc:spChg chg="mod">
          <ac:chgData name="Mohit Goel" userId="d0f5aa662146438e" providerId="LiveId" clId="{5DB523FC-0EFD-49E4-A5A6-84A110838E1B}" dt="2021-11-12T15:55:40.670" v="9095" actId="20577"/>
          <ac:spMkLst>
            <pc:docMk/>
            <pc:sldMk cId="4242638853" sldId="312"/>
            <ac:spMk id="3" creationId="{B4495882-EDC5-46E4-B30A-5D8148EA718C}"/>
          </ac:spMkLst>
        </pc:spChg>
      </pc:sldChg>
      <pc:sldChg chg="modSp add modAnim">
        <pc:chgData name="Mohit Goel" userId="d0f5aa662146438e" providerId="LiveId" clId="{5DB523FC-0EFD-49E4-A5A6-84A110838E1B}" dt="2021-11-12T15:55:58.423" v="9103"/>
        <pc:sldMkLst>
          <pc:docMk/>
          <pc:sldMk cId="455360904" sldId="313"/>
        </pc:sldMkLst>
        <pc:spChg chg="mod">
          <ac:chgData name="Mohit Goel" userId="d0f5aa662146438e" providerId="LiveId" clId="{5DB523FC-0EFD-49E4-A5A6-84A110838E1B}" dt="2021-11-12T15:55:28.900" v="9074" actId="20577"/>
          <ac:spMkLst>
            <pc:docMk/>
            <pc:sldMk cId="455360904" sldId="313"/>
            <ac:spMk id="3" creationId="{B4495882-EDC5-46E4-B30A-5D8148EA718C}"/>
          </ac:spMkLst>
        </pc:spChg>
      </pc:sldChg>
      <pc:sldChg chg="addSp delSp modSp add mod setBg modAnim setClrOvrMap">
        <pc:chgData name="Mohit Goel" userId="d0f5aa662146438e" providerId="LiveId" clId="{5DB523FC-0EFD-49E4-A5A6-84A110838E1B}" dt="2021-11-12T16:00:29.149" v="9125" actId="26606"/>
        <pc:sldMkLst>
          <pc:docMk/>
          <pc:sldMk cId="1379243439" sldId="314"/>
        </pc:sldMkLst>
        <pc:spChg chg="mod ord">
          <ac:chgData name="Mohit Goel" userId="d0f5aa662146438e" providerId="LiveId" clId="{5DB523FC-0EFD-49E4-A5A6-84A110838E1B}" dt="2021-11-12T16:00:29.149" v="9125" actId="26606"/>
          <ac:spMkLst>
            <pc:docMk/>
            <pc:sldMk cId="1379243439" sldId="314"/>
            <ac:spMk id="2" creationId="{4C93A712-9C80-4AD4-91C1-C779D75143C0}"/>
          </ac:spMkLst>
        </pc:spChg>
        <pc:spChg chg="del mod">
          <ac:chgData name="Mohit Goel" userId="d0f5aa662146438e" providerId="LiveId" clId="{5DB523FC-0EFD-49E4-A5A6-84A110838E1B}" dt="2021-11-12T16:00:12.854" v="9122" actId="931"/>
          <ac:spMkLst>
            <pc:docMk/>
            <pc:sldMk cId="1379243439" sldId="314"/>
            <ac:spMk id="3" creationId="{B4495882-EDC5-46E4-B30A-5D8148EA718C}"/>
          </ac:spMkLst>
        </pc:spChg>
        <pc:spChg chg="add">
          <ac:chgData name="Mohit Goel" userId="d0f5aa662146438e" providerId="LiveId" clId="{5DB523FC-0EFD-49E4-A5A6-84A110838E1B}" dt="2021-11-12T16:00:29.149" v="9125" actId="26606"/>
          <ac:spMkLst>
            <pc:docMk/>
            <pc:sldMk cId="1379243439" sldId="314"/>
            <ac:spMk id="10" creationId="{F1ACBE00-0221-433D-8EA5-D9D7B45F35BE}"/>
          </ac:spMkLst>
        </pc:spChg>
        <pc:spChg chg="add">
          <ac:chgData name="Mohit Goel" userId="d0f5aa662146438e" providerId="LiveId" clId="{5DB523FC-0EFD-49E4-A5A6-84A110838E1B}" dt="2021-11-12T16:00:29.149" v="9125" actId="26606"/>
          <ac:spMkLst>
            <pc:docMk/>
            <pc:sldMk cId="1379243439" sldId="314"/>
            <ac:spMk id="12" creationId="{EFB0C39A-F8CA-4A79-AFFC-E9780FB1991A}"/>
          </ac:spMkLst>
        </pc:spChg>
        <pc:picChg chg="add mod">
          <ac:chgData name="Mohit Goel" userId="d0f5aa662146438e" providerId="LiveId" clId="{5DB523FC-0EFD-49E4-A5A6-84A110838E1B}" dt="2021-11-12T16:00:29.149" v="9125" actId="26606"/>
          <ac:picMkLst>
            <pc:docMk/>
            <pc:sldMk cId="1379243439" sldId="314"/>
            <ac:picMk id="5" creationId="{39B5EA0A-2CDF-4FE9-AB86-07D43E3A76D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3/4/2022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005E26E-BCB2-4FD5-8FD5-81A5EAE94C21}" type="datetime1">
              <a:rPr lang="en-US" smtClean="0"/>
              <a:t>3/4/2022</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74228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9872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19375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516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9105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67414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E424C-FCA3-4EDD-B274-8E055D649B7D}" type="datetime1">
              <a:rPr lang="en-US" smtClean="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27953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019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3/4/2022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8262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2212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242934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7EE424C-FCA3-4EDD-B274-8E055D649B7D}" type="datetime1">
              <a:rPr lang="en-US" smtClean="0"/>
              <a:t>3/4/2022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6075655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E59230-6241-4F71-8F80-408E4EBA2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933" y="0"/>
            <a:ext cx="381733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1516083" y="228600"/>
            <a:ext cx="3359031" cy="5014718"/>
          </a:xfrm>
        </p:spPr>
        <p:txBody>
          <a:bodyPr anchor="ctr">
            <a:normAutofit/>
          </a:bodyPr>
          <a:lstStyle/>
          <a:p>
            <a:pPr algn="ctr"/>
            <a:r>
              <a:rPr lang="en-US" sz="3600" dirty="0">
                <a:solidFill>
                  <a:srgbClr val="FFFFFF"/>
                </a:solidFill>
              </a:rPr>
              <a:t>Part I - JOINS</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1516083" y="5409807"/>
            <a:ext cx="3359031" cy="1209355"/>
          </a:xfrm>
          <a:noFill/>
        </p:spPr>
        <p:txBody>
          <a:bodyPr anchor="ctr">
            <a:normAutofit/>
          </a:bodyPr>
          <a:lstStyle/>
          <a:p>
            <a:pPr algn="ctr"/>
            <a:r>
              <a:rPr lang="en-US" sz="2400">
                <a:solidFill>
                  <a:srgbClr val="FFFFFF"/>
                </a:solidFill>
              </a:rPr>
              <a:t>Mohit Goel</a:t>
            </a:r>
          </a:p>
        </p:txBody>
      </p:sp>
      <p:sp>
        <p:nvSpPr>
          <p:cNvPr id="12" name="Rectangle 11">
            <a:extLst>
              <a:ext uri="{FF2B5EF4-FFF2-40B4-BE49-F238E27FC236}">
                <a16:creationId xmlns:a16="http://schemas.microsoft.com/office/drawing/2014/main" id="{E1A01B88-BE75-48CC-A6A5-AD51DC9EC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l="10497" r="65373" b="1"/>
          <a:stretch/>
        </p:blipFill>
        <p:spPr>
          <a:xfrm>
            <a:off x="5104022" y="10"/>
            <a:ext cx="6188817" cy="6860801"/>
          </a:xfrm>
          <a:prstGeom prst="rect">
            <a:avLst/>
          </a:prstGeom>
        </p:spPr>
      </p:pic>
    </p:spTree>
    <p:extLst>
      <p:ext uri="{BB962C8B-B14F-4D97-AF65-F5344CB8AC3E}">
        <p14:creationId xmlns:p14="http://schemas.microsoft.com/office/powerpoint/2010/main" val="280625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a:xfrm>
            <a:off x="1261872" y="365760"/>
            <a:ext cx="9692640" cy="1325562"/>
          </a:xfrm>
        </p:spPr>
        <p:txBody>
          <a:bodyPr>
            <a:normAutofit/>
          </a:bodyPr>
          <a:lstStyle/>
          <a:p>
            <a:pPr algn="ctr"/>
            <a:r>
              <a:rPr lang="en-GB" dirty="0"/>
              <a:t>INNER JOINS</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61872" y="2203161"/>
            <a:ext cx="4401509" cy="4417558"/>
          </a:xfrm>
        </p:spPr>
        <p:txBody>
          <a:bodyPr>
            <a:normAutofit/>
          </a:bodyPr>
          <a:lstStyle/>
          <a:p>
            <a:r>
              <a:rPr lang="en-GB" sz="2400" dirty="0"/>
              <a:t>Syntax of </a:t>
            </a:r>
            <a:r>
              <a:rPr lang="en-GB" sz="2400" b="1" dirty="0"/>
              <a:t>INNER JOIN.</a:t>
            </a:r>
          </a:p>
          <a:p>
            <a:r>
              <a:rPr lang="en-GB" sz="2400" b="1" dirty="0"/>
              <a:t>SELECT </a:t>
            </a:r>
            <a:r>
              <a:rPr lang="en-GB" sz="2400" dirty="0"/>
              <a:t>*</a:t>
            </a:r>
            <a:r>
              <a:rPr lang="en-GB" sz="2400" b="1" dirty="0"/>
              <a:t> FROM </a:t>
            </a:r>
            <a:r>
              <a:rPr lang="en-GB" sz="2400" dirty="0"/>
              <a:t>TableA</a:t>
            </a:r>
          </a:p>
          <a:p>
            <a:pPr marL="0" indent="0">
              <a:buNone/>
            </a:pPr>
            <a:r>
              <a:rPr lang="en-GB" sz="2400" b="1" dirty="0"/>
              <a:t>  INNER JOIN </a:t>
            </a:r>
            <a:r>
              <a:rPr lang="en-GB" sz="2400" dirty="0"/>
              <a:t>TableB</a:t>
            </a:r>
          </a:p>
          <a:p>
            <a:pPr marL="0" indent="0">
              <a:buNone/>
            </a:pPr>
            <a:r>
              <a:rPr lang="en-GB" sz="2400" b="1" dirty="0"/>
              <a:t>  ON TableA</a:t>
            </a:r>
            <a:r>
              <a:rPr lang="en-GB" sz="2400" dirty="0"/>
              <a:t>.Column_name_X </a:t>
            </a:r>
            <a:r>
              <a:rPr lang="en-GB" sz="2400" b="1" dirty="0"/>
              <a:t>=    TableB</a:t>
            </a:r>
            <a:r>
              <a:rPr lang="en-GB" sz="2400" dirty="0"/>
              <a:t>.Column_name_X</a:t>
            </a:r>
          </a:p>
          <a:p>
            <a:r>
              <a:rPr lang="en-GB" sz="2400" dirty="0" err="1"/>
              <a:t>Column_name_X</a:t>
            </a:r>
            <a:r>
              <a:rPr lang="en-GB" sz="2400" dirty="0"/>
              <a:t> are the columns that exist and match in both tables.</a:t>
            </a:r>
          </a:p>
          <a:p>
            <a:endParaRPr lang="en-GB" dirty="0"/>
          </a:p>
          <a:p>
            <a:endParaRPr lang="en-GB" b="1" dirty="0"/>
          </a:p>
          <a:p>
            <a:endParaRPr lang="en-GB" dirty="0"/>
          </a:p>
          <a:p>
            <a:endParaRPr lang="en-GB" dirty="0"/>
          </a:p>
        </p:txBody>
      </p:sp>
      <p:pic>
        <p:nvPicPr>
          <p:cNvPr id="7" name="Picture 6" descr="Diagram, venn diagram&#10;&#10;Description automatically generated">
            <a:extLst>
              <a:ext uri="{FF2B5EF4-FFF2-40B4-BE49-F238E27FC236}">
                <a16:creationId xmlns:a16="http://schemas.microsoft.com/office/drawing/2014/main" id="{2BF128A1-E800-4D9C-A010-6A5FFF6237E8}"/>
              </a:ext>
            </a:extLst>
          </p:cNvPr>
          <p:cNvPicPr>
            <a:picLocks noChangeAspect="1"/>
          </p:cNvPicPr>
          <p:nvPr/>
        </p:nvPicPr>
        <p:blipFill>
          <a:blip r:embed="rId2"/>
          <a:stretch>
            <a:fillRect/>
          </a:stretch>
        </p:blipFill>
        <p:spPr>
          <a:xfrm>
            <a:off x="5663381" y="2543975"/>
            <a:ext cx="5239905" cy="3379738"/>
          </a:xfrm>
          <a:prstGeom prst="rect">
            <a:avLst/>
          </a:prstGeom>
        </p:spPr>
      </p:pic>
    </p:spTree>
    <p:extLst>
      <p:ext uri="{BB962C8B-B14F-4D97-AF65-F5344CB8AC3E}">
        <p14:creationId xmlns:p14="http://schemas.microsoft.com/office/powerpoint/2010/main" val="295109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p:txBody>
          <a:bodyPr/>
          <a:lstStyle/>
          <a:p>
            <a:pPr algn="ctr"/>
            <a:r>
              <a:rPr lang="en-GB" dirty="0"/>
              <a:t>INNER JOINS</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61872" y="2084448"/>
            <a:ext cx="8595360" cy="4351337"/>
          </a:xfrm>
        </p:spPr>
        <p:txBody>
          <a:bodyPr anchor="ctr"/>
          <a:lstStyle/>
          <a:p>
            <a:r>
              <a:rPr lang="en-GB" sz="2800" dirty="0"/>
              <a:t>When performing an </a:t>
            </a:r>
            <a:r>
              <a:rPr lang="en-GB" sz="2800" b="1" dirty="0"/>
              <a:t>INNER JOIN</a:t>
            </a:r>
            <a:r>
              <a:rPr lang="en-GB" sz="2800" dirty="0"/>
              <a:t>, for instance, the “Result” table we observed on slide 9, we noticed there was a repeating column.</a:t>
            </a:r>
          </a:p>
          <a:p>
            <a:r>
              <a:rPr lang="en-GB" sz="2800" dirty="0"/>
              <a:t>The column that is common to both tables will be repeated in the output table.</a:t>
            </a:r>
          </a:p>
          <a:p>
            <a:r>
              <a:rPr lang="en-GB" sz="2800" dirty="0"/>
              <a:t>To overcome this, we may specify the columns we wish to see.</a:t>
            </a:r>
          </a:p>
          <a:p>
            <a:endParaRPr lang="en-GB" dirty="0"/>
          </a:p>
        </p:txBody>
      </p:sp>
    </p:spTree>
    <p:extLst>
      <p:ext uri="{BB962C8B-B14F-4D97-AF65-F5344CB8AC3E}">
        <p14:creationId xmlns:p14="http://schemas.microsoft.com/office/powerpoint/2010/main" val="95561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p:txBody>
          <a:bodyPr/>
          <a:lstStyle/>
          <a:p>
            <a:pPr algn="ctr"/>
            <a:r>
              <a:rPr lang="en-GB" dirty="0"/>
              <a:t>INNER JOINS</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14708" y="2046751"/>
            <a:ext cx="8595360" cy="4445490"/>
          </a:xfrm>
        </p:spPr>
        <p:txBody>
          <a:bodyPr/>
          <a:lstStyle/>
          <a:p>
            <a:endParaRPr lang="en-GB" dirty="0"/>
          </a:p>
          <a:p>
            <a:endParaRPr lang="en-GB" dirty="0"/>
          </a:p>
          <a:p>
            <a:endParaRPr lang="en-GB" dirty="0"/>
          </a:p>
          <a:p>
            <a:endParaRPr lang="en-GB" dirty="0"/>
          </a:p>
          <a:p>
            <a:r>
              <a:rPr lang="en-GB" sz="2000" b="1" dirty="0"/>
              <a:t>SELECT</a:t>
            </a:r>
            <a:r>
              <a:rPr lang="en-GB" sz="2000" dirty="0"/>
              <a:t> fruit, vegetable, </a:t>
            </a:r>
            <a:r>
              <a:rPr lang="en-GB" sz="2000" dirty="0" err="1"/>
              <a:t>fruitbasket.colour</a:t>
            </a:r>
            <a:endParaRPr lang="en-GB" sz="2000" dirty="0"/>
          </a:p>
          <a:p>
            <a:pPr marL="0" indent="0">
              <a:buNone/>
            </a:pPr>
            <a:r>
              <a:rPr lang="en-GB" sz="2000" dirty="0"/>
              <a:t>   </a:t>
            </a:r>
            <a:r>
              <a:rPr lang="en-GB" sz="2000" b="1" dirty="0"/>
              <a:t>FROM</a:t>
            </a:r>
            <a:r>
              <a:rPr lang="en-GB" sz="2000" dirty="0"/>
              <a:t> </a:t>
            </a:r>
            <a:r>
              <a:rPr lang="en-GB" sz="2000" dirty="0" err="1"/>
              <a:t>fruitbasket</a:t>
            </a:r>
            <a:endParaRPr lang="en-GB" sz="2000" dirty="0"/>
          </a:p>
          <a:p>
            <a:pPr marL="0" indent="0">
              <a:buNone/>
            </a:pPr>
            <a:r>
              <a:rPr lang="en-GB" sz="2000" dirty="0"/>
              <a:t>   </a:t>
            </a:r>
            <a:r>
              <a:rPr lang="en-GB" sz="2000" b="1" dirty="0"/>
              <a:t>INNER</a:t>
            </a:r>
            <a:r>
              <a:rPr lang="en-GB" sz="2000" dirty="0"/>
              <a:t> </a:t>
            </a:r>
            <a:r>
              <a:rPr lang="en-GB" sz="2000" b="1" dirty="0"/>
              <a:t>JOIN</a:t>
            </a:r>
            <a:r>
              <a:rPr lang="en-GB" sz="2000" dirty="0"/>
              <a:t> </a:t>
            </a:r>
            <a:r>
              <a:rPr lang="en-GB" sz="2000" dirty="0" err="1"/>
              <a:t>vegetabledrawer</a:t>
            </a:r>
            <a:endParaRPr lang="en-GB" sz="2000" dirty="0"/>
          </a:p>
          <a:p>
            <a:pPr marL="0" indent="0">
              <a:buNone/>
            </a:pPr>
            <a:r>
              <a:rPr lang="en-GB" sz="2000" dirty="0"/>
              <a:t>   </a:t>
            </a:r>
            <a:r>
              <a:rPr lang="en-GB" sz="2000" b="1" dirty="0"/>
              <a:t>ON</a:t>
            </a:r>
            <a:r>
              <a:rPr lang="en-GB" sz="2000" dirty="0"/>
              <a:t> </a:t>
            </a:r>
            <a:r>
              <a:rPr lang="en-GB" sz="2000" dirty="0" err="1"/>
              <a:t>fruitbasket.colour</a:t>
            </a:r>
            <a:r>
              <a:rPr lang="en-GB" sz="2000" dirty="0"/>
              <a:t> = </a:t>
            </a:r>
            <a:r>
              <a:rPr lang="en-GB" sz="2000" dirty="0" err="1"/>
              <a:t>vegetabledrawer.colour</a:t>
            </a:r>
            <a:r>
              <a:rPr lang="en-GB" sz="2000" dirty="0"/>
              <a:t> </a:t>
            </a:r>
          </a:p>
          <a:p>
            <a:pPr marL="0" indent="0">
              <a:buNone/>
            </a:pPr>
            <a:endParaRPr lang="en-GB" dirty="0"/>
          </a:p>
          <a:p>
            <a:pPr marL="0" indent="0">
              <a:buNone/>
            </a:pPr>
            <a:endParaRPr lang="en-GB" dirty="0"/>
          </a:p>
        </p:txBody>
      </p:sp>
      <p:graphicFrame>
        <p:nvGraphicFramePr>
          <p:cNvPr id="4" name="Object 3">
            <a:extLst>
              <a:ext uri="{FF2B5EF4-FFF2-40B4-BE49-F238E27FC236}">
                <a16:creationId xmlns:a16="http://schemas.microsoft.com/office/drawing/2014/main" id="{60B85195-4446-4659-83CA-1C89174415CC}"/>
              </a:ext>
            </a:extLst>
          </p:cNvPr>
          <p:cNvGraphicFramePr>
            <a:graphicFrameLocks noChangeAspect="1"/>
          </p:cNvGraphicFramePr>
          <p:nvPr>
            <p:extLst>
              <p:ext uri="{D42A27DB-BD31-4B8C-83A1-F6EECF244321}">
                <p14:modId xmlns:p14="http://schemas.microsoft.com/office/powerpoint/2010/main" val="3116182046"/>
              </p:ext>
            </p:extLst>
          </p:nvPr>
        </p:nvGraphicFramePr>
        <p:xfrm>
          <a:off x="1939142" y="2046750"/>
          <a:ext cx="7146492" cy="1517762"/>
        </p:xfrm>
        <a:graphic>
          <a:graphicData uri="http://schemas.openxmlformats.org/presentationml/2006/ole">
            <mc:AlternateContent xmlns:mc="http://schemas.openxmlformats.org/markup-compatibility/2006">
              <mc:Choice xmlns:v="urn:schemas-microsoft-com:vml" Requires="v">
                <p:oleObj name="Worksheet" r:id="rId2" imgW="5232301" imgH="1111155" progId="Excel.Sheet.12">
                  <p:embed/>
                </p:oleObj>
              </mc:Choice>
              <mc:Fallback>
                <p:oleObj name="Worksheet" r:id="rId2" imgW="5232301" imgH="1111155" progId="Excel.Sheet.12">
                  <p:embed/>
                  <p:pic>
                    <p:nvPicPr>
                      <p:cNvPr id="4" name="Object 3">
                        <a:extLst>
                          <a:ext uri="{FF2B5EF4-FFF2-40B4-BE49-F238E27FC236}">
                            <a16:creationId xmlns:a16="http://schemas.microsoft.com/office/drawing/2014/main" id="{60B85195-4446-4659-83CA-1C89174415CC}"/>
                          </a:ext>
                        </a:extLst>
                      </p:cNvPr>
                      <p:cNvPicPr/>
                      <p:nvPr/>
                    </p:nvPicPr>
                    <p:blipFill>
                      <a:blip r:embed="rId3"/>
                      <a:stretch>
                        <a:fillRect/>
                      </a:stretch>
                    </p:blipFill>
                    <p:spPr>
                      <a:xfrm>
                        <a:off x="1939142" y="2046750"/>
                        <a:ext cx="7146492" cy="1517762"/>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D12844C5-961B-42D1-9E27-110C3FB0152D}"/>
              </a:ext>
            </a:extLst>
          </p:cNvPr>
          <p:cNvPicPr>
            <a:picLocks noChangeAspect="1"/>
          </p:cNvPicPr>
          <p:nvPr/>
        </p:nvPicPr>
        <p:blipFill>
          <a:blip r:embed="rId4"/>
          <a:stretch>
            <a:fillRect/>
          </a:stretch>
        </p:blipFill>
        <p:spPr>
          <a:xfrm>
            <a:off x="7074324" y="4316571"/>
            <a:ext cx="2259831" cy="1045726"/>
          </a:xfrm>
          <a:prstGeom prst="rect">
            <a:avLst/>
          </a:prstGeom>
        </p:spPr>
      </p:pic>
      <p:sp>
        <p:nvSpPr>
          <p:cNvPr id="6" name="Arrow: Right 5">
            <a:extLst>
              <a:ext uri="{FF2B5EF4-FFF2-40B4-BE49-F238E27FC236}">
                <a16:creationId xmlns:a16="http://schemas.microsoft.com/office/drawing/2014/main" id="{3160F137-BFEC-4FC1-8321-CC95AE4DCCE3}"/>
              </a:ext>
            </a:extLst>
          </p:cNvPr>
          <p:cNvSpPr/>
          <p:nvPr/>
        </p:nvSpPr>
        <p:spPr>
          <a:xfrm>
            <a:off x="5895767" y="4685429"/>
            <a:ext cx="702644" cy="308009"/>
          </a:xfrm>
          <a:prstGeom prst="rightArrow">
            <a:avLst/>
          </a:prstGeom>
          <a:solidFill>
            <a:schemeClr val="tx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8538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p:txBody>
          <a:bodyPr/>
          <a:lstStyle/>
          <a:p>
            <a:pPr algn="ctr"/>
            <a:r>
              <a:rPr lang="en-GB" dirty="0"/>
              <a:t>INNER JOINS</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61872" y="2140903"/>
            <a:ext cx="8595360" cy="4351337"/>
          </a:xfrm>
        </p:spPr>
        <p:txBody>
          <a:bodyPr/>
          <a:lstStyle/>
          <a:p>
            <a:r>
              <a:rPr lang="en-GB" sz="2400" dirty="0"/>
              <a:t>In the previous example, we specified the </a:t>
            </a:r>
            <a:r>
              <a:rPr lang="en-GB" sz="2400" dirty="0" err="1"/>
              <a:t>tablename</a:t>
            </a:r>
            <a:r>
              <a:rPr lang="en-GB" sz="2400" dirty="0"/>
              <a:t> and column name “</a:t>
            </a:r>
            <a:r>
              <a:rPr lang="en-GB" sz="2400" dirty="0" err="1"/>
              <a:t>fruitbasket.colour</a:t>
            </a:r>
            <a:r>
              <a:rPr lang="en-GB" sz="2400" dirty="0"/>
              <a:t>” as the column name “colour” was common to both tables.</a:t>
            </a:r>
          </a:p>
          <a:p>
            <a:r>
              <a:rPr lang="en-GB" sz="2400" dirty="0"/>
              <a:t>However, we did not need to specify the table names for the other columns “fruit” and “vegetable” as they were unique to their own tables.</a:t>
            </a:r>
          </a:p>
          <a:p>
            <a:r>
              <a:rPr lang="en-GB" sz="2400" dirty="0"/>
              <a:t>Note: The table order does not matter in an </a:t>
            </a:r>
            <a:r>
              <a:rPr lang="en-GB" sz="2400" b="1" dirty="0"/>
              <a:t>INNER</a:t>
            </a:r>
            <a:r>
              <a:rPr lang="en-GB" sz="2400" dirty="0"/>
              <a:t> </a:t>
            </a:r>
            <a:r>
              <a:rPr lang="en-GB" sz="2400" b="1" dirty="0"/>
              <a:t>JOIN</a:t>
            </a:r>
            <a:r>
              <a:rPr lang="en-GB" sz="2400" dirty="0"/>
              <a:t>.</a:t>
            </a:r>
          </a:p>
          <a:p>
            <a:r>
              <a:rPr lang="en-GB" sz="2400" dirty="0"/>
              <a:t>Note: If we see just </a:t>
            </a:r>
            <a:r>
              <a:rPr lang="en-GB" sz="2400" b="1" dirty="0"/>
              <a:t>JOIN</a:t>
            </a:r>
            <a:r>
              <a:rPr lang="en-GB" sz="2400" dirty="0"/>
              <a:t> without anything else such as </a:t>
            </a:r>
            <a:r>
              <a:rPr lang="en-GB" sz="2400" b="1" dirty="0"/>
              <a:t>INNER</a:t>
            </a:r>
            <a:r>
              <a:rPr lang="en-GB" sz="2400" dirty="0"/>
              <a:t>, SQL will treat is as an </a:t>
            </a:r>
            <a:r>
              <a:rPr lang="en-GB" sz="2400" b="1" dirty="0"/>
              <a:t>INNER</a:t>
            </a:r>
            <a:r>
              <a:rPr lang="en-GB" sz="2400" dirty="0"/>
              <a:t> </a:t>
            </a:r>
            <a:r>
              <a:rPr lang="en-GB" sz="2400" b="1" dirty="0"/>
              <a:t>JOIN</a:t>
            </a:r>
            <a:r>
              <a:rPr lang="en-GB" sz="2400" dirty="0"/>
              <a:t>.</a:t>
            </a:r>
          </a:p>
          <a:p>
            <a:pPr marL="0" indent="0">
              <a:buNone/>
            </a:pPr>
            <a:endParaRPr lang="en-GB" dirty="0"/>
          </a:p>
        </p:txBody>
      </p:sp>
    </p:spTree>
    <p:extLst>
      <p:ext uri="{BB962C8B-B14F-4D97-AF65-F5344CB8AC3E}">
        <p14:creationId xmlns:p14="http://schemas.microsoft.com/office/powerpoint/2010/main" val="236637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p:txBody>
          <a:bodyPr/>
          <a:lstStyle/>
          <a:p>
            <a:pPr algn="ctr"/>
            <a:r>
              <a:rPr lang="en-GB" dirty="0"/>
              <a:t>INNER JOINS</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61872" y="2140903"/>
            <a:ext cx="8595360" cy="4351337"/>
          </a:xfrm>
        </p:spPr>
        <p:txBody>
          <a:bodyPr>
            <a:normAutofit fontScale="92500" lnSpcReduction="20000"/>
          </a:bodyPr>
          <a:lstStyle/>
          <a:p>
            <a:r>
              <a:rPr lang="en-GB" sz="2400" dirty="0"/>
              <a:t>Exercise: Output the table which contains the </a:t>
            </a:r>
            <a:r>
              <a:rPr lang="en-GB" sz="2400" dirty="0" err="1"/>
              <a:t>payment_id</a:t>
            </a:r>
            <a:r>
              <a:rPr lang="en-GB" sz="2400" dirty="0"/>
              <a:t>, </a:t>
            </a:r>
            <a:r>
              <a:rPr lang="en-GB" sz="2400" dirty="0" err="1"/>
              <a:t>customer_id</a:t>
            </a:r>
            <a:r>
              <a:rPr lang="en-GB" sz="2400" dirty="0"/>
              <a:t>, </a:t>
            </a:r>
            <a:r>
              <a:rPr lang="en-GB" sz="2400" dirty="0" err="1"/>
              <a:t>first_name</a:t>
            </a:r>
            <a:r>
              <a:rPr lang="en-GB" sz="2400" dirty="0"/>
              <a:t> and </a:t>
            </a:r>
            <a:r>
              <a:rPr lang="en-GB" sz="2400" dirty="0" err="1"/>
              <a:t>second_name</a:t>
            </a:r>
            <a:r>
              <a:rPr lang="en-GB" sz="2400" dirty="0"/>
              <a:t> of our customers.</a:t>
            </a:r>
          </a:p>
          <a:p>
            <a:r>
              <a:rPr lang="en-GB" sz="2400" b="1" dirty="0"/>
              <a:t>Hint</a:t>
            </a:r>
            <a:r>
              <a:rPr lang="en-GB" sz="2400" dirty="0"/>
              <a:t>: Use the payment and customer tables.</a:t>
            </a:r>
          </a:p>
          <a:p>
            <a:r>
              <a:rPr lang="en-GB" sz="2400" b="1" dirty="0"/>
              <a:t>Hint</a:t>
            </a:r>
            <a:r>
              <a:rPr lang="en-GB" sz="2400" dirty="0"/>
              <a:t>: </a:t>
            </a:r>
            <a:r>
              <a:rPr lang="en-GB" sz="2400" dirty="0" err="1"/>
              <a:t>customer_id</a:t>
            </a:r>
            <a:r>
              <a:rPr lang="en-GB" sz="2400" dirty="0"/>
              <a:t> is the column that is common to both.</a:t>
            </a:r>
          </a:p>
          <a:p>
            <a:r>
              <a:rPr lang="en-GB" sz="2400" dirty="0"/>
              <a:t>Query:</a:t>
            </a:r>
          </a:p>
          <a:p>
            <a:r>
              <a:rPr lang="en-GB" sz="2400" b="1" dirty="0"/>
              <a:t>SELECT</a:t>
            </a:r>
            <a:r>
              <a:rPr lang="en-GB" sz="2400" dirty="0"/>
              <a:t> </a:t>
            </a:r>
            <a:r>
              <a:rPr lang="en-GB" sz="2400" dirty="0" err="1"/>
              <a:t>payment_id</a:t>
            </a:r>
            <a:r>
              <a:rPr lang="en-GB" sz="2400" dirty="0"/>
              <a:t>, </a:t>
            </a:r>
            <a:r>
              <a:rPr lang="en-GB" sz="2400" dirty="0" err="1"/>
              <a:t>payment.customer_id</a:t>
            </a:r>
            <a:r>
              <a:rPr lang="en-GB" sz="2400" dirty="0"/>
              <a:t>, </a:t>
            </a:r>
            <a:r>
              <a:rPr lang="en-GB" sz="2400" dirty="0" err="1"/>
              <a:t>first_name</a:t>
            </a:r>
            <a:r>
              <a:rPr lang="en-GB" sz="2400" dirty="0"/>
              <a:t>, </a:t>
            </a:r>
            <a:r>
              <a:rPr lang="en-GB" sz="2400" dirty="0" err="1"/>
              <a:t>last_name</a:t>
            </a:r>
            <a:endParaRPr lang="en-GB" sz="2400" dirty="0"/>
          </a:p>
          <a:p>
            <a:pPr marL="0" indent="0">
              <a:buNone/>
            </a:pPr>
            <a:r>
              <a:rPr lang="en-GB" sz="2400" dirty="0"/>
              <a:t>  </a:t>
            </a:r>
            <a:r>
              <a:rPr lang="en-GB" sz="2400" b="1" dirty="0"/>
              <a:t>FROM</a:t>
            </a:r>
            <a:r>
              <a:rPr lang="en-GB" sz="2400" dirty="0"/>
              <a:t> payment</a:t>
            </a:r>
          </a:p>
          <a:p>
            <a:pPr marL="0" indent="0">
              <a:buNone/>
            </a:pPr>
            <a:r>
              <a:rPr lang="en-GB" sz="2400" dirty="0"/>
              <a:t>  </a:t>
            </a:r>
            <a:r>
              <a:rPr lang="en-GB" sz="2400" b="1" dirty="0"/>
              <a:t>INNER</a:t>
            </a:r>
            <a:r>
              <a:rPr lang="en-GB" sz="2400" dirty="0"/>
              <a:t> </a:t>
            </a:r>
            <a:r>
              <a:rPr lang="en-GB" sz="2400" b="1" dirty="0"/>
              <a:t>JOIN</a:t>
            </a:r>
            <a:r>
              <a:rPr lang="en-GB" sz="2400" dirty="0"/>
              <a:t> customer</a:t>
            </a:r>
          </a:p>
          <a:p>
            <a:pPr marL="0" indent="0">
              <a:buNone/>
            </a:pPr>
            <a:r>
              <a:rPr lang="en-GB" sz="2400" dirty="0"/>
              <a:t>  </a:t>
            </a:r>
            <a:r>
              <a:rPr lang="en-GB" sz="2400" b="1" dirty="0"/>
              <a:t>ON</a:t>
            </a:r>
            <a:r>
              <a:rPr lang="en-GB" sz="2400" dirty="0"/>
              <a:t> </a:t>
            </a:r>
            <a:r>
              <a:rPr lang="en-GB" sz="2400" dirty="0" err="1"/>
              <a:t>payment.customer_id</a:t>
            </a:r>
            <a:r>
              <a:rPr lang="en-GB" sz="2400" dirty="0"/>
              <a:t> = </a:t>
            </a:r>
            <a:r>
              <a:rPr lang="en-GB" sz="2400" dirty="0" err="1"/>
              <a:t>customer.customer_id</a:t>
            </a:r>
            <a:r>
              <a:rPr lang="en-GB" sz="2400" dirty="0"/>
              <a:t>;</a:t>
            </a:r>
          </a:p>
          <a:p>
            <a:pPr marL="0" indent="0">
              <a:buNone/>
            </a:pPr>
            <a:endParaRPr lang="en-GB" dirty="0"/>
          </a:p>
        </p:txBody>
      </p:sp>
    </p:spTree>
    <p:extLst>
      <p:ext uri="{BB962C8B-B14F-4D97-AF65-F5344CB8AC3E}">
        <p14:creationId xmlns:p14="http://schemas.microsoft.com/office/powerpoint/2010/main" val="243472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p:txBody>
          <a:bodyPr/>
          <a:lstStyle/>
          <a:p>
            <a:pPr algn="ctr"/>
            <a:r>
              <a:rPr lang="en-GB" dirty="0"/>
              <a:t>OUTER JOINS</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61872" y="2140903"/>
            <a:ext cx="8595360" cy="4351337"/>
          </a:xfrm>
        </p:spPr>
        <p:txBody>
          <a:bodyPr>
            <a:normAutofit/>
          </a:bodyPr>
          <a:lstStyle/>
          <a:p>
            <a:r>
              <a:rPr lang="en-GB" sz="2400" b="1" dirty="0"/>
              <a:t>OUTER</a:t>
            </a:r>
            <a:r>
              <a:rPr lang="en-GB" sz="2400" dirty="0"/>
              <a:t> </a:t>
            </a:r>
            <a:r>
              <a:rPr lang="en-GB" sz="2400" b="1" dirty="0"/>
              <a:t>JOIN</a:t>
            </a:r>
            <a:r>
              <a:rPr lang="en-GB" sz="2400" dirty="0"/>
              <a:t>s allow us to specify how to deal with values only present in one of the tables being joined.</a:t>
            </a:r>
          </a:p>
          <a:p>
            <a:r>
              <a:rPr lang="en-GB" sz="2400" dirty="0"/>
              <a:t>These </a:t>
            </a:r>
            <a:r>
              <a:rPr lang="en-GB" sz="2400" b="1" dirty="0"/>
              <a:t>JOIN</a:t>
            </a:r>
            <a:r>
              <a:rPr lang="en-GB" sz="2400" dirty="0"/>
              <a:t>s are slightly different, however, require no more time to learn as the </a:t>
            </a:r>
            <a:r>
              <a:rPr lang="en-GB" sz="2400" b="1" dirty="0"/>
              <a:t>INNER</a:t>
            </a:r>
            <a:r>
              <a:rPr lang="en-GB" sz="2400" dirty="0"/>
              <a:t> </a:t>
            </a:r>
            <a:r>
              <a:rPr lang="en-GB" sz="2400" b="1" dirty="0"/>
              <a:t>JOIN</a:t>
            </a:r>
            <a:r>
              <a:rPr lang="en-GB" sz="2400" dirty="0"/>
              <a:t>.</a:t>
            </a:r>
          </a:p>
          <a:p>
            <a:r>
              <a:rPr lang="en-GB" sz="2400" dirty="0"/>
              <a:t>We will discuss the following types of </a:t>
            </a:r>
            <a:r>
              <a:rPr lang="en-GB" sz="2400" b="1" dirty="0"/>
              <a:t>OUTER JOIN</a:t>
            </a:r>
            <a:r>
              <a:rPr lang="en-GB" sz="2400" dirty="0"/>
              <a:t>s:</a:t>
            </a:r>
          </a:p>
          <a:p>
            <a:r>
              <a:rPr lang="en-GB" sz="2400" b="1" dirty="0"/>
              <a:t>FULL OUTER JOIN</a:t>
            </a:r>
          </a:p>
          <a:p>
            <a:r>
              <a:rPr lang="en-GB" sz="2400" b="1" dirty="0"/>
              <a:t>LEFT OUTER JOIN</a:t>
            </a:r>
          </a:p>
          <a:p>
            <a:r>
              <a:rPr lang="en-GB" sz="2400" b="1" dirty="0"/>
              <a:t>RIGHT OUTER JOIN</a:t>
            </a:r>
          </a:p>
          <a:p>
            <a:endParaRPr lang="en-GB" dirty="0"/>
          </a:p>
        </p:txBody>
      </p:sp>
    </p:spTree>
    <p:extLst>
      <p:ext uri="{BB962C8B-B14F-4D97-AF65-F5344CB8AC3E}">
        <p14:creationId xmlns:p14="http://schemas.microsoft.com/office/powerpoint/2010/main" val="368223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a:xfrm>
            <a:off x="1261872" y="365760"/>
            <a:ext cx="9692640" cy="1325562"/>
          </a:xfrm>
        </p:spPr>
        <p:txBody>
          <a:bodyPr>
            <a:normAutofit/>
          </a:bodyPr>
          <a:lstStyle/>
          <a:p>
            <a:pPr algn="ctr"/>
            <a:r>
              <a:rPr lang="en-GB" dirty="0"/>
              <a:t>Full OUTER JOINS</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61872" y="2693610"/>
            <a:ext cx="4401509" cy="4001922"/>
          </a:xfrm>
        </p:spPr>
        <p:txBody>
          <a:bodyPr anchor="ctr">
            <a:normAutofit/>
          </a:bodyPr>
          <a:lstStyle/>
          <a:p>
            <a:r>
              <a:rPr lang="en-GB" sz="2400" b="1" dirty="0"/>
              <a:t>FULL OUTER JOIN </a:t>
            </a:r>
            <a:r>
              <a:rPr lang="en-GB" sz="2400" dirty="0"/>
              <a:t>produces the set of all records in Table A and Table B, with matching records from both sides where available. If there is no match, the missing side will contain null values.</a:t>
            </a:r>
          </a:p>
          <a:p>
            <a:pPr marL="0" indent="0">
              <a:buNone/>
            </a:pPr>
            <a:endParaRPr lang="en-GB" sz="2000" dirty="0"/>
          </a:p>
          <a:p>
            <a:endParaRPr lang="en-GB" dirty="0"/>
          </a:p>
        </p:txBody>
      </p:sp>
      <p:pic>
        <p:nvPicPr>
          <p:cNvPr id="6" name="Picture 5" descr="Venn diagram&#10;&#10;Description automatically generated">
            <a:extLst>
              <a:ext uri="{FF2B5EF4-FFF2-40B4-BE49-F238E27FC236}">
                <a16:creationId xmlns:a16="http://schemas.microsoft.com/office/drawing/2014/main" id="{2B3A4C4C-FA63-41AE-AA99-43357E93A6DB}"/>
              </a:ext>
            </a:extLst>
          </p:cNvPr>
          <p:cNvPicPr>
            <a:picLocks noChangeAspect="1"/>
          </p:cNvPicPr>
          <p:nvPr/>
        </p:nvPicPr>
        <p:blipFill>
          <a:blip r:embed="rId2"/>
          <a:stretch>
            <a:fillRect/>
          </a:stretch>
        </p:blipFill>
        <p:spPr>
          <a:xfrm>
            <a:off x="5714607" y="2462116"/>
            <a:ext cx="5239905" cy="3434120"/>
          </a:xfrm>
          <a:prstGeom prst="rect">
            <a:avLst/>
          </a:prstGeom>
        </p:spPr>
      </p:pic>
    </p:spTree>
    <p:extLst>
      <p:ext uri="{BB962C8B-B14F-4D97-AF65-F5344CB8AC3E}">
        <p14:creationId xmlns:p14="http://schemas.microsoft.com/office/powerpoint/2010/main" val="265673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a:xfrm>
            <a:off x="1261872" y="365760"/>
            <a:ext cx="9692640" cy="1325562"/>
          </a:xfrm>
        </p:spPr>
        <p:txBody>
          <a:bodyPr>
            <a:normAutofit/>
          </a:bodyPr>
          <a:lstStyle/>
          <a:p>
            <a:pPr algn="ctr"/>
            <a:r>
              <a:rPr lang="en-GB" dirty="0"/>
              <a:t>Full OUTER JOINS</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61872" y="2480918"/>
            <a:ext cx="4401509" cy="4001922"/>
          </a:xfrm>
        </p:spPr>
        <p:txBody>
          <a:bodyPr anchor="t">
            <a:normAutofit/>
          </a:bodyPr>
          <a:lstStyle/>
          <a:p>
            <a:r>
              <a:rPr lang="en-GB" sz="2200" dirty="0"/>
              <a:t>Syntax for </a:t>
            </a:r>
            <a:r>
              <a:rPr lang="en-GB" sz="2200" b="1" dirty="0"/>
              <a:t>FULL OUTER JOIN:</a:t>
            </a:r>
          </a:p>
          <a:p>
            <a:r>
              <a:rPr lang="en-GB" sz="2200" b="1" dirty="0"/>
              <a:t>SELECT </a:t>
            </a:r>
            <a:r>
              <a:rPr lang="en-GB" sz="2200" dirty="0"/>
              <a:t>*</a:t>
            </a:r>
            <a:r>
              <a:rPr lang="en-GB" sz="2200" b="1" dirty="0"/>
              <a:t> FROM </a:t>
            </a:r>
            <a:r>
              <a:rPr lang="en-GB" sz="2200" dirty="0"/>
              <a:t>TableA</a:t>
            </a:r>
          </a:p>
          <a:p>
            <a:pPr marL="0" indent="0">
              <a:buNone/>
            </a:pPr>
            <a:r>
              <a:rPr lang="en-GB" sz="2200" b="1" dirty="0"/>
              <a:t>  FULL OUTER JOIN </a:t>
            </a:r>
            <a:r>
              <a:rPr lang="en-GB" sz="2200" dirty="0"/>
              <a:t>TableB</a:t>
            </a:r>
          </a:p>
          <a:p>
            <a:pPr marL="0" indent="0">
              <a:buNone/>
            </a:pPr>
            <a:r>
              <a:rPr lang="en-GB" sz="2200" b="1" dirty="0"/>
              <a:t>  ON TableA</a:t>
            </a:r>
            <a:r>
              <a:rPr lang="en-GB" sz="2200" dirty="0"/>
              <a:t>.Column_name_X </a:t>
            </a:r>
            <a:r>
              <a:rPr lang="en-GB" sz="2200" b="1" dirty="0"/>
              <a:t>=    TableB</a:t>
            </a:r>
            <a:r>
              <a:rPr lang="en-GB" sz="2200" dirty="0"/>
              <a:t>.Column_name_X</a:t>
            </a:r>
          </a:p>
          <a:p>
            <a:r>
              <a:rPr lang="en-GB" sz="2200" dirty="0" err="1"/>
              <a:t>Column_name_X</a:t>
            </a:r>
            <a:r>
              <a:rPr lang="en-GB" sz="2200" dirty="0"/>
              <a:t> are the columns that exist and match in both tables.</a:t>
            </a:r>
          </a:p>
          <a:p>
            <a:endParaRPr lang="en-GB" sz="2000" dirty="0"/>
          </a:p>
          <a:p>
            <a:pPr marL="0" indent="0">
              <a:buNone/>
            </a:pPr>
            <a:endParaRPr lang="en-GB" sz="2000" dirty="0"/>
          </a:p>
          <a:p>
            <a:endParaRPr lang="en-GB" dirty="0"/>
          </a:p>
        </p:txBody>
      </p:sp>
      <p:pic>
        <p:nvPicPr>
          <p:cNvPr id="6" name="Picture 5" descr="Venn diagram&#10;&#10;Description automatically generated">
            <a:extLst>
              <a:ext uri="{FF2B5EF4-FFF2-40B4-BE49-F238E27FC236}">
                <a16:creationId xmlns:a16="http://schemas.microsoft.com/office/drawing/2014/main" id="{2B3A4C4C-FA63-41AE-AA99-43357E93A6DB}"/>
              </a:ext>
            </a:extLst>
          </p:cNvPr>
          <p:cNvPicPr>
            <a:picLocks noChangeAspect="1"/>
          </p:cNvPicPr>
          <p:nvPr/>
        </p:nvPicPr>
        <p:blipFill>
          <a:blip r:embed="rId2"/>
          <a:stretch>
            <a:fillRect/>
          </a:stretch>
        </p:blipFill>
        <p:spPr>
          <a:xfrm>
            <a:off x="5927815" y="2561942"/>
            <a:ext cx="5002313" cy="3278408"/>
          </a:xfrm>
          <a:prstGeom prst="rect">
            <a:avLst/>
          </a:prstGeom>
        </p:spPr>
      </p:pic>
    </p:spTree>
    <p:extLst>
      <p:ext uri="{BB962C8B-B14F-4D97-AF65-F5344CB8AC3E}">
        <p14:creationId xmlns:p14="http://schemas.microsoft.com/office/powerpoint/2010/main" val="287693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a:xfrm>
            <a:off x="1214708" y="365760"/>
            <a:ext cx="8595360" cy="1325562"/>
          </a:xfrm>
        </p:spPr>
        <p:txBody>
          <a:bodyPr/>
          <a:lstStyle/>
          <a:p>
            <a:pPr algn="ctr"/>
            <a:r>
              <a:rPr lang="en-GB" dirty="0"/>
              <a:t>FULL OUTER JOIN with WHERE</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14708" y="2048720"/>
            <a:ext cx="8595360" cy="4663440"/>
          </a:xfrm>
        </p:spPr>
        <p:txBody>
          <a:bodyPr anchor="t">
            <a:normAutofit fontScale="85000" lnSpcReduction="20000"/>
          </a:bodyPr>
          <a:lstStyle/>
          <a:p>
            <a:r>
              <a:rPr lang="en-GB" sz="2400" b="1" dirty="0"/>
              <a:t>FULL OUTER JOIN</a:t>
            </a:r>
            <a:r>
              <a:rPr lang="en-GB" sz="2400" dirty="0"/>
              <a:t> with </a:t>
            </a:r>
            <a:r>
              <a:rPr lang="en-GB" sz="2400" b="1" dirty="0"/>
              <a:t>WHERE </a:t>
            </a:r>
            <a:r>
              <a:rPr lang="en-GB" sz="2400" dirty="0"/>
              <a:t>retrieves the rows that are unique to either table.</a:t>
            </a:r>
          </a:p>
          <a:p>
            <a:r>
              <a:rPr lang="en-GB" sz="2400" dirty="0"/>
              <a:t>In essence, this is the opposite of an </a:t>
            </a:r>
            <a:r>
              <a:rPr lang="en-GB" sz="2400" b="1" dirty="0"/>
              <a:t>INNER JOIN</a:t>
            </a:r>
            <a:r>
              <a:rPr lang="en-GB" sz="2400" dirty="0"/>
              <a:t>.</a:t>
            </a:r>
          </a:p>
          <a:p>
            <a:r>
              <a:rPr lang="en-GB" sz="2400" b="1" dirty="0"/>
              <a:t>SELECT</a:t>
            </a:r>
            <a:r>
              <a:rPr lang="en-GB" sz="2400" dirty="0"/>
              <a:t> * </a:t>
            </a:r>
            <a:r>
              <a:rPr lang="en-GB" sz="2400" b="1" dirty="0"/>
              <a:t>FROM</a:t>
            </a:r>
            <a:r>
              <a:rPr lang="en-GB" sz="2400" dirty="0"/>
              <a:t> TableA</a:t>
            </a:r>
          </a:p>
          <a:p>
            <a:pPr marL="0" indent="0">
              <a:buNone/>
            </a:pPr>
            <a:r>
              <a:rPr lang="en-GB" sz="2400" dirty="0"/>
              <a:t>   </a:t>
            </a:r>
            <a:r>
              <a:rPr lang="en-GB" sz="2400" b="1" dirty="0"/>
              <a:t>FULL</a:t>
            </a:r>
            <a:r>
              <a:rPr lang="en-GB" sz="2400" dirty="0"/>
              <a:t> </a:t>
            </a:r>
            <a:r>
              <a:rPr lang="en-GB" sz="2400" b="1" dirty="0"/>
              <a:t>OUTER</a:t>
            </a:r>
            <a:r>
              <a:rPr lang="en-GB" sz="2400" dirty="0"/>
              <a:t> </a:t>
            </a:r>
            <a:r>
              <a:rPr lang="en-GB" sz="2400" b="1" dirty="0"/>
              <a:t>JOIN</a:t>
            </a:r>
            <a:r>
              <a:rPr lang="en-GB" sz="2400" dirty="0"/>
              <a:t> TableB</a:t>
            </a:r>
          </a:p>
          <a:p>
            <a:pPr marL="0" indent="0">
              <a:buNone/>
            </a:pPr>
            <a:r>
              <a:rPr lang="en-GB" sz="2400" dirty="0"/>
              <a:t>   </a:t>
            </a:r>
            <a:r>
              <a:rPr lang="en-GB" sz="2400" b="1" dirty="0"/>
              <a:t>ON TableA</a:t>
            </a:r>
            <a:r>
              <a:rPr lang="en-GB" sz="2400" dirty="0"/>
              <a:t>.Column_name_X </a:t>
            </a:r>
            <a:r>
              <a:rPr lang="en-GB" sz="2400" b="1" dirty="0"/>
              <a:t>= TableB</a:t>
            </a:r>
            <a:r>
              <a:rPr lang="en-GB" sz="2400" dirty="0"/>
              <a:t>.Column_name_X</a:t>
            </a:r>
          </a:p>
          <a:p>
            <a:pPr marL="0" indent="0">
              <a:buNone/>
            </a:pPr>
            <a:r>
              <a:rPr lang="en-GB" sz="2400" dirty="0"/>
              <a:t>   </a:t>
            </a:r>
            <a:r>
              <a:rPr lang="en-GB" sz="2400" b="1" dirty="0"/>
              <a:t>WHERE </a:t>
            </a:r>
            <a:r>
              <a:rPr lang="en-GB" sz="2400" dirty="0"/>
              <a:t>TableA.column_a IS null OR</a:t>
            </a:r>
          </a:p>
          <a:p>
            <a:pPr marL="0" indent="0">
              <a:buNone/>
            </a:pPr>
            <a:r>
              <a:rPr lang="en-GB" sz="2400" b="1" dirty="0"/>
              <a:t>   </a:t>
            </a:r>
            <a:r>
              <a:rPr lang="en-GB" sz="2400" dirty="0"/>
              <a:t>TableB.column_b IS null;</a:t>
            </a:r>
          </a:p>
          <a:p>
            <a:r>
              <a:rPr lang="en-GB" sz="2400" dirty="0"/>
              <a:t>In the above, we are searching for where the column from TableA or TableB is null. We are therefore compiling all the data that does not match between the tables.</a:t>
            </a:r>
          </a:p>
          <a:p>
            <a:r>
              <a:rPr lang="en-GB" sz="2400" dirty="0"/>
              <a:t>Note: </a:t>
            </a:r>
            <a:r>
              <a:rPr lang="en-GB" sz="2400" b="1" dirty="0"/>
              <a:t>WHERE</a:t>
            </a:r>
            <a:r>
              <a:rPr lang="en-GB" sz="2400" dirty="0"/>
              <a:t> comes at the end of the query.</a:t>
            </a:r>
          </a:p>
        </p:txBody>
      </p:sp>
    </p:spTree>
    <p:extLst>
      <p:ext uri="{BB962C8B-B14F-4D97-AF65-F5344CB8AC3E}">
        <p14:creationId xmlns:p14="http://schemas.microsoft.com/office/powerpoint/2010/main" val="269797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a:xfrm>
            <a:off x="1261872" y="365760"/>
            <a:ext cx="8595360" cy="1325562"/>
          </a:xfrm>
        </p:spPr>
        <p:txBody>
          <a:bodyPr/>
          <a:lstStyle/>
          <a:p>
            <a:pPr algn="ctr"/>
            <a:r>
              <a:rPr lang="en-GB" dirty="0"/>
              <a:t>FULL OUTER JOIN with WHERE</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61872" y="2140903"/>
            <a:ext cx="8595360" cy="4351337"/>
          </a:xfrm>
        </p:spPr>
        <p:txBody>
          <a:bodyPr anchor="ctr">
            <a:noAutofit/>
          </a:bodyPr>
          <a:lstStyle/>
          <a:p>
            <a:r>
              <a:rPr lang="en-GB" sz="2000" b="1" dirty="0"/>
              <a:t>Exercise</a:t>
            </a:r>
            <a:r>
              <a:rPr lang="en-GB" sz="2000" dirty="0"/>
              <a:t>: Business Task.</a:t>
            </a:r>
          </a:p>
          <a:p>
            <a:r>
              <a:rPr lang="en-GB" sz="2000" dirty="0"/>
              <a:t>There has been a new privacy policy that has been implemented to ensure we do not have any unnecessary customer data. The policy states that we should not have any data from any customer that has not made a payment.</a:t>
            </a:r>
          </a:p>
          <a:p>
            <a:r>
              <a:rPr lang="en-GB" sz="2000" dirty="0"/>
              <a:t>In essence, we wish to make sure that all the payments are associated with our current customers, and our current customers are associated with historic payments. We therefore cannot have customer information that has not made any transactions with us. This goes for all the rental stores across all areas.</a:t>
            </a:r>
          </a:p>
          <a:p>
            <a:r>
              <a:rPr lang="en-GB" sz="2000" b="1" dirty="0"/>
              <a:t>Hint</a:t>
            </a:r>
            <a:r>
              <a:rPr lang="en-GB" sz="2000" dirty="0"/>
              <a:t>: Use the customer and payment tables.</a:t>
            </a:r>
          </a:p>
          <a:p>
            <a:r>
              <a:rPr lang="en-GB" sz="2000" b="1" dirty="0"/>
              <a:t>Hint</a:t>
            </a:r>
            <a:r>
              <a:rPr lang="en-GB" sz="2000" dirty="0"/>
              <a:t>: Use the </a:t>
            </a:r>
            <a:r>
              <a:rPr lang="en-GB" sz="2000" b="1" dirty="0"/>
              <a:t>FULL</a:t>
            </a:r>
            <a:r>
              <a:rPr lang="en-GB" sz="2000" dirty="0"/>
              <a:t> </a:t>
            </a:r>
            <a:r>
              <a:rPr lang="en-GB" sz="2000" b="1" dirty="0"/>
              <a:t>OUTER</a:t>
            </a:r>
            <a:r>
              <a:rPr lang="en-GB" sz="2000" dirty="0"/>
              <a:t> </a:t>
            </a:r>
            <a:r>
              <a:rPr lang="en-GB" sz="2000" b="1" dirty="0"/>
              <a:t>JOIN</a:t>
            </a:r>
            <a:r>
              <a:rPr lang="en-GB" sz="2000" dirty="0"/>
              <a:t> using the </a:t>
            </a:r>
            <a:r>
              <a:rPr lang="en-GB" sz="2000" dirty="0" err="1"/>
              <a:t>customer_id</a:t>
            </a:r>
            <a:r>
              <a:rPr lang="en-GB" sz="2000" dirty="0"/>
              <a:t> column.</a:t>
            </a:r>
          </a:p>
        </p:txBody>
      </p:sp>
    </p:spTree>
    <p:extLst>
      <p:ext uri="{BB962C8B-B14F-4D97-AF65-F5344CB8AC3E}">
        <p14:creationId xmlns:p14="http://schemas.microsoft.com/office/powerpoint/2010/main" val="58108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p:txBody>
          <a:bodyPr/>
          <a:lstStyle/>
          <a:p>
            <a:pPr algn="ctr"/>
            <a:r>
              <a:rPr lang="en-GB" dirty="0"/>
              <a:t>JOINS</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p:txBody>
          <a:bodyPr anchor="b"/>
          <a:lstStyle/>
          <a:p>
            <a:r>
              <a:rPr lang="en-GB" b="1" dirty="0"/>
              <a:t>JOINS</a:t>
            </a:r>
            <a:r>
              <a:rPr lang="en-GB" dirty="0"/>
              <a:t> allow us to combine information from multiple sources.</a:t>
            </a:r>
          </a:p>
          <a:p>
            <a:r>
              <a:rPr lang="en-GB" dirty="0"/>
              <a:t>Section overview:</a:t>
            </a:r>
          </a:p>
          <a:p>
            <a:r>
              <a:rPr lang="en-GB" dirty="0"/>
              <a:t>Creating an alias with the </a:t>
            </a:r>
            <a:r>
              <a:rPr lang="en-GB" b="1" dirty="0"/>
              <a:t>AS</a:t>
            </a:r>
            <a:r>
              <a:rPr lang="en-GB" dirty="0"/>
              <a:t> clause.</a:t>
            </a:r>
          </a:p>
          <a:p>
            <a:r>
              <a:rPr lang="en-GB" dirty="0"/>
              <a:t>Understanding different kinds of JOINs.</a:t>
            </a:r>
          </a:p>
          <a:p>
            <a:r>
              <a:rPr lang="en-GB" b="1" dirty="0"/>
              <a:t>INNER JOINS</a:t>
            </a:r>
          </a:p>
          <a:p>
            <a:r>
              <a:rPr lang="en-GB" b="1" dirty="0"/>
              <a:t>OUTER JOINS</a:t>
            </a:r>
          </a:p>
          <a:p>
            <a:r>
              <a:rPr lang="en-GB" b="1" dirty="0"/>
              <a:t>FULL JOINS</a:t>
            </a:r>
          </a:p>
          <a:p>
            <a:r>
              <a:rPr lang="en-GB" b="1" dirty="0"/>
              <a:t>UNIONS</a:t>
            </a:r>
          </a:p>
          <a:p>
            <a:endParaRPr lang="en-GB" dirty="0"/>
          </a:p>
        </p:txBody>
      </p:sp>
    </p:spTree>
    <p:extLst>
      <p:ext uri="{BB962C8B-B14F-4D97-AF65-F5344CB8AC3E}">
        <p14:creationId xmlns:p14="http://schemas.microsoft.com/office/powerpoint/2010/main" val="398332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a:xfrm>
            <a:off x="1261872" y="365760"/>
            <a:ext cx="8595360" cy="1325562"/>
          </a:xfrm>
        </p:spPr>
        <p:txBody>
          <a:bodyPr/>
          <a:lstStyle/>
          <a:p>
            <a:pPr algn="ctr"/>
            <a:r>
              <a:rPr lang="en-GB" dirty="0"/>
              <a:t>FULL OUTER JOIN with WHERE</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61872" y="2046769"/>
            <a:ext cx="8595360" cy="4351337"/>
          </a:xfrm>
        </p:spPr>
        <p:txBody>
          <a:bodyPr anchor="ctr">
            <a:normAutofit/>
          </a:bodyPr>
          <a:lstStyle/>
          <a:p>
            <a:r>
              <a:rPr lang="en-GB" sz="2400" b="1" dirty="0"/>
              <a:t>Exercise</a:t>
            </a:r>
            <a:r>
              <a:rPr lang="en-GB" sz="2400" dirty="0"/>
              <a:t>: Business Task.</a:t>
            </a:r>
          </a:p>
          <a:p>
            <a:r>
              <a:rPr lang="en-GB" sz="2400" dirty="0"/>
              <a:t>Query:</a:t>
            </a:r>
          </a:p>
          <a:p>
            <a:r>
              <a:rPr lang="en-GB" sz="2400" b="1" dirty="0"/>
              <a:t>SELECT</a:t>
            </a:r>
            <a:r>
              <a:rPr lang="en-GB" sz="2400" dirty="0"/>
              <a:t> * </a:t>
            </a:r>
            <a:r>
              <a:rPr lang="en-GB" sz="2400" b="1" dirty="0"/>
              <a:t>FROM</a:t>
            </a:r>
            <a:r>
              <a:rPr lang="en-GB" sz="2400" dirty="0"/>
              <a:t> customer</a:t>
            </a:r>
          </a:p>
          <a:p>
            <a:pPr marL="0" indent="0">
              <a:buNone/>
            </a:pPr>
            <a:r>
              <a:rPr lang="en-GB" sz="2400" dirty="0"/>
              <a:t>  </a:t>
            </a:r>
            <a:r>
              <a:rPr lang="en-GB" sz="2400" b="1" dirty="0"/>
              <a:t>FULL</a:t>
            </a:r>
            <a:r>
              <a:rPr lang="en-GB" sz="2400" dirty="0"/>
              <a:t> </a:t>
            </a:r>
            <a:r>
              <a:rPr lang="en-GB" sz="2400" b="1" dirty="0"/>
              <a:t>OUTER</a:t>
            </a:r>
            <a:r>
              <a:rPr lang="en-GB" sz="2400" dirty="0"/>
              <a:t> </a:t>
            </a:r>
            <a:r>
              <a:rPr lang="en-GB" sz="2400" b="1" dirty="0"/>
              <a:t>JOIN</a:t>
            </a:r>
            <a:r>
              <a:rPr lang="en-GB" sz="2400" dirty="0"/>
              <a:t> payment</a:t>
            </a:r>
          </a:p>
          <a:p>
            <a:pPr marL="0" indent="0">
              <a:buNone/>
            </a:pPr>
            <a:r>
              <a:rPr lang="en-GB" sz="2400" dirty="0"/>
              <a:t>  </a:t>
            </a:r>
            <a:r>
              <a:rPr lang="en-GB" sz="2400" b="1" dirty="0"/>
              <a:t>ON</a:t>
            </a:r>
            <a:r>
              <a:rPr lang="en-GB" sz="2400" dirty="0"/>
              <a:t> </a:t>
            </a:r>
            <a:r>
              <a:rPr lang="en-GB" sz="2400" dirty="0" err="1"/>
              <a:t>customer.customer_id</a:t>
            </a:r>
            <a:r>
              <a:rPr lang="en-GB" sz="2400" dirty="0"/>
              <a:t> = </a:t>
            </a:r>
            <a:r>
              <a:rPr lang="en-GB" sz="2400" dirty="0" err="1"/>
              <a:t>payment.customer_id</a:t>
            </a:r>
            <a:endParaRPr lang="en-GB" sz="2400" dirty="0"/>
          </a:p>
          <a:p>
            <a:pPr marL="0" indent="0">
              <a:buNone/>
            </a:pPr>
            <a:r>
              <a:rPr lang="en-GB" sz="2400" dirty="0"/>
              <a:t>  </a:t>
            </a:r>
            <a:r>
              <a:rPr lang="en-GB" sz="2400" b="1" dirty="0"/>
              <a:t>WHERE</a:t>
            </a:r>
            <a:r>
              <a:rPr lang="en-GB" sz="2400" dirty="0"/>
              <a:t> </a:t>
            </a:r>
            <a:r>
              <a:rPr lang="en-GB" sz="2400" dirty="0" err="1"/>
              <a:t>customer.customer_id</a:t>
            </a:r>
            <a:r>
              <a:rPr lang="en-GB" sz="2400" dirty="0"/>
              <a:t> </a:t>
            </a:r>
            <a:r>
              <a:rPr lang="en-GB" sz="2400" b="1" dirty="0"/>
              <a:t>IS</a:t>
            </a:r>
            <a:r>
              <a:rPr lang="en-GB" sz="2400" dirty="0"/>
              <a:t> null</a:t>
            </a:r>
          </a:p>
          <a:p>
            <a:pPr marL="0" indent="0">
              <a:buNone/>
            </a:pPr>
            <a:r>
              <a:rPr lang="en-GB" sz="2400" dirty="0"/>
              <a:t>  </a:t>
            </a:r>
            <a:r>
              <a:rPr lang="en-GB" sz="2400" b="1" dirty="0"/>
              <a:t>OR</a:t>
            </a:r>
            <a:r>
              <a:rPr lang="en-GB" sz="2400" dirty="0"/>
              <a:t> </a:t>
            </a:r>
            <a:r>
              <a:rPr lang="en-GB" sz="2400" dirty="0" err="1"/>
              <a:t>payment.payment_id</a:t>
            </a:r>
            <a:r>
              <a:rPr lang="en-GB" sz="2400" dirty="0"/>
              <a:t> </a:t>
            </a:r>
            <a:r>
              <a:rPr lang="en-GB" sz="2400" b="1" dirty="0"/>
              <a:t>IS</a:t>
            </a:r>
            <a:r>
              <a:rPr lang="en-GB" sz="2400" dirty="0"/>
              <a:t> null;</a:t>
            </a:r>
          </a:p>
        </p:txBody>
      </p:sp>
    </p:spTree>
    <p:extLst>
      <p:ext uri="{BB962C8B-B14F-4D97-AF65-F5344CB8AC3E}">
        <p14:creationId xmlns:p14="http://schemas.microsoft.com/office/powerpoint/2010/main" val="182242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a:xfrm>
            <a:off x="1261872" y="365760"/>
            <a:ext cx="8548196" cy="1325562"/>
          </a:xfrm>
        </p:spPr>
        <p:txBody>
          <a:bodyPr/>
          <a:lstStyle/>
          <a:p>
            <a:pPr algn="ctr"/>
            <a:r>
              <a:rPr lang="en-GB" dirty="0"/>
              <a:t>FULL OUTER JOIN with WHERE</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14708" y="1841794"/>
            <a:ext cx="8595360" cy="4893516"/>
          </a:xfrm>
        </p:spPr>
        <p:txBody>
          <a:bodyPr anchor="ctr">
            <a:noAutofit/>
          </a:bodyPr>
          <a:lstStyle/>
          <a:p>
            <a:r>
              <a:rPr lang="en-GB" sz="2000" b="1" dirty="0"/>
              <a:t>Exercise</a:t>
            </a:r>
            <a:r>
              <a:rPr lang="en-GB" sz="2000" dirty="0"/>
              <a:t>: Business Task.</a:t>
            </a:r>
          </a:p>
          <a:p>
            <a:r>
              <a:rPr lang="en-GB" sz="2000" dirty="0"/>
              <a:t>Is there any other way we can validate the previous exercise? Even if our method gives an indication and may not provide concrete evidence?</a:t>
            </a:r>
          </a:p>
          <a:p>
            <a:r>
              <a:rPr lang="en-GB" sz="2000" b="1" dirty="0"/>
              <a:t>Hint</a:t>
            </a:r>
            <a:r>
              <a:rPr lang="en-GB" sz="2000" dirty="0"/>
              <a:t>: Compare the data of the customer and payment tables to compare the different customer types in each.</a:t>
            </a:r>
          </a:p>
          <a:p>
            <a:r>
              <a:rPr lang="en-GB" sz="2000" dirty="0"/>
              <a:t>Solution: There are 599 distinct entries in both tables, which indicates that we do not have any customer data of which did not make transactions.</a:t>
            </a:r>
          </a:p>
          <a:p>
            <a:r>
              <a:rPr lang="en-GB" sz="2000" dirty="0"/>
              <a:t>Queries:</a:t>
            </a:r>
          </a:p>
          <a:p>
            <a:r>
              <a:rPr lang="en-GB" sz="2000" b="1" dirty="0"/>
              <a:t>SELECT</a:t>
            </a:r>
            <a:r>
              <a:rPr lang="en-GB" sz="2000" dirty="0"/>
              <a:t> </a:t>
            </a:r>
            <a:r>
              <a:rPr lang="en-GB" sz="2000" b="1" dirty="0"/>
              <a:t>COUNT</a:t>
            </a:r>
            <a:r>
              <a:rPr lang="en-GB" sz="2000" dirty="0"/>
              <a:t>(</a:t>
            </a:r>
            <a:r>
              <a:rPr lang="en-GB" sz="2000" b="1" dirty="0"/>
              <a:t>DISTINCT</a:t>
            </a:r>
            <a:r>
              <a:rPr lang="en-GB" sz="2000" dirty="0"/>
              <a:t>(</a:t>
            </a:r>
            <a:r>
              <a:rPr lang="en-GB" sz="2000" dirty="0" err="1"/>
              <a:t>customer_id</a:t>
            </a:r>
            <a:r>
              <a:rPr lang="en-GB" sz="2000" dirty="0"/>
              <a:t>)) </a:t>
            </a:r>
            <a:r>
              <a:rPr lang="en-GB" sz="2000" b="1" dirty="0"/>
              <a:t>FROM</a:t>
            </a:r>
            <a:r>
              <a:rPr lang="en-GB" sz="2000" dirty="0"/>
              <a:t> payment;</a:t>
            </a:r>
          </a:p>
          <a:p>
            <a:r>
              <a:rPr lang="en-GB" sz="2000" b="1" dirty="0"/>
              <a:t>SELECT</a:t>
            </a:r>
            <a:r>
              <a:rPr lang="en-GB" sz="2000" dirty="0"/>
              <a:t> </a:t>
            </a:r>
            <a:r>
              <a:rPr lang="en-GB" sz="2000" b="1" dirty="0"/>
              <a:t>COUNT</a:t>
            </a:r>
            <a:r>
              <a:rPr lang="en-GB" sz="2000" dirty="0"/>
              <a:t>(</a:t>
            </a:r>
            <a:r>
              <a:rPr lang="en-GB" sz="2000" b="1" dirty="0"/>
              <a:t>DISTINCT</a:t>
            </a:r>
            <a:r>
              <a:rPr lang="en-GB" sz="2000" dirty="0"/>
              <a:t>(</a:t>
            </a:r>
            <a:r>
              <a:rPr lang="en-GB" sz="2000" dirty="0" err="1"/>
              <a:t>customer_id</a:t>
            </a:r>
            <a:r>
              <a:rPr lang="en-GB" sz="2000" dirty="0"/>
              <a:t>)) </a:t>
            </a:r>
            <a:r>
              <a:rPr lang="en-GB" sz="2000" b="1" dirty="0"/>
              <a:t>FROM</a:t>
            </a:r>
            <a:r>
              <a:rPr lang="en-GB" sz="2000" dirty="0"/>
              <a:t> customer;</a:t>
            </a:r>
          </a:p>
        </p:txBody>
      </p:sp>
    </p:spTree>
    <p:extLst>
      <p:ext uri="{BB962C8B-B14F-4D97-AF65-F5344CB8AC3E}">
        <p14:creationId xmlns:p14="http://schemas.microsoft.com/office/powerpoint/2010/main" val="2880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a:xfrm>
            <a:off x="1261872" y="365760"/>
            <a:ext cx="9668256" cy="1325562"/>
          </a:xfrm>
        </p:spPr>
        <p:txBody>
          <a:bodyPr>
            <a:normAutofit/>
          </a:bodyPr>
          <a:lstStyle/>
          <a:p>
            <a:pPr algn="ctr"/>
            <a:r>
              <a:rPr lang="en-GB" dirty="0"/>
              <a:t>LEFT OUTER JOIN</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61872" y="2172798"/>
            <a:ext cx="4401509" cy="4001922"/>
          </a:xfrm>
        </p:spPr>
        <p:txBody>
          <a:bodyPr anchor="ctr">
            <a:normAutofit/>
          </a:bodyPr>
          <a:lstStyle/>
          <a:p>
            <a:r>
              <a:rPr lang="en-GB" b="1" dirty="0">
                <a:latin typeface="Open Sans" panose="020B0606030504020204" pitchFamily="34" charset="0"/>
              </a:rPr>
              <a:t>LEFT OUTER JOIN</a:t>
            </a:r>
            <a:r>
              <a:rPr lang="en-GB" dirty="0">
                <a:latin typeface="Open Sans" panose="020B0606030504020204" pitchFamily="34" charset="0"/>
              </a:rPr>
              <a:t> produces a complete set of records from Table A, with the matching records (where available) in Table B. If there is no match, the right side will contain null.</a:t>
            </a:r>
          </a:p>
          <a:p>
            <a:r>
              <a:rPr lang="en-GB" dirty="0">
                <a:latin typeface="Open Sans" panose="020B0606030504020204" pitchFamily="34" charset="0"/>
              </a:rPr>
              <a:t>Syntax for </a:t>
            </a:r>
            <a:r>
              <a:rPr lang="en-GB" b="1" dirty="0">
                <a:latin typeface="Open Sans" panose="020B0606030504020204" pitchFamily="34" charset="0"/>
              </a:rPr>
              <a:t>LEFT OUTER JOIN</a:t>
            </a:r>
            <a:r>
              <a:rPr lang="en-GB" dirty="0">
                <a:latin typeface="Open Sans" panose="020B0606030504020204" pitchFamily="34" charset="0"/>
              </a:rPr>
              <a:t>:</a:t>
            </a:r>
          </a:p>
          <a:p>
            <a:r>
              <a:rPr lang="en-GB" b="1" dirty="0"/>
              <a:t>SELECT</a:t>
            </a:r>
            <a:r>
              <a:rPr lang="en-GB" dirty="0"/>
              <a:t> * </a:t>
            </a:r>
            <a:r>
              <a:rPr lang="en-GB" b="1" dirty="0"/>
              <a:t>FROM</a:t>
            </a:r>
            <a:r>
              <a:rPr lang="en-GB" dirty="0"/>
              <a:t> TableA</a:t>
            </a:r>
          </a:p>
          <a:p>
            <a:pPr marL="0" indent="0">
              <a:buNone/>
            </a:pPr>
            <a:r>
              <a:rPr lang="en-GB" dirty="0"/>
              <a:t>  </a:t>
            </a:r>
            <a:r>
              <a:rPr lang="en-GB" b="1" dirty="0"/>
              <a:t>LEFT</a:t>
            </a:r>
            <a:r>
              <a:rPr lang="en-GB" dirty="0"/>
              <a:t> </a:t>
            </a:r>
            <a:r>
              <a:rPr lang="en-GB" b="1" dirty="0"/>
              <a:t>OUTER</a:t>
            </a:r>
            <a:r>
              <a:rPr lang="en-GB" dirty="0"/>
              <a:t> </a:t>
            </a:r>
            <a:r>
              <a:rPr lang="en-GB" b="1" dirty="0"/>
              <a:t>JOIN</a:t>
            </a:r>
            <a:r>
              <a:rPr lang="en-GB" dirty="0"/>
              <a:t> TableB</a:t>
            </a:r>
          </a:p>
          <a:p>
            <a:pPr marL="0" indent="0">
              <a:buNone/>
            </a:pPr>
            <a:r>
              <a:rPr lang="en-GB" dirty="0"/>
              <a:t>  </a:t>
            </a:r>
            <a:r>
              <a:rPr lang="en-GB" b="1" dirty="0"/>
              <a:t>ON</a:t>
            </a:r>
            <a:r>
              <a:rPr lang="en-GB" dirty="0"/>
              <a:t> TableA.Column_name_X =    TableB.Column_name_X</a:t>
            </a:r>
          </a:p>
        </p:txBody>
      </p:sp>
      <p:pic>
        <p:nvPicPr>
          <p:cNvPr id="5" name="Picture 4" descr="Diagram, venn diagram&#10;&#10;Description automatically generated">
            <a:extLst>
              <a:ext uri="{FF2B5EF4-FFF2-40B4-BE49-F238E27FC236}">
                <a16:creationId xmlns:a16="http://schemas.microsoft.com/office/drawing/2014/main" id="{A191D1E8-E083-4B8E-B5F5-CFEFA5E285CA}"/>
              </a:ext>
            </a:extLst>
          </p:cNvPr>
          <p:cNvPicPr>
            <a:picLocks noChangeAspect="1"/>
          </p:cNvPicPr>
          <p:nvPr/>
        </p:nvPicPr>
        <p:blipFill>
          <a:blip r:embed="rId2"/>
          <a:stretch>
            <a:fillRect/>
          </a:stretch>
        </p:blipFill>
        <p:spPr>
          <a:xfrm>
            <a:off x="5663381" y="2467580"/>
            <a:ext cx="5206697" cy="3412357"/>
          </a:xfrm>
          <a:prstGeom prst="rect">
            <a:avLst/>
          </a:prstGeom>
        </p:spPr>
      </p:pic>
    </p:spTree>
    <p:extLst>
      <p:ext uri="{BB962C8B-B14F-4D97-AF65-F5344CB8AC3E}">
        <p14:creationId xmlns:p14="http://schemas.microsoft.com/office/powerpoint/2010/main" val="387514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a:xfrm>
            <a:off x="1261872" y="365760"/>
            <a:ext cx="9692640" cy="1325562"/>
          </a:xfrm>
        </p:spPr>
        <p:txBody>
          <a:bodyPr>
            <a:normAutofit/>
          </a:bodyPr>
          <a:lstStyle/>
          <a:p>
            <a:pPr algn="ctr"/>
            <a:r>
              <a:rPr lang="en-GB" dirty="0"/>
              <a:t>LEFT OUTER JOIN</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61872" y="2079893"/>
            <a:ext cx="4401509" cy="4001922"/>
          </a:xfrm>
        </p:spPr>
        <p:txBody>
          <a:bodyPr anchor="ctr">
            <a:normAutofit/>
          </a:bodyPr>
          <a:lstStyle/>
          <a:p>
            <a:r>
              <a:rPr lang="en-GB" dirty="0"/>
              <a:t>Note: As our join is no longer symmetrical, the order of the tables in the query matters.</a:t>
            </a:r>
          </a:p>
          <a:p>
            <a:r>
              <a:rPr lang="en-GB" dirty="0"/>
              <a:t>Note: If there are data rows that only exist in Table B, they will not be returned as they must match Table A. Therefore, we return nothing that is exclusive to Table B.</a:t>
            </a:r>
          </a:p>
          <a:p>
            <a:r>
              <a:rPr lang="en-GB" dirty="0"/>
              <a:t>The </a:t>
            </a:r>
            <a:r>
              <a:rPr lang="en-GB" b="1" dirty="0"/>
              <a:t>LEFT</a:t>
            </a:r>
            <a:r>
              <a:rPr lang="en-GB" dirty="0"/>
              <a:t> </a:t>
            </a:r>
            <a:r>
              <a:rPr lang="en-GB" b="1" dirty="0"/>
              <a:t>OUTER</a:t>
            </a:r>
            <a:r>
              <a:rPr lang="en-GB" dirty="0"/>
              <a:t> </a:t>
            </a:r>
            <a:r>
              <a:rPr lang="en-GB" b="1" dirty="0"/>
              <a:t>JOIN</a:t>
            </a:r>
            <a:r>
              <a:rPr lang="en-GB" dirty="0"/>
              <a:t> can be shortened to just </a:t>
            </a:r>
            <a:r>
              <a:rPr lang="en-GB" b="1" dirty="0"/>
              <a:t>LEFT</a:t>
            </a:r>
            <a:r>
              <a:rPr lang="en-GB" dirty="0"/>
              <a:t> </a:t>
            </a:r>
            <a:r>
              <a:rPr lang="en-GB" b="1" dirty="0"/>
              <a:t>JOIN</a:t>
            </a:r>
            <a:r>
              <a:rPr lang="en-GB" dirty="0"/>
              <a:t> in the SQL syntax.</a:t>
            </a:r>
          </a:p>
        </p:txBody>
      </p:sp>
      <p:pic>
        <p:nvPicPr>
          <p:cNvPr id="5" name="Picture 4" descr="Diagram, venn diagram&#10;&#10;Description automatically generated">
            <a:extLst>
              <a:ext uri="{FF2B5EF4-FFF2-40B4-BE49-F238E27FC236}">
                <a16:creationId xmlns:a16="http://schemas.microsoft.com/office/drawing/2014/main" id="{A191D1E8-E083-4B8E-B5F5-CFEFA5E285CA}"/>
              </a:ext>
            </a:extLst>
          </p:cNvPr>
          <p:cNvPicPr>
            <a:picLocks noChangeAspect="1"/>
          </p:cNvPicPr>
          <p:nvPr/>
        </p:nvPicPr>
        <p:blipFill>
          <a:blip r:embed="rId2"/>
          <a:stretch>
            <a:fillRect/>
          </a:stretch>
        </p:blipFill>
        <p:spPr>
          <a:xfrm>
            <a:off x="5663381" y="2363794"/>
            <a:ext cx="5239905" cy="3434120"/>
          </a:xfrm>
          <a:prstGeom prst="rect">
            <a:avLst/>
          </a:prstGeom>
        </p:spPr>
      </p:pic>
    </p:spTree>
    <p:extLst>
      <p:ext uri="{BB962C8B-B14F-4D97-AF65-F5344CB8AC3E}">
        <p14:creationId xmlns:p14="http://schemas.microsoft.com/office/powerpoint/2010/main" val="129526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a:xfrm>
            <a:off x="1261872" y="365760"/>
            <a:ext cx="9641414" cy="1325562"/>
          </a:xfrm>
        </p:spPr>
        <p:txBody>
          <a:bodyPr>
            <a:normAutofit/>
          </a:bodyPr>
          <a:lstStyle/>
          <a:p>
            <a:pPr algn="ctr"/>
            <a:r>
              <a:rPr lang="en-GB" dirty="0"/>
              <a:t>LEFT OUTER JOIN with WHERE</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61872" y="2178215"/>
            <a:ext cx="4401509" cy="4001922"/>
          </a:xfrm>
        </p:spPr>
        <p:txBody>
          <a:bodyPr anchor="ctr">
            <a:normAutofit fontScale="92500" lnSpcReduction="10000"/>
          </a:bodyPr>
          <a:lstStyle/>
          <a:p>
            <a:r>
              <a:rPr lang="en-GB" dirty="0"/>
              <a:t>To produce the set of records only in Table A, but not in Table B, we perform the same </a:t>
            </a:r>
            <a:r>
              <a:rPr lang="en-GB" b="1" dirty="0"/>
              <a:t>LEFT OUTER JOIN</a:t>
            </a:r>
            <a:r>
              <a:rPr lang="en-GB" dirty="0"/>
              <a:t>, then exclude the records we don't want from the right side via a </a:t>
            </a:r>
            <a:r>
              <a:rPr lang="en-GB" b="1" dirty="0"/>
              <a:t>WHERE</a:t>
            </a:r>
            <a:r>
              <a:rPr lang="en-GB" dirty="0"/>
              <a:t> clause.</a:t>
            </a:r>
          </a:p>
          <a:p>
            <a:r>
              <a:rPr lang="en-GB" dirty="0"/>
              <a:t>Syntax of </a:t>
            </a:r>
            <a:r>
              <a:rPr lang="en-GB" b="1" dirty="0"/>
              <a:t>LEFT</a:t>
            </a:r>
            <a:r>
              <a:rPr lang="en-GB" dirty="0"/>
              <a:t> </a:t>
            </a:r>
            <a:r>
              <a:rPr lang="en-GB" b="1" dirty="0"/>
              <a:t>OUTER</a:t>
            </a:r>
            <a:r>
              <a:rPr lang="en-GB" dirty="0"/>
              <a:t> </a:t>
            </a:r>
            <a:r>
              <a:rPr lang="en-GB" b="1" dirty="0"/>
              <a:t>JOIN</a:t>
            </a:r>
            <a:r>
              <a:rPr lang="en-GB" dirty="0"/>
              <a:t> with </a:t>
            </a:r>
            <a:r>
              <a:rPr lang="en-GB" b="1" dirty="0"/>
              <a:t>WHERE</a:t>
            </a:r>
            <a:r>
              <a:rPr lang="en-GB" dirty="0"/>
              <a:t>:</a:t>
            </a:r>
          </a:p>
          <a:p>
            <a:r>
              <a:rPr lang="en-GB" b="1" dirty="0"/>
              <a:t>SELECT</a:t>
            </a:r>
            <a:r>
              <a:rPr lang="en-GB" dirty="0"/>
              <a:t> * </a:t>
            </a:r>
            <a:r>
              <a:rPr lang="en-GB" b="1" dirty="0"/>
              <a:t>FROM</a:t>
            </a:r>
            <a:r>
              <a:rPr lang="en-GB" dirty="0"/>
              <a:t> TableA</a:t>
            </a:r>
          </a:p>
          <a:p>
            <a:pPr marL="0" indent="0">
              <a:buNone/>
            </a:pPr>
            <a:r>
              <a:rPr lang="en-GB" dirty="0"/>
              <a:t>   </a:t>
            </a:r>
            <a:r>
              <a:rPr lang="en-GB" b="1" dirty="0"/>
              <a:t>LEFT</a:t>
            </a:r>
            <a:r>
              <a:rPr lang="en-GB" dirty="0"/>
              <a:t> </a:t>
            </a:r>
            <a:r>
              <a:rPr lang="en-GB" b="1" dirty="0"/>
              <a:t>OUTER</a:t>
            </a:r>
            <a:r>
              <a:rPr lang="en-GB" dirty="0"/>
              <a:t> </a:t>
            </a:r>
            <a:r>
              <a:rPr lang="en-GB" b="1" dirty="0"/>
              <a:t>JOIN</a:t>
            </a:r>
            <a:r>
              <a:rPr lang="en-GB" dirty="0"/>
              <a:t> TableB</a:t>
            </a:r>
          </a:p>
          <a:p>
            <a:pPr marL="0" indent="0">
              <a:buNone/>
            </a:pPr>
            <a:r>
              <a:rPr lang="en-GB" b="1" dirty="0"/>
              <a:t>   ON</a:t>
            </a:r>
            <a:r>
              <a:rPr lang="en-GB" dirty="0"/>
              <a:t> TableA.Column_name_X =    TableB.Column_name_X</a:t>
            </a:r>
            <a:endParaRPr lang="en-GB" b="1" dirty="0"/>
          </a:p>
          <a:p>
            <a:pPr marL="0" indent="0">
              <a:buNone/>
            </a:pPr>
            <a:r>
              <a:rPr lang="en-GB" b="1" dirty="0"/>
              <a:t>WHERE</a:t>
            </a:r>
            <a:r>
              <a:rPr lang="en-GB" dirty="0"/>
              <a:t> TableB.column_b </a:t>
            </a:r>
            <a:r>
              <a:rPr lang="en-GB" b="1" dirty="0"/>
              <a:t>IS</a:t>
            </a:r>
            <a:r>
              <a:rPr lang="en-GB" dirty="0"/>
              <a:t> null</a:t>
            </a:r>
          </a:p>
        </p:txBody>
      </p:sp>
      <p:pic>
        <p:nvPicPr>
          <p:cNvPr id="6" name="Picture 5" descr="Diagram, venn diagram&#10;&#10;Description automatically generated">
            <a:extLst>
              <a:ext uri="{FF2B5EF4-FFF2-40B4-BE49-F238E27FC236}">
                <a16:creationId xmlns:a16="http://schemas.microsoft.com/office/drawing/2014/main" id="{3C5332B9-E1F6-49EF-8377-50CCAC4F03C5}"/>
              </a:ext>
            </a:extLst>
          </p:cNvPr>
          <p:cNvPicPr>
            <a:picLocks noChangeAspect="1"/>
          </p:cNvPicPr>
          <p:nvPr/>
        </p:nvPicPr>
        <p:blipFill>
          <a:blip r:embed="rId2"/>
          <a:stretch>
            <a:fillRect/>
          </a:stretch>
        </p:blipFill>
        <p:spPr>
          <a:xfrm>
            <a:off x="5663381" y="2462116"/>
            <a:ext cx="5239905" cy="3434120"/>
          </a:xfrm>
          <a:prstGeom prst="rect">
            <a:avLst/>
          </a:prstGeom>
        </p:spPr>
      </p:pic>
    </p:spTree>
    <p:extLst>
      <p:ext uri="{BB962C8B-B14F-4D97-AF65-F5344CB8AC3E}">
        <p14:creationId xmlns:p14="http://schemas.microsoft.com/office/powerpoint/2010/main" val="80023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a:xfrm>
            <a:off x="1261872" y="365760"/>
            <a:ext cx="9692640" cy="1325562"/>
          </a:xfrm>
        </p:spPr>
        <p:txBody>
          <a:bodyPr>
            <a:normAutofit/>
          </a:bodyPr>
          <a:lstStyle/>
          <a:p>
            <a:pPr algn="ctr"/>
            <a:r>
              <a:rPr lang="en-GB" dirty="0"/>
              <a:t>LEFT OUTER JOIN with WHERE</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88714" y="1976084"/>
            <a:ext cx="4401509" cy="4246562"/>
          </a:xfrm>
        </p:spPr>
        <p:txBody>
          <a:bodyPr anchor="ctr">
            <a:normAutofit/>
          </a:bodyPr>
          <a:lstStyle/>
          <a:p>
            <a:r>
              <a:rPr lang="en-GB" dirty="0"/>
              <a:t>To produce the set of records only in Table A, but not in Table B, we perform the same </a:t>
            </a:r>
            <a:r>
              <a:rPr lang="en-GB" b="1" dirty="0"/>
              <a:t>LEFT OUTER JOIN</a:t>
            </a:r>
            <a:r>
              <a:rPr lang="en-GB" dirty="0"/>
              <a:t>, then exclude the records we don't want from the right side via a </a:t>
            </a:r>
            <a:r>
              <a:rPr lang="en-GB" b="1" dirty="0"/>
              <a:t>WHERE</a:t>
            </a:r>
            <a:r>
              <a:rPr lang="en-GB" dirty="0"/>
              <a:t> clause.</a:t>
            </a:r>
          </a:p>
          <a:p>
            <a:r>
              <a:rPr lang="en-GB" dirty="0"/>
              <a:t>Another way to think of the above is to output Table A but remove any data from Table A that is also common or included in Table B.</a:t>
            </a:r>
          </a:p>
          <a:p>
            <a:r>
              <a:rPr lang="en-GB" dirty="0"/>
              <a:t>And this is as complex as it gets! This is deemed complex as it is a non-symmetric join.</a:t>
            </a:r>
          </a:p>
        </p:txBody>
      </p:sp>
      <p:pic>
        <p:nvPicPr>
          <p:cNvPr id="6" name="Picture 5" descr="Diagram, venn diagram&#10;&#10;Description automatically generated">
            <a:extLst>
              <a:ext uri="{FF2B5EF4-FFF2-40B4-BE49-F238E27FC236}">
                <a16:creationId xmlns:a16="http://schemas.microsoft.com/office/drawing/2014/main" id="{3C5332B9-E1F6-49EF-8377-50CCAC4F03C5}"/>
              </a:ext>
            </a:extLst>
          </p:cNvPr>
          <p:cNvPicPr>
            <a:picLocks noChangeAspect="1"/>
          </p:cNvPicPr>
          <p:nvPr/>
        </p:nvPicPr>
        <p:blipFill>
          <a:blip r:embed="rId2"/>
          <a:stretch>
            <a:fillRect/>
          </a:stretch>
        </p:blipFill>
        <p:spPr>
          <a:xfrm>
            <a:off x="5690223" y="2398348"/>
            <a:ext cx="5213063" cy="3416529"/>
          </a:xfrm>
          <a:prstGeom prst="rect">
            <a:avLst/>
          </a:prstGeom>
        </p:spPr>
      </p:pic>
    </p:spTree>
    <p:extLst>
      <p:ext uri="{BB962C8B-B14F-4D97-AF65-F5344CB8AC3E}">
        <p14:creationId xmlns:p14="http://schemas.microsoft.com/office/powerpoint/2010/main" val="85331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p:txBody>
          <a:bodyPr/>
          <a:lstStyle/>
          <a:p>
            <a:pPr algn="ctr"/>
            <a:r>
              <a:rPr lang="en-GB" dirty="0"/>
              <a:t>LEFT OUTER JOIN</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14708" y="1838425"/>
            <a:ext cx="8595360" cy="4351337"/>
          </a:xfrm>
        </p:spPr>
        <p:txBody>
          <a:bodyPr anchor="ctr">
            <a:normAutofit/>
          </a:bodyPr>
          <a:lstStyle/>
          <a:p>
            <a:r>
              <a:rPr lang="en-GB" sz="2000" dirty="0"/>
              <a:t>Exercise: Business Task</a:t>
            </a:r>
          </a:p>
          <a:p>
            <a:r>
              <a:rPr lang="en-GB" sz="2000" dirty="0"/>
              <a:t>What films do we not currently have in any of our stores?</a:t>
            </a:r>
          </a:p>
          <a:p>
            <a:r>
              <a:rPr lang="en-GB" sz="2000" b="1" dirty="0"/>
              <a:t>Hint</a:t>
            </a:r>
            <a:r>
              <a:rPr lang="en-GB" sz="2000" dirty="0"/>
              <a:t>: Use </a:t>
            </a:r>
            <a:r>
              <a:rPr lang="en-GB" sz="2000" b="1" dirty="0"/>
              <a:t>LEFT</a:t>
            </a:r>
            <a:r>
              <a:rPr lang="en-GB" sz="2000" dirty="0"/>
              <a:t> </a:t>
            </a:r>
            <a:r>
              <a:rPr lang="en-GB" sz="2000" b="1" dirty="0"/>
              <a:t>OUTER</a:t>
            </a:r>
            <a:r>
              <a:rPr lang="en-GB" sz="2000" dirty="0"/>
              <a:t> </a:t>
            </a:r>
            <a:r>
              <a:rPr lang="en-GB" sz="2000" b="1" dirty="0"/>
              <a:t>JOIN</a:t>
            </a:r>
            <a:r>
              <a:rPr lang="en-GB" sz="2000" dirty="0"/>
              <a:t> with </a:t>
            </a:r>
            <a:r>
              <a:rPr lang="en-GB" sz="2000" b="1" dirty="0"/>
              <a:t>WHERE</a:t>
            </a:r>
            <a:r>
              <a:rPr lang="en-GB" sz="2000" dirty="0"/>
              <a:t>.</a:t>
            </a:r>
          </a:p>
          <a:p>
            <a:r>
              <a:rPr lang="en-GB" sz="2000" dirty="0"/>
              <a:t>Query:</a:t>
            </a:r>
          </a:p>
          <a:p>
            <a:r>
              <a:rPr lang="en-GB" sz="2000" b="1" dirty="0"/>
              <a:t>SELECT</a:t>
            </a:r>
            <a:r>
              <a:rPr lang="en-GB" sz="2000" dirty="0"/>
              <a:t> </a:t>
            </a:r>
            <a:r>
              <a:rPr lang="en-GB" sz="2000" dirty="0" err="1"/>
              <a:t>film.film_id</a:t>
            </a:r>
            <a:r>
              <a:rPr lang="en-GB" sz="2000" dirty="0"/>
              <a:t>, title, </a:t>
            </a:r>
            <a:r>
              <a:rPr lang="en-GB" sz="2000" dirty="0" err="1"/>
              <a:t>inventory_id</a:t>
            </a:r>
            <a:r>
              <a:rPr lang="en-GB" sz="2000" dirty="0"/>
              <a:t>, </a:t>
            </a:r>
            <a:r>
              <a:rPr lang="en-GB" sz="2000" dirty="0" err="1"/>
              <a:t>store_id</a:t>
            </a:r>
            <a:endParaRPr lang="en-GB" sz="2000" dirty="0"/>
          </a:p>
          <a:p>
            <a:pPr marL="0" indent="0">
              <a:buNone/>
            </a:pPr>
            <a:r>
              <a:rPr lang="en-GB" sz="2000" dirty="0"/>
              <a:t>   </a:t>
            </a:r>
            <a:r>
              <a:rPr lang="en-GB" sz="2000" b="1" dirty="0"/>
              <a:t>FROM</a:t>
            </a:r>
            <a:r>
              <a:rPr lang="en-GB" sz="2000" dirty="0"/>
              <a:t> film</a:t>
            </a:r>
          </a:p>
          <a:p>
            <a:pPr marL="0" indent="0">
              <a:buNone/>
            </a:pPr>
            <a:r>
              <a:rPr lang="en-GB" sz="2000" dirty="0"/>
              <a:t>   </a:t>
            </a:r>
            <a:r>
              <a:rPr lang="en-GB" sz="2000" b="1" dirty="0"/>
              <a:t>LEFT</a:t>
            </a:r>
            <a:r>
              <a:rPr lang="en-GB" sz="2000" dirty="0"/>
              <a:t> </a:t>
            </a:r>
            <a:r>
              <a:rPr lang="en-GB" sz="2000" b="1" dirty="0"/>
              <a:t>OUTER</a:t>
            </a:r>
            <a:r>
              <a:rPr lang="en-GB" sz="2000" dirty="0"/>
              <a:t> </a:t>
            </a:r>
            <a:r>
              <a:rPr lang="en-GB" sz="2000" b="1" dirty="0"/>
              <a:t>JOIN</a:t>
            </a:r>
            <a:r>
              <a:rPr lang="en-GB" sz="2000" dirty="0"/>
              <a:t> inventory</a:t>
            </a:r>
          </a:p>
          <a:p>
            <a:pPr marL="0" indent="0">
              <a:buNone/>
            </a:pPr>
            <a:r>
              <a:rPr lang="en-GB" sz="2000" dirty="0"/>
              <a:t>   </a:t>
            </a:r>
            <a:r>
              <a:rPr lang="en-GB" sz="2000" b="1" dirty="0"/>
              <a:t>ON</a:t>
            </a:r>
            <a:r>
              <a:rPr lang="en-GB" sz="2000" dirty="0"/>
              <a:t> </a:t>
            </a:r>
            <a:r>
              <a:rPr lang="en-GB" sz="2000" dirty="0" err="1"/>
              <a:t>inventory.film_id</a:t>
            </a:r>
            <a:r>
              <a:rPr lang="en-GB" sz="2000" dirty="0"/>
              <a:t> = </a:t>
            </a:r>
            <a:r>
              <a:rPr lang="en-GB" sz="2000" dirty="0" err="1"/>
              <a:t>film.film_id</a:t>
            </a:r>
            <a:endParaRPr lang="en-GB" sz="2000" dirty="0"/>
          </a:p>
          <a:p>
            <a:pPr marL="0" indent="0">
              <a:buNone/>
            </a:pPr>
            <a:r>
              <a:rPr lang="en-GB" sz="2000" dirty="0"/>
              <a:t>   </a:t>
            </a:r>
            <a:r>
              <a:rPr lang="en-GB" sz="2000" b="1" dirty="0"/>
              <a:t>WHERE</a:t>
            </a:r>
            <a:r>
              <a:rPr lang="en-GB" sz="2000" dirty="0"/>
              <a:t> </a:t>
            </a:r>
            <a:r>
              <a:rPr lang="en-GB" sz="2000" dirty="0" err="1"/>
              <a:t>inventory.film_id</a:t>
            </a:r>
            <a:r>
              <a:rPr lang="en-GB" sz="2000" dirty="0"/>
              <a:t> IS null;</a:t>
            </a:r>
          </a:p>
        </p:txBody>
      </p:sp>
    </p:spTree>
    <p:extLst>
      <p:ext uri="{BB962C8B-B14F-4D97-AF65-F5344CB8AC3E}">
        <p14:creationId xmlns:p14="http://schemas.microsoft.com/office/powerpoint/2010/main" val="216166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p:txBody>
          <a:bodyPr/>
          <a:lstStyle/>
          <a:p>
            <a:pPr algn="ctr"/>
            <a:r>
              <a:rPr lang="en-GB" dirty="0"/>
              <a:t>LEFT OUTER JOIN</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14708" y="1838425"/>
            <a:ext cx="8595360" cy="4351337"/>
          </a:xfrm>
        </p:spPr>
        <p:txBody>
          <a:bodyPr anchor="ctr">
            <a:normAutofit/>
          </a:bodyPr>
          <a:lstStyle/>
          <a:p>
            <a:r>
              <a:rPr lang="en-GB" sz="2000" b="1" dirty="0"/>
              <a:t>Exercise</a:t>
            </a:r>
            <a:r>
              <a:rPr lang="en-GB" sz="2000" dirty="0"/>
              <a:t>: Business Task</a:t>
            </a:r>
          </a:p>
          <a:p>
            <a:r>
              <a:rPr lang="en-GB" sz="2000" dirty="0"/>
              <a:t>What films do we not currently have in any of our stores?</a:t>
            </a:r>
          </a:p>
          <a:p>
            <a:r>
              <a:rPr lang="en-GB" sz="2000" b="1" dirty="0"/>
              <a:t>Hint</a:t>
            </a:r>
            <a:r>
              <a:rPr lang="en-GB" sz="2000" dirty="0"/>
              <a:t>: Start by comparing the number of films we have in the film table in comparison to the inventory table.</a:t>
            </a:r>
          </a:p>
          <a:p>
            <a:r>
              <a:rPr lang="en-GB" sz="2000" b="1" dirty="0"/>
              <a:t>Hint</a:t>
            </a:r>
            <a:r>
              <a:rPr lang="en-GB" sz="2000" dirty="0"/>
              <a:t>: There are 42 movie titles not in our inventory. We use the below queries to acknowledge this:</a:t>
            </a:r>
          </a:p>
          <a:p>
            <a:r>
              <a:rPr lang="en-GB" sz="2000" b="1" dirty="0"/>
              <a:t>SELECT</a:t>
            </a:r>
            <a:r>
              <a:rPr lang="en-GB" sz="2000" dirty="0"/>
              <a:t> </a:t>
            </a:r>
            <a:r>
              <a:rPr lang="en-GB" sz="2000" b="1" dirty="0"/>
              <a:t>COUNT</a:t>
            </a:r>
            <a:r>
              <a:rPr lang="en-GB" sz="2000" dirty="0"/>
              <a:t>(</a:t>
            </a:r>
            <a:r>
              <a:rPr lang="en-GB" sz="2000" b="1" dirty="0"/>
              <a:t>DISTINCT</a:t>
            </a:r>
            <a:r>
              <a:rPr lang="en-GB" sz="2000" dirty="0"/>
              <a:t>(</a:t>
            </a:r>
            <a:r>
              <a:rPr lang="en-GB" sz="2000" dirty="0" err="1"/>
              <a:t>film_id</a:t>
            </a:r>
            <a:r>
              <a:rPr lang="en-GB" sz="2000" dirty="0"/>
              <a:t>)) </a:t>
            </a:r>
            <a:r>
              <a:rPr lang="en-GB" sz="2000" b="1" dirty="0"/>
              <a:t>FROM</a:t>
            </a:r>
            <a:r>
              <a:rPr lang="en-GB" sz="2000" dirty="0"/>
              <a:t> film;</a:t>
            </a:r>
          </a:p>
          <a:p>
            <a:r>
              <a:rPr lang="en-GB" sz="2000" b="1" dirty="0"/>
              <a:t>SELECT</a:t>
            </a:r>
            <a:r>
              <a:rPr lang="en-GB" sz="2000" dirty="0"/>
              <a:t> </a:t>
            </a:r>
            <a:r>
              <a:rPr lang="en-GB" sz="2000" b="1" dirty="0"/>
              <a:t>COUNT</a:t>
            </a:r>
            <a:r>
              <a:rPr lang="en-GB" sz="2000" dirty="0"/>
              <a:t>(</a:t>
            </a:r>
            <a:r>
              <a:rPr lang="en-GB" sz="2000" b="1" dirty="0"/>
              <a:t>DISTINCT</a:t>
            </a:r>
            <a:r>
              <a:rPr lang="en-GB" sz="2000" dirty="0"/>
              <a:t>(</a:t>
            </a:r>
            <a:r>
              <a:rPr lang="en-GB" sz="2000" dirty="0" err="1"/>
              <a:t>film_id</a:t>
            </a:r>
            <a:r>
              <a:rPr lang="en-GB" sz="2000" dirty="0"/>
              <a:t>)) </a:t>
            </a:r>
            <a:r>
              <a:rPr lang="en-GB" sz="2000" b="1" dirty="0"/>
              <a:t>FROM</a:t>
            </a:r>
            <a:r>
              <a:rPr lang="en-GB" sz="2000" dirty="0"/>
              <a:t> inventory;</a:t>
            </a:r>
          </a:p>
        </p:txBody>
      </p:sp>
    </p:spTree>
    <p:extLst>
      <p:ext uri="{BB962C8B-B14F-4D97-AF65-F5344CB8AC3E}">
        <p14:creationId xmlns:p14="http://schemas.microsoft.com/office/powerpoint/2010/main" val="327921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a:xfrm>
            <a:off x="1261872" y="365760"/>
            <a:ext cx="9692640" cy="1325562"/>
          </a:xfrm>
        </p:spPr>
        <p:txBody>
          <a:bodyPr>
            <a:normAutofit/>
          </a:bodyPr>
          <a:lstStyle/>
          <a:p>
            <a:pPr algn="ctr"/>
            <a:r>
              <a:rPr lang="en-GB" dirty="0"/>
              <a:t>RIGHT JOIN</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61872" y="2245678"/>
            <a:ext cx="4401509" cy="4246562"/>
          </a:xfrm>
        </p:spPr>
        <p:txBody>
          <a:bodyPr anchor="ctr">
            <a:normAutofit/>
          </a:bodyPr>
          <a:lstStyle/>
          <a:p>
            <a:r>
              <a:rPr lang="en-GB" sz="2000" dirty="0"/>
              <a:t>A </a:t>
            </a:r>
            <a:r>
              <a:rPr lang="en-GB" sz="2000" b="1" dirty="0"/>
              <a:t>RIGHT JOIN </a:t>
            </a:r>
            <a:r>
              <a:rPr lang="en-GB" sz="2000" dirty="0"/>
              <a:t>is essentially the same as a </a:t>
            </a:r>
            <a:r>
              <a:rPr lang="en-GB" sz="2000" b="1" dirty="0"/>
              <a:t>LEFT JOIN</a:t>
            </a:r>
            <a:r>
              <a:rPr lang="en-GB" sz="2000" dirty="0"/>
              <a:t>, except that the table order is switched.</a:t>
            </a:r>
          </a:p>
          <a:p>
            <a:r>
              <a:rPr lang="en-GB" sz="2000" dirty="0"/>
              <a:t>In other words, this is equivalent to switching the table order in a </a:t>
            </a:r>
            <a:r>
              <a:rPr lang="en-GB" sz="2000" b="1" dirty="0"/>
              <a:t>LEFT JOIN</a:t>
            </a:r>
            <a:r>
              <a:rPr lang="en-GB" sz="2000" dirty="0"/>
              <a:t>.</a:t>
            </a:r>
          </a:p>
          <a:p>
            <a:r>
              <a:rPr lang="en-GB" sz="2000" dirty="0"/>
              <a:t>This is because, like the </a:t>
            </a:r>
            <a:r>
              <a:rPr lang="en-GB" sz="2000" b="1" dirty="0"/>
              <a:t>LEFT</a:t>
            </a:r>
            <a:r>
              <a:rPr lang="en-GB" sz="2000" dirty="0"/>
              <a:t> </a:t>
            </a:r>
            <a:r>
              <a:rPr lang="en-GB" sz="2000" b="1" dirty="0"/>
              <a:t>JOIN</a:t>
            </a:r>
            <a:r>
              <a:rPr lang="en-GB" sz="2000" dirty="0"/>
              <a:t>, the </a:t>
            </a:r>
            <a:r>
              <a:rPr lang="en-GB" sz="2000" b="1" dirty="0"/>
              <a:t>RIGHT</a:t>
            </a:r>
            <a:r>
              <a:rPr lang="en-GB" sz="2000" dirty="0"/>
              <a:t> </a:t>
            </a:r>
            <a:r>
              <a:rPr lang="en-GB" sz="2000" b="1" dirty="0"/>
              <a:t>JOIN</a:t>
            </a:r>
            <a:r>
              <a:rPr lang="en-GB" sz="2000" dirty="0"/>
              <a:t> is not symmetric.</a:t>
            </a:r>
          </a:p>
          <a:p>
            <a:endParaRPr lang="en-GB" dirty="0"/>
          </a:p>
        </p:txBody>
      </p:sp>
      <p:pic>
        <p:nvPicPr>
          <p:cNvPr id="5" name="Picture 4" descr="Diagram, venn diagram&#10;&#10;Description automatically generated">
            <a:extLst>
              <a:ext uri="{FF2B5EF4-FFF2-40B4-BE49-F238E27FC236}">
                <a16:creationId xmlns:a16="http://schemas.microsoft.com/office/drawing/2014/main" id="{374F1A16-ED9D-4FD4-9369-24F4FD394B8B}"/>
              </a:ext>
            </a:extLst>
          </p:cNvPr>
          <p:cNvPicPr>
            <a:picLocks noChangeAspect="1"/>
          </p:cNvPicPr>
          <p:nvPr/>
        </p:nvPicPr>
        <p:blipFill>
          <a:blip r:embed="rId2"/>
          <a:stretch>
            <a:fillRect/>
          </a:stretch>
        </p:blipFill>
        <p:spPr>
          <a:xfrm>
            <a:off x="5498847" y="2311324"/>
            <a:ext cx="5455665" cy="3273399"/>
          </a:xfrm>
          <a:prstGeom prst="rect">
            <a:avLst/>
          </a:prstGeom>
        </p:spPr>
      </p:pic>
    </p:spTree>
    <p:extLst>
      <p:ext uri="{BB962C8B-B14F-4D97-AF65-F5344CB8AC3E}">
        <p14:creationId xmlns:p14="http://schemas.microsoft.com/office/powerpoint/2010/main" val="58516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a:xfrm>
            <a:off x="1261872" y="365760"/>
            <a:ext cx="9692640" cy="1325562"/>
          </a:xfrm>
        </p:spPr>
        <p:txBody>
          <a:bodyPr>
            <a:normAutofit/>
          </a:bodyPr>
          <a:lstStyle/>
          <a:p>
            <a:pPr algn="ctr"/>
            <a:r>
              <a:rPr lang="en-GB" dirty="0"/>
              <a:t>RIGHT JOIN</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61872" y="1904699"/>
            <a:ext cx="4401509" cy="4246562"/>
          </a:xfrm>
        </p:spPr>
        <p:txBody>
          <a:bodyPr anchor="ctr">
            <a:normAutofit/>
          </a:bodyPr>
          <a:lstStyle/>
          <a:p>
            <a:r>
              <a:rPr lang="en-GB" b="1" dirty="0">
                <a:latin typeface="Open Sans" panose="020B0606030504020204" pitchFamily="34" charset="0"/>
              </a:rPr>
              <a:t>RIGHT OUTER JOIN</a:t>
            </a:r>
            <a:r>
              <a:rPr lang="en-GB" dirty="0">
                <a:latin typeface="Open Sans" panose="020B0606030504020204" pitchFamily="34" charset="0"/>
              </a:rPr>
              <a:t> produces a complete set of records from Table B, with the matching records (where available) in Table A. If there is no match, the right side will contain null.</a:t>
            </a:r>
          </a:p>
          <a:p>
            <a:r>
              <a:rPr lang="en-GB" dirty="0">
                <a:latin typeface="Open Sans" panose="020B0606030504020204" pitchFamily="34" charset="0"/>
              </a:rPr>
              <a:t>Syntax for </a:t>
            </a:r>
            <a:r>
              <a:rPr lang="en-GB" b="1" dirty="0">
                <a:latin typeface="Open Sans" panose="020B0606030504020204" pitchFamily="34" charset="0"/>
              </a:rPr>
              <a:t>RIGHT OUTER JOIN</a:t>
            </a:r>
            <a:r>
              <a:rPr lang="en-GB" dirty="0">
                <a:latin typeface="Open Sans" panose="020B0606030504020204" pitchFamily="34" charset="0"/>
              </a:rPr>
              <a:t>:</a:t>
            </a:r>
          </a:p>
          <a:p>
            <a:r>
              <a:rPr lang="en-GB" b="1" dirty="0"/>
              <a:t>SELECT</a:t>
            </a:r>
            <a:r>
              <a:rPr lang="en-GB" dirty="0"/>
              <a:t> * </a:t>
            </a:r>
            <a:r>
              <a:rPr lang="en-GB" b="1" dirty="0"/>
              <a:t>FROM</a:t>
            </a:r>
            <a:r>
              <a:rPr lang="en-GB" dirty="0"/>
              <a:t> TableA</a:t>
            </a:r>
          </a:p>
          <a:p>
            <a:pPr marL="0" indent="0">
              <a:buNone/>
            </a:pPr>
            <a:r>
              <a:rPr lang="en-GB" dirty="0"/>
              <a:t>  </a:t>
            </a:r>
            <a:r>
              <a:rPr lang="en-GB" b="1" dirty="0"/>
              <a:t>RIGHT</a:t>
            </a:r>
            <a:r>
              <a:rPr lang="en-GB" dirty="0"/>
              <a:t> </a:t>
            </a:r>
            <a:r>
              <a:rPr lang="en-GB" b="1" dirty="0"/>
              <a:t>OUTER</a:t>
            </a:r>
            <a:r>
              <a:rPr lang="en-GB" dirty="0"/>
              <a:t> </a:t>
            </a:r>
            <a:r>
              <a:rPr lang="en-GB" b="1" dirty="0"/>
              <a:t>JOIN</a:t>
            </a:r>
            <a:r>
              <a:rPr lang="en-GB" dirty="0"/>
              <a:t> TableB</a:t>
            </a:r>
          </a:p>
          <a:p>
            <a:pPr marL="0" indent="0">
              <a:buNone/>
            </a:pPr>
            <a:r>
              <a:rPr lang="en-GB" dirty="0"/>
              <a:t>  </a:t>
            </a:r>
            <a:r>
              <a:rPr lang="en-GB" b="1" dirty="0"/>
              <a:t>ON</a:t>
            </a:r>
            <a:r>
              <a:rPr lang="en-GB" dirty="0"/>
              <a:t> TableA.Column_name_X =    TableB.Column_name_X</a:t>
            </a:r>
          </a:p>
        </p:txBody>
      </p:sp>
      <p:pic>
        <p:nvPicPr>
          <p:cNvPr id="5" name="Picture 4" descr="Diagram, venn diagram&#10;&#10;Description automatically generated">
            <a:extLst>
              <a:ext uri="{FF2B5EF4-FFF2-40B4-BE49-F238E27FC236}">
                <a16:creationId xmlns:a16="http://schemas.microsoft.com/office/drawing/2014/main" id="{374F1A16-ED9D-4FD4-9369-24F4FD394B8B}"/>
              </a:ext>
            </a:extLst>
          </p:cNvPr>
          <p:cNvPicPr>
            <a:picLocks noChangeAspect="1"/>
          </p:cNvPicPr>
          <p:nvPr/>
        </p:nvPicPr>
        <p:blipFill>
          <a:blip r:embed="rId2"/>
          <a:stretch>
            <a:fillRect/>
          </a:stretch>
        </p:blipFill>
        <p:spPr>
          <a:xfrm>
            <a:off x="5561020" y="2471595"/>
            <a:ext cx="5369108" cy="3113127"/>
          </a:xfrm>
          <a:prstGeom prst="rect">
            <a:avLst/>
          </a:prstGeom>
        </p:spPr>
      </p:pic>
    </p:spTree>
    <p:extLst>
      <p:ext uri="{BB962C8B-B14F-4D97-AF65-F5344CB8AC3E}">
        <p14:creationId xmlns:p14="http://schemas.microsoft.com/office/powerpoint/2010/main" val="216628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p:txBody>
          <a:bodyPr/>
          <a:lstStyle/>
          <a:p>
            <a:pPr algn="ctr"/>
            <a:r>
              <a:rPr lang="en-GB" dirty="0"/>
              <a:t>AS Statement</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p:txBody>
          <a:bodyPr/>
          <a:lstStyle/>
          <a:p>
            <a:r>
              <a:rPr lang="en-GB" b="1" dirty="0"/>
              <a:t>AS</a:t>
            </a:r>
            <a:r>
              <a:rPr lang="en-GB" dirty="0"/>
              <a:t> allows us to create an alias for a column or result.</a:t>
            </a:r>
          </a:p>
          <a:p>
            <a:r>
              <a:rPr lang="en-GB" dirty="0"/>
              <a:t>Syntax for </a:t>
            </a:r>
            <a:r>
              <a:rPr lang="en-GB" b="1" dirty="0"/>
              <a:t>AS </a:t>
            </a:r>
            <a:r>
              <a:rPr lang="en-GB" dirty="0"/>
              <a:t>statement:</a:t>
            </a:r>
          </a:p>
          <a:p>
            <a:r>
              <a:rPr lang="en-GB" b="1" dirty="0"/>
              <a:t>SELECT </a:t>
            </a:r>
            <a:r>
              <a:rPr lang="en-GB" dirty="0" err="1"/>
              <a:t>column_name</a:t>
            </a:r>
            <a:r>
              <a:rPr lang="en-GB" dirty="0"/>
              <a:t> </a:t>
            </a:r>
            <a:r>
              <a:rPr lang="en-GB" b="1" dirty="0"/>
              <a:t>AS </a:t>
            </a:r>
            <a:r>
              <a:rPr lang="en-GB" dirty="0" err="1"/>
              <a:t>new_column_name</a:t>
            </a:r>
            <a:endParaRPr lang="en-GB" dirty="0"/>
          </a:p>
          <a:p>
            <a:pPr marL="0" indent="0">
              <a:buNone/>
            </a:pPr>
            <a:r>
              <a:rPr lang="en-GB" b="1" dirty="0"/>
              <a:t>   FROM </a:t>
            </a:r>
            <a:r>
              <a:rPr lang="en-GB" dirty="0" err="1"/>
              <a:t>table_name</a:t>
            </a:r>
            <a:r>
              <a:rPr lang="en-GB" dirty="0"/>
              <a:t>;</a:t>
            </a:r>
          </a:p>
          <a:p>
            <a:r>
              <a:rPr lang="en-GB" dirty="0"/>
              <a:t>We may also use this on functions. For instance:</a:t>
            </a:r>
          </a:p>
          <a:p>
            <a:r>
              <a:rPr lang="en-GB" b="1" dirty="0"/>
              <a:t>SELECT</a:t>
            </a:r>
            <a:r>
              <a:rPr lang="en-GB" dirty="0"/>
              <a:t> </a:t>
            </a:r>
            <a:r>
              <a:rPr lang="en-GB" b="1" dirty="0"/>
              <a:t>SUM</a:t>
            </a:r>
            <a:r>
              <a:rPr lang="en-GB" dirty="0"/>
              <a:t>(</a:t>
            </a:r>
            <a:r>
              <a:rPr lang="en-GB" dirty="0" err="1"/>
              <a:t>column_name</a:t>
            </a:r>
            <a:r>
              <a:rPr lang="en-GB" dirty="0"/>
              <a:t>) </a:t>
            </a:r>
            <a:r>
              <a:rPr lang="en-GB" b="1" dirty="0"/>
              <a:t>AS</a:t>
            </a:r>
            <a:r>
              <a:rPr lang="en-GB" dirty="0"/>
              <a:t> </a:t>
            </a:r>
            <a:r>
              <a:rPr lang="en-GB" dirty="0" err="1"/>
              <a:t>new_column_name</a:t>
            </a:r>
            <a:endParaRPr lang="en-GB" dirty="0"/>
          </a:p>
          <a:p>
            <a:pPr marL="0" indent="0">
              <a:buNone/>
            </a:pPr>
            <a:r>
              <a:rPr lang="en-GB" dirty="0"/>
              <a:t>   </a:t>
            </a:r>
            <a:r>
              <a:rPr lang="en-GB" b="1" dirty="0"/>
              <a:t>FROM</a:t>
            </a:r>
            <a:r>
              <a:rPr lang="en-GB" dirty="0"/>
              <a:t> </a:t>
            </a:r>
            <a:r>
              <a:rPr lang="en-GB" dirty="0" err="1"/>
              <a:t>table_name</a:t>
            </a:r>
            <a:r>
              <a:rPr lang="en-GB" dirty="0"/>
              <a:t>;</a:t>
            </a:r>
          </a:p>
          <a:p>
            <a:r>
              <a:rPr lang="en-GB" dirty="0"/>
              <a:t>The </a:t>
            </a:r>
            <a:r>
              <a:rPr lang="en-GB" b="1" dirty="0"/>
              <a:t>AS </a:t>
            </a:r>
            <a:r>
              <a:rPr lang="en-GB" dirty="0"/>
              <a:t>operator gets executed at the very end of a query. This means we cannot use the alias inside a </a:t>
            </a:r>
            <a:r>
              <a:rPr lang="en-GB" b="1" dirty="0"/>
              <a:t>WHERE </a:t>
            </a:r>
            <a:r>
              <a:rPr lang="en-GB" dirty="0"/>
              <a:t>or</a:t>
            </a:r>
            <a:r>
              <a:rPr lang="en-GB" b="1" dirty="0"/>
              <a:t> HAVING </a:t>
            </a:r>
            <a:r>
              <a:rPr lang="en-GB" dirty="0"/>
              <a:t>operator. The example on slide 7 illustrates this.</a:t>
            </a:r>
            <a:endParaRPr lang="en-GB" b="1" dirty="0"/>
          </a:p>
          <a:p>
            <a:endParaRPr lang="en-GB" dirty="0"/>
          </a:p>
        </p:txBody>
      </p:sp>
    </p:spTree>
    <p:extLst>
      <p:ext uri="{BB962C8B-B14F-4D97-AF65-F5344CB8AC3E}">
        <p14:creationId xmlns:p14="http://schemas.microsoft.com/office/powerpoint/2010/main" val="286509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a:xfrm>
            <a:off x="1261872" y="365760"/>
            <a:ext cx="9692640" cy="1325562"/>
          </a:xfrm>
        </p:spPr>
        <p:txBody>
          <a:bodyPr>
            <a:normAutofit/>
          </a:bodyPr>
          <a:lstStyle/>
          <a:p>
            <a:r>
              <a:rPr lang="en-GB" dirty="0"/>
              <a:t>RIGHT OUTER JOIN with WHERE</a:t>
            </a:r>
            <a:endParaRPr lang="en-GB"/>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61872" y="2245678"/>
            <a:ext cx="4401509" cy="4246562"/>
          </a:xfrm>
        </p:spPr>
        <p:txBody>
          <a:bodyPr anchor="ctr">
            <a:noAutofit/>
          </a:bodyPr>
          <a:lstStyle/>
          <a:p>
            <a:r>
              <a:rPr lang="en-GB" dirty="0"/>
              <a:t>To produce the set of records only in Table B, but not in Table A, we perform the same </a:t>
            </a:r>
            <a:r>
              <a:rPr lang="en-GB" b="1" dirty="0"/>
              <a:t>LEFT OUTER JOIN</a:t>
            </a:r>
            <a:r>
              <a:rPr lang="en-GB" dirty="0"/>
              <a:t>, then exclude the records we don't want from the right side via a </a:t>
            </a:r>
            <a:r>
              <a:rPr lang="en-GB" b="1" dirty="0"/>
              <a:t>WHERE</a:t>
            </a:r>
            <a:r>
              <a:rPr lang="en-GB" dirty="0"/>
              <a:t> clause.</a:t>
            </a:r>
          </a:p>
          <a:p>
            <a:r>
              <a:rPr lang="en-GB" dirty="0"/>
              <a:t>Syntax of </a:t>
            </a:r>
            <a:r>
              <a:rPr lang="en-GB" b="1" dirty="0"/>
              <a:t>LEFT</a:t>
            </a:r>
            <a:r>
              <a:rPr lang="en-GB" dirty="0"/>
              <a:t> </a:t>
            </a:r>
            <a:r>
              <a:rPr lang="en-GB" b="1" dirty="0"/>
              <a:t>OUTER</a:t>
            </a:r>
            <a:r>
              <a:rPr lang="en-GB" dirty="0"/>
              <a:t> </a:t>
            </a:r>
            <a:r>
              <a:rPr lang="en-GB" b="1" dirty="0"/>
              <a:t>JOIN</a:t>
            </a:r>
            <a:r>
              <a:rPr lang="en-GB" dirty="0"/>
              <a:t> with </a:t>
            </a:r>
            <a:r>
              <a:rPr lang="en-GB" b="1" dirty="0"/>
              <a:t>WHERE</a:t>
            </a:r>
            <a:r>
              <a:rPr lang="en-GB" dirty="0"/>
              <a:t>:</a:t>
            </a:r>
          </a:p>
          <a:p>
            <a:r>
              <a:rPr lang="en-GB" b="1" dirty="0"/>
              <a:t>SELECT</a:t>
            </a:r>
            <a:r>
              <a:rPr lang="en-GB" dirty="0"/>
              <a:t> * </a:t>
            </a:r>
            <a:r>
              <a:rPr lang="en-GB" b="1" dirty="0"/>
              <a:t>FROM</a:t>
            </a:r>
            <a:r>
              <a:rPr lang="en-GB" dirty="0"/>
              <a:t> </a:t>
            </a:r>
            <a:r>
              <a:rPr lang="en-GB" dirty="0" err="1"/>
              <a:t>TableA</a:t>
            </a:r>
            <a:endParaRPr lang="en-GB" dirty="0"/>
          </a:p>
          <a:p>
            <a:pPr marL="0" indent="0">
              <a:buNone/>
            </a:pPr>
            <a:r>
              <a:rPr lang="en-GB" dirty="0"/>
              <a:t>   </a:t>
            </a:r>
            <a:r>
              <a:rPr lang="en-GB" b="1" dirty="0"/>
              <a:t>RIGHT</a:t>
            </a:r>
            <a:r>
              <a:rPr lang="en-GB" dirty="0"/>
              <a:t> </a:t>
            </a:r>
            <a:r>
              <a:rPr lang="en-GB" b="1" dirty="0"/>
              <a:t>OUTER</a:t>
            </a:r>
            <a:r>
              <a:rPr lang="en-GB" dirty="0"/>
              <a:t> </a:t>
            </a:r>
            <a:r>
              <a:rPr lang="en-GB" b="1" dirty="0"/>
              <a:t>JOIN</a:t>
            </a:r>
            <a:r>
              <a:rPr lang="en-GB" dirty="0"/>
              <a:t> </a:t>
            </a:r>
            <a:r>
              <a:rPr lang="en-GB" dirty="0" err="1"/>
              <a:t>TableB</a:t>
            </a:r>
            <a:endParaRPr lang="en-GB" dirty="0"/>
          </a:p>
          <a:p>
            <a:pPr marL="0" indent="0">
              <a:buNone/>
            </a:pPr>
            <a:r>
              <a:rPr lang="en-GB" b="1" dirty="0"/>
              <a:t>   ON</a:t>
            </a:r>
            <a:r>
              <a:rPr lang="en-GB" dirty="0"/>
              <a:t> </a:t>
            </a:r>
            <a:r>
              <a:rPr lang="en-GB" dirty="0" err="1"/>
              <a:t>TableA.Column_name_X</a:t>
            </a:r>
            <a:r>
              <a:rPr lang="en-GB" dirty="0"/>
              <a:t> = </a:t>
            </a:r>
            <a:r>
              <a:rPr lang="en-GB" dirty="0" err="1"/>
              <a:t>TableB.Column_name_X</a:t>
            </a:r>
            <a:endParaRPr lang="en-GB" b="1" dirty="0"/>
          </a:p>
          <a:p>
            <a:pPr marL="0" indent="0">
              <a:buNone/>
            </a:pPr>
            <a:r>
              <a:rPr lang="en-GB" b="1" dirty="0"/>
              <a:t>WHERE</a:t>
            </a:r>
            <a:r>
              <a:rPr lang="en-GB" dirty="0"/>
              <a:t> </a:t>
            </a:r>
            <a:r>
              <a:rPr lang="en-GB" dirty="0" err="1"/>
              <a:t>TableB.column_b</a:t>
            </a:r>
            <a:r>
              <a:rPr lang="en-GB" dirty="0"/>
              <a:t> </a:t>
            </a:r>
            <a:r>
              <a:rPr lang="en-GB" b="1" dirty="0"/>
              <a:t>IS</a:t>
            </a:r>
            <a:r>
              <a:rPr lang="en-GB" dirty="0"/>
              <a:t> null;</a:t>
            </a:r>
          </a:p>
        </p:txBody>
      </p:sp>
      <p:pic>
        <p:nvPicPr>
          <p:cNvPr id="5" name="Picture 4" descr="Diagram, venn diagram&#10;&#10;Description automatically generated">
            <a:extLst>
              <a:ext uri="{FF2B5EF4-FFF2-40B4-BE49-F238E27FC236}">
                <a16:creationId xmlns:a16="http://schemas.microsoft.com/office/drawing/2014/main" id="{A6D83E2F-9BD8-414C-AF0E-BED98BEFDEF3}"/>
              </a:ext>
            </a:extLst>
          </p:cNvPr>
          <p:cNvPicPr>
            <a:picLocks noChangeAspect="1"/>
          </p:cNvPicPr>
          <p:nvPr/>
        </p:nvPicPr>
        <p:blipFill>
          <a:blip r:embed="rId2"/>
          <a:stretch>
            <a:fillRect/>
          </a:stretch>
        </p:blipFill>
        <p:spPr>
          <a:xfrm>
            <a:off x="5663381" y="2815104"/>
            <a:ext cx="5239905" cy="3107710"/>
          </a:xfrm>
          <a:prstGeom prst="rect">
            <a:avLst/>
          </a:prstGeom>
        </p:spPr>
      </p:pic>
    </p:spTree>
    <p:extLst>
      <p:ext uri="{BB962C8B-B14F-4D97-AF65-F5344CB8AC3E}">
        <p14:creationId xmlns:p14="http://schemas.microsoft.com/office/powerpoint/2010/main" val="176123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a:xfrm>
            <a:off x="1261872" y="365760"/>
            <a:ext cx="9632270" cy="1325562"/>
          </a:xfrm>
        </p:spPr>
        <p:txBody>
          <a:bodyPr/>
          <a:lstStyle/>
          <a:p>
            <a:pPr algn="ctr"/>
            <a:r>
              <a:rPr lang="en-GB" dirty="0"/>
              <a:t>UNION</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14708" y="1838425"/>
            <a:ext cx="8595360" cy="4351337"/>
          </a:xfrm>
        </p:spPr>
        <p:txBody>
          <a:bodyPr anchor="ctr">
            <a:normAutofit/>
          </a:bodyPr>
          <a:lstStyle/>
          <a:p>
            <a:r>
              <a:rPr lang="en-GB" sz="2000" dirty="0"/>
              <a:t>The </a:t>
            </a:r>
            <a:r>
              <a:rPr lang="en-GB" sz="2000" b="1" dirty="0"/>
              <a:t>UNION </a:t>
            </a:r>
            <a:r>
              <a:rPr lang="en-GB" sz="2000" dirty="0"/>
              <a:t>operator is used to combine the result-set of two or more </a:t>
            </a:r>
            <a:r>
              <a:rPr lang="en-GB" sz="2000" b="1" dirty="0"/>
              <a:t>SELECT</a:t>
            </a:r>
            <a:r>
              <a:rPr lang="en-GB" sz="2000" dirty="0"/>
              <a:t> statements.</a:t>
            </a:r>
          </a:p>
          <a:p>
            <a:r>
              <a:rPr lang="en-GB" sz="2000" dirty="0"/>
              <a:t>It serves to directly concatenate two results together, essentially “pasting” them together.</a:t>
            </a:r>
          </a:p>
          <a:p>
            <a:r>
              <a:rPr lang="en-GB" sz="2000" dirty="0"/>
              <a:t>Syntax for </a:t>
            </a:r>
            <a:r>
              <a:rPr lang="en-GB" sz="2000" b="1" dirty="0"/>
              <a:t>UNION:</a:t>
            </a:r>
          </a:p>
          <a:p>
            <a:r>
              <a:rPr lang="en-GB" sz="2000" b="1" dirty="0"/>
              <a:t>SELECT</a:t>
            </a:r>
            <a:r>
              <a:rPr lang="en-GB" sz="2000" dirty="0"/>
              <a:t> </a:t>
            </a:r>
            <a:r>
              <a:rPr lang="en-GB" sz="2000" dirty="0" err="1"/>
              <a:t>column_names</a:t>
            </a:r>
            <a:r>
              <a:rPr lang="en-GB" sz="2000" dirty="0"/>
              <a:t> </a:t>
            </a:r>
            <a:r>
              <a:rPr lang="en-GB" sz="2000" b="1" dirty="0"/>
              <a:t>FROM</a:t>
            </a:r>
            <a:r>
              <a:rPr lang="en-GB" sz="2000" dirty="0"/>
              <a:t> table1</a:t>
            </a:r>
          </a:p>
          <a:p>
            <a:pPr marL="0" indent="0">
              <a:buNone/>
            </a:pPr>
            <a:r>
              <a:rPr lang="en-GB" sz="2000" dirty="0"/>
              <a:t>  </a:t>
            </a:r>
            <a:r>
              <a:rPr lang="en-GB" sz="2000" b="1" dirty="0"/>
              <a:t>UNION</a:t>
            </a:r>
          </a:p>
          <a:p>
            <a:pPr marL="0" indent="0">
              <a:buNone/>
            </a:pPr>
            <a:r>
              <a:rPr lang="en-GB" sz="2000" dirty="0"/>
              <a:t>  </a:t>
            </a:r>
            <a:r>
              <a:rPr lang="en-GB" sz="2000" b="1" dirty="0"/>
              <a:t>SELECT</a:t>
            </a:r>
            <a:r>
              <a:rPr lang="en-GB" sz="2000" dirty="0"/>
              <a:t> </a:t>
            </a:r>
            <a:r>
              <a:rPr lang="en-GB" sz="2000" dirty="0" err="1"/>
              <a:t>column_names</a:t>
            </a:r>
            <a:r>
              <a:rPr lang="en-GB" sz="2000" dirty="0"/>
              <a:t> </a:t>
            </a:r>
            <a:r>
              <a:rPr lang="en-GB" sz="2000" b="1" dirty="0"/>
              <a:t>FROM</a:t>
            </a:r>
            <a:r>
              <a:rPr lang="en-GB" sz="2000" dirty="0"/>
              <a:t> table2;</a:t>
            </a:r>
          </a:p>
        </p:txBody>
      </p:sp>
    </p:spTree>
    <p:extLst>
      <p:ext uri="{BB962C8B-B14F-4D97-AF65-F5344CB8AC3E}">
        <p14:creationId xmlns:p14="http://schemas.microsoft.com/office/powerpoint/2010/main" val="282726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p:txBody>
          <a:bodyPr/>
          <a:lstStyle/>
          <a:p>
            <a:pPr algn="ctr"/>
            <a:r>
              <a:rPr lang="en-GB" dirty="0"/>
              <a:t>JOIN Exercises</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14708" y="1838425"/>
            <a:ext cx="8595360" cy="4351337"/>
          </a:xfrm>
        </p:spPr>
        <p:txBody>
          <a:bodyPr anchor="ctr">
            <a:normAutofit fontScale="92500" lnSpcReduction="20000"/>
          </a:bodyPr>
          <a:lstStyle/>
          <a:p>
            <a:r>
              <a:rPr lang="en-GB" sz="2000" b="1" dirty="0"/>
              <a:t>Exercise</a:t>
            </a:r>
            <a:r>
              <a:rPr lang="en-GB" sz="2000" dirty="0"/>
              <a:t>: Business Task</a:t>
            </a:r>
          </a:p>
          <a:p>
            <a:r>
              <a:rPr lang="en-GB" sz="2000" dirty="0"/>
              <a:t>The California sales tax laws have changed and we need to alert our customers via email. Find the emails of the customers who live in California.</a:t>
            </a:r>
          </a:p>
          <a:p>
            <a:r>
              <a:rPr lang="en-GB" sz="2000" b="1" dirty="0"/>
              <a:t>Hint</a:t>
            </a:r>
            <a:r>
              <a:rPr lang="en-GB" sz="2000" dirty="0"/>
              <a:t>: Use the address and customer tables.</a:t>
            </a:r>
          </a:p>
          <a:p>
            <a:r>
              <a:rPr lang="en-GB" sz="2000" b="1" dirty="0"/>
              <a:t>Hint</a:t>
            </a:r>
            <a:r>
              <a:rPr lang="en-GB" sz="2000" dirty="0"/>
              <a:t>: Look at the district column.</a:t>
            </a:r>
          </a:p>
          <a:p>
            <a:r>
              <a:rPr lang="en-GB" sz="2000" dirty="0"/>
              <a:t>Query:</a:t>
            </a:r>
          </a:p>
          <a:p>
            <a:r>
              <a:rPr lang="en-GB" sz="2000" b="1" dirty="0"/>
              <a:t>SELECT</a:t>
            </a:r>
            <a:r>
              <a:rPr lang="en-GB" sz="2000" dirty="0"/>
              <a:t> district, email </a:t>
            </a:r>
            <a:r>
              <a:rPr lang="en-GB" sz="2000" b="1" dirty="0"/>
              <a:t>FROM</a:t>
            </a:r>
            <a:r>
              <a:rPr lang="en-GB" sz="2000" dirty="0"/>
              <a:t> address</a:t>
            </a:r>
          </a:p>
          <a:p>
            <a:pPr marL="0" indent="0">
              <a:buNone/>
            </a:pPr>
            <a:r>
              <a:rPr lang="en-GB" sz="2000" dirty="0"/>
              <a:t>   </a:t>
            </a:r>
            <a:r>
              <a:rPr lang="en-GB" sz="2000" b="1" dirty="0"/>
              <a:t>LEFT</a:t>
            </a:r>
            <a:r>
              <a:rPr lang="en-GB" sz="2000" dirty="0"/>
              <a:t> </a:t>
            </a:r>
            <a:r>
              <a:rPr lang="en-GB" sz="2000" b="1" dirty="0"/>
              <a:t>JOIN</a:t>
            </a:r>
            <a:r>
              <a:rPr lang="en-GB" sz="2000" dirty="0"/>
              <a:t> customer</a:t>
            </a:r>
          </a:p>
          <a:p>
            <a:pPr marL="0" indent="0">
              <a:buNone/>
            </a:pPr>
            <a:r>
              <a:rPr lang="en-GB" sz="2000" dirty="0"/>
              <a:t>   </a:t>
            </a:r>
            <a:r>
              <a:rPr lang="en-GB" sz="2000" b="1" dirty="0"/>
              <a:t>ON</a:t>
            </a:r>
            <a:r>
              <a:rPr lang="en-GB" sz="2000" dirty="0"/>
              <a:t> </a:t>
            </a:r>
            <a:r>
              <a:rPr lang="en-GB" sz="2000" dirty="0" err="1"/>
              <a:t>address.address_id</a:t>
            </a:r>
            <a:r>
              <a:rPr lang="en-GB" sz="2000" dirty="0"/>
              <a:t> = </a:t>
            </a:r>
            <a:r>
              <a:rPr lang="en-GB" sz="2000" dirty="0" err="1"/>
              <a:t>customer.address_id</a:t>
            </a:r>
            <a:endParaRPr lang="en-GB" sz="2000" dirty="0"/>
          </a:p>
          <a:p>
            <a:pPr marL="0" indent="0">
              <a:buNone/>
            </a:pPr>
            <a:r>
              <a:rPr lang="en-GB" sz="2000" dirty="0"/>
              <a:t>   </a:t>
            </a:r>
            <a:r>
              <a:rPr lang="en-GB" sz="2000" b="1" dirty="0"/>
              <a:t>WHERE</a:t>
            </a:r>
            <a:r>
              <a:rPr lang="en-GB" sz="2000" dirty="0"/>
              <a:t> district = 'California';</a:t>
            </a:r>
          </a:p>
        </p:txBody>
      </p:sp>
    </p:spTree>
    <p:extLst>
      <p:ext uri="{BB962C8B-B14F-4D97-AF65-F5344CB8AC3E}">
        <p14:creationId xmlns:p14="http://schemas.microsoft.com/office/powerpoint/2010/main" val="103888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p:txBody>
          <a:bodyPr/>
          <a:lstStyle/>
          <a:p>
            <a:pPr algn="ctr"/>
            <a:r>
              <a:rPr lang="en-GB" dirty="0"/>
              <a:t>JOIN Exercises</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14708" y="1838425"/>
            <a:ext cx="8595360" cy="4351337"/>
          </a:xfrm>
        </p:spPr>
        <p:txBody>
          <a:bodyPr anchor="b">
            <a:normAutofit/>
          </a:bodyPr>
          <a:lstStyle/>
          <a:p>
            <a:r>
              <a:rPr lang="en-GB" sz="2000" b="1" dirty="0"/>
              <a:t>Exercise</a:t>
            </a:r>
            <a:r>
              <a:rPr lang="en-GB" sz="2000" dirty="0"/>
              <a:t>: Business Task</a:t>
            </a:r>
          </a:p>
          <a:p>
            <a:r>
              <a:rPr lang="en-GB" sz="2000" dirty="0"/>
              <a:t>A customer wishes to see which movies have the actor Nick Wahlberg. Find the list so we can inform the customer. Output the table with three columns: “title”, “</a:t>
            </a:r>
            <a:r>
              <a:rPr lang="en-GB" sz="2000" dirty="0" err="1"/>
              <a:t>first_name</a:t>
            </a:r>
            <a:r>
              <a:rPr lang="en-GB" sz="2000" dirty="0"/>
              <a:t>” and “</a:t>
            </a:r>
            <a:r>
              <a:rPr lang="en-GB" sz="2000" dirty="0" err="1"/>
              <a:t>last_name</a:t>
            </a:r>
            <a:r>
              <a:rPr lang="en-GB" sz="2000" dirty="0"/>
              <a:t>”.</a:t>
            </a:r>
          </a:p>
          <a:p>
            <a:r>
              <a:rPr lang="en-GB" sz="2000" b="1" dirty="0"/>
              <a:t>Hint</a:t>
            </a:r>
            <a:r>
              <a:rPr lang="en-GB" sz="2000" dirty="0"/>
              <a:t>: We are not required to perform 2 JOINS. Please use google for hints.</a:t>
            </a:r>
          </a:p>
          <a:p>
            <a:r>
              <a:rPr lang="en-GB" sz="2000" b="1" dirty="0"/>
              <a:t>Hint</a:t>
            </a:r>
            <a:r>
              <a:rPr lang="en-GB" sz="2000" dirty="0"/>
              <a:t>: We are using the following tables: actor, film and </a:t>
            </a:r>
            <a:r>
              <a:rPr lang="en-GB" sz="2000" dirty="0" err="1"/>
              <a:t>film_actor</a:t>
            </a:r>
            <a:r>
              <a:rPr lang="en-GB" sz="2000" dirty="0"/>
              <a:t>.</a:t>
            </a:r>
          </a:p>
          <a:p>
            <a:endParaRPr lang="en-GB" sz="2000" dirty="0"/>
          </a:p>
          <a:p>
            <a:endParaRPr lang="en-GB" sz="2000" dirty="0"/>
          </a:p>
        </p:txBody>
      </p:sp>
    </p:spTree>
    <p:extLst>
      <p:ext uri="{BB962C8B-B14F-4D97-AF65-F5344CB8AC3E}">
        <p14:creationId xmlns:p14="http://schemas.microsoft.com/office/powerpoint/2010/main" val="261371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p:txBody>
          <a:bodyPr/>
          <a:lstStyle/>
          <a:p>
            <a:pPr algn="ctr"/>
            <a:r>
              <a:rPr lang="en-GB" dirty="0"/>
              <a:t>JOIN Exercises</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14708" y="1838425"/>
            <a:ext cx="8595360" cy="4351337"/>
          </a:xfrm>
        </p:spPr>
        <p:txBody>
          <a:bodyPr anchor="b">
            <a:normAutofit/>
          </a:bodyPr>
          <a:lstStyle/>
          <a:p>
            <a:r>
              <a:rPr lang="en-GB" sz="2000" dirty="0"/>
              <a:t>Solution 1:</a:t>
            </a:r>
          </a:p>
          <a:p>
            <a:r>
              <a:rPr lang="en-GB" sz="2000" b="1" dirty="0"/>
              <a:t>SELECT</a:t>
            </a:r>
            <a:r>
              <a:rPr lang="en-GB" sz="2000" dirty="0"/>
              <a:t> title, </a:t>
            </a:r>
            <a:r>
              <a:rPr lang="en-GB" sz="2000" dirty="0" err="1"/>
              <a:t>first_name</a:t>
            </a:r>
            <a:r>
              <a:rPr lang="en-GB" sz="2000" dirty="0"/>
              <a:t>, </a:t>
            </a:r>
            <a:r>
              <a:rPr lang="en-GB" sz="2000" dirty="0" err="1"/>
              <a:t>last_name</a:t>
            </a:r>
            <a:r>
              <a:rPr lang="en-GB" sz="2000" dirty="0"/>
              <a:t> </a:t>
            </a:r>
            <a:r>
              <a:rPr lang="en-GB" sz="2000" b="1" dirty="0"/>
              <a:t>FROM</a:t>
            </a:r>
            <a:r>
              <a:rPr lang="en-GB" sz="2000" dirty="0"/>
              <a:t> film</a:t>
            </a:r>
          </a:p>
          <a:p>
            <a:pPr marL="0" indent="0">
              <a:buNone/>
            </a:pPr>
            <a:r>
              <a:rPr lang="en-GB" sz="2000" dirty="0"/>
              <a:t>  </a:t>
            </a:r>
            <a:r>
              <a:rPr lang="en-GB" sz="2000" b="1" dirty="0"/>
              <a:t>LEFT</a:t>
            </a:r>
            <a:r>
              <a:rPr lang="en-GB" sz="2000" dirty="0"/>
              <a:t> </a:t>
            </a:r>
            <a:r>
              <a:rPr lang="en-GB" sz="2000" b="1" dirty="0"/>
              <a:t>JOIN</a:t>
            </a:r>
            <a:r>
              <a:rPr lang="en-GB" sz="2000" dirty="0"/>
              <a:t> </a:t>
            </a:r>
            <a:r>
              <a:rPr lang="en-GB" sz="2000" dirty="0" err="1"/>
              <a:t>film_actor</a:t>
            </a:r>
            <a:endParaRPr lang="en-GB" sz="2000" dirty="0"/>
          </a:p>
          <a:p>
            <a:pPr marL="0" indent="0">
              <a:buNone/>
            </a:pPr>
            <a:r>
              <a:rPr lang="en-GB" sz="2000" dirty="0"/>
              <a:t>  </a:t>
            </a:r>
            <a:r>
              <a:rPr lang="en-GB" sz="2000" b="1" dirty="0"/>
              <a:t>ON</a:t>
            </a:r>
            <a:r>
              <a:rPr lang="en-GB" sz="2000" dirty="0"/>
              <a:t> </a:t>
            </a:r>
            <a:r>
              <a:rPr lang="en-GB" sz="2000" dirty="0" err="1"/>
              <a:t>film.film_id</a:t>
            </a:r>
            <a:r>
              <a:rPr lang="en-GB" sz="2000" dirty="0"/>
              <a:t> = </a:t>
            </a:r>
            <a:r>
              <a:rPr lang="en-GB" sz="2000" dirty="0" err="1"/>
              <a:t>film_actor.film_id</a:t>
            </a:r>
            <a:endParaRPr lang="en-GB" sz="2000" dirty="0"/>
          </a:p>
          <a:p>
            <a:pPr marL="0" indent="0">
              <a:buNone/>
            </a:pPr>
            <a:r>
              <a:rPr lang="en-GB" sz="2000" dirty="0"/>
              <a:t>  </a:t>
            </a:r>
            <a:r>
              <a:rPr lang="en-GB" sz="2000" b="1" dirty="0"/>
              <a:t>LEFT</a:t>
            </a:r>
            <a:r>
              <a:rPr lang="en-GB" sz="2000" dirty="0"/>
              <a:t> </a:t>
            </a:r>
            <a:r>
              <a:rPr lang="en-GB" sz="2000" b="1" dirty="0"/>
              <a:t>JOIN</a:t>
            </a:r>
            <a:r>
              <a:rPr lang="en-GB" sz="2000" dirty="0"/>
              <a:t> actor</a:t>
            </a:r>
          </a:p>
          <a:p>
            <a:pPr marL="0" indent="0">
              <a:buNone/>
            </a:pPr>
            <a:r>
              <a:rPr lang="en-GB" sz="2000" dirty="0"/>
              <a:t>  </a:t>
            </a:r>
            <a:r>
              <a:rPr lang="en-GB" sz="2000" b="1" dirty="0"/>
              <a:t>ON</a:t>
            </a:r>
            <a:r>
              <a:rPr lang="en-GB" sz="2000" dirty="0"/>
              <a:t> </a:t>
            </a:r>
            <a:r>
              <a:rPr lang="en-GB" sz="2000" dirty="0" err="1"/>
              <a:t>actor.actor_id</a:t>
            </a:r>
            <a:r>
              <a:rPr lang="en-GB" sz="2000" dirty="0"/>
              <a:t> = </a:t>
            </a:r>
            <a:r>
              <a:rPr lang="en-GB" sz="2000" dirty="0" err="1"/>
              <a:t>film_actor.actor_id</a:t>
            </a:r>
            <a:endParaRPr lang="en-GB" sz="2000" dirty="0"/>
          </a:p>
          <a:p>
            <a:pPr marL="0" indent="0">
              <a:buNone/>
            </a:pPr>
            <a:r>
              <a:rPr lang="en-GB" sz="2000" dirty="0"/>
              <a:t>  </a:t>
            </a:r>
            <a:r>
              <a:rPr lang="en-GB" sz="2000" b="1" dirty="0"/>
              <a:t>WHERE</a:t>
            </a:r>
            <a:r>
              <a:rPr lang="en-GB" sz="2000" dirty="0"/>
              <a:t> </a:t>
            </a:r>
            <a:r>
              <a:rPr lang="en-GB" sz="2000" dirty="0" err="1"/>
              <a:t>film_actor.actor_id</a:t>
            </a:r>
            <a:r>
              <a:rPr lang="en-GB" sz="2000" dirty="0"/>
              <a:t> = 2;</a:t>
            </a:r>
          </a:p>
          <a:p>
            <a:endParaRPr lang="en-GB" sz="2000" dirty="0"/>
          </a:p>
        </p:txBody>
      </p:sp>
    </p:spTree>
    <p:extLst>
      <p:ext uri="{BB962C8B-B14F-4D97-AF65-F5344CB8AC3E}">
        <p14:creationId xmlns:p14="http://schemas.microsoft.com/office/powerpoint/2010/main" val="424263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p:txBody>
          <a:bodyPr/>
          <a:lstStyle/>
          <a:p>
            <a:pPr algn="ctr"/>
            <a:r>
              <a:rPr lang="en-GB" dirty="0"/>
              <a:t>JOIN Exercises</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14708" y="1838425"/>
            <a:ext cx="8595360" cy="4351337"/>
          </a:xfrm>
        </p:spPr>
        <p:txBody>
          <a:bodyPr anchor="b">
            <a:normAutofit/>
          </a:bodyPr>
          <a:lstStyle/>
          <a:p>
            <a:r>
              <a:rPr lang="en-GB" sz="2000" dirty="0"/>
              <a:t>Solution 2:</a:t>
            </a:r>
          </a:p>
          <a:p>
            <a:r>
              <a:rPr lang="en-GB" sz="2000" b="1" dirty="0"/>
              <a:t>SELECT</a:t>
            </a:r>
            <a:r>
              <a:rPr lang="en-GB" sz="2000" dirty="0"/>
              <a:t> title, </a:t>
            </a:r>
            <a:r>
              <a:rPr lang="en-GB" sz="2000" dirty="0" err="1"/>
              <a:t>first_name</a:t>
            </a:r>
            <a:r>
              <a:rPr lang="en-GB" sz="2000" dirty="0"/>
              <a:t>, </a:t>
            </a:r>
            <a:r>
              <a:rPr lang="en-GB" sz="2000" dirty="0" err="1"/>
              <a:t>last_name</a:t>
            </a:r>
            <a:r>
              <a:rPr lang="en-GB" sz="2000" dirty="0"/>
              <a:t> </a:t>
            </a:r>
            <a:r>
              <a:rPr lang="en-GB" sz="2000" b="1" dirty="0"/>
              <a:t>FROM</a:t>
            </a:r>
            <a:r>
              <a:rPr lang="en-GB" sz="2000" dirty="0"/>
              <a:t> </a:t>
            </a:r>
            <a:r>
              <a:rPr lang="en-GB" sz="2000" dirty="0" err="1"/>
              <a:t>film_actor</a:t>
            </a:r>
            <a:endParaRPr lang="en-GB" sz="2000" dirty="0"/>
          </a:p>
          <a:p>
            <a:pPr marL="0" indent="0">
              <a:buNone/>
            </a:pPr>
            <a:r>
              <a:rPr lang="en-GB" sz="2000" dirty="0"/>
              <a:t>  </a:t>
            </a:r>
            <a:r>
              <a:rPr lang="en-GB" sz="2000" b="1" dirty="0"/>
              <a:t>INNER</a:t>
            </a:r>
            <a:r>
              <a:rPr lang="en-GB" sz="2000" dirty="0"/>
              <a:t> </a:t>
            </a:r>
            <a:r>
              <a:rPr lang="en-GB" sz="2000" b="1" dirty="0"/>
              <a:t>JOIN</a:t>
            </a:r>
            <a:r>
              <a:rPr lang="en-GB" sz="2000" dirty="0"/>
              <a:t> film</a:t>
            </a:r>
          </a:p>
          <a:p>
            <a:pPr marL="0" indent="0">
              <a:buNone/>
            </a:pPr>
            <a:r>
              <a:rPr lang="en-GB" sz="2000" dirty="0"/>
              <a:t>  </a:t>
            </a:r>
            <a:r>
              <a:rPr lang="en-GB" sz="2000" b="1" dirty="0"/>
              <a:t>ON</a:t>
            </a:r>
            <a:r>
              <a:rPr lang="en-GB" sz="2000" dirty="0"/>
              <a:t> </a:t>
            </a:r>
            <a:r>
              <a:rPr lang="en-GB" sz="2000" dirty="0" err="1"/>
              <a:t>film.film_id</a:t>
            </a:r>
            <a:r>
              <a:rPr lang="en-GB" sz="2000" dirty="0"/>
              <a:t> = </a:t>
            </a:r>
            <a:r>
              <a:rPr lang="en-GB" sz="2000" dirty="0" err="1"/>
              <a:t>film_actor.film_id</a:t>
            </a:r>
            <a:endParaRPr lang="en-GB" sz="2000" dirty="0"/>
          </a:p>
          <a:p>
            <a:pPr marL="0" indent="0">
              <a:buNone/>
            </a:pPr>
            <a:r>
              <a:rPr lang="en-GB" sz="2000" dirty="0"/>
              <a:t>  </a:t>
            </a:r>
            <a:r>
              <a:rPr lang="en-GB" sz="2000" b="1" dirty="0"/>
              <a:t>INNER</a:t>
            </a:r>
            <a:r>
              <a:rPr lang="en-GB" sz="2000" dirty="0"/>
              <a:t> </a:t>
            </a:r>
            <a:r>
              <a:rPr lang="en-GB" sz="2000" b="1" dirty="0"/>
              <a:t>JOIN</a:t>
            </a:r>
            <a:r>
              <a:rPr lang="en-GB" sz="2000" dirty="0"/>
              <a:t> actor</a:t>
            </a:r>
          </a:p>
          <a:p>
            <a:pPr marL="0" indent="0">
              <a:buNone/>
            </a:pPr>
            <a:r>
              <a:rPr lang="en-GB" sz="2000" dirty="0"/>
              <a:t>  </a:t>
            </a:r>
            <a:r>
              <a:rPr lang="en-GB" sz="2000" b="1" dirty="0"/>
              <a:t>ON</a:t>
            </a:r>
            <a:r>
              <a:rPr lang="en-GB" sz="2000" dirty="0"/>
              <a:t> </a:t>
            </a:r>
            <a:r>
              <a:rPr lang="en-GB" sz="2000" dirty="0" err="1"/>
              <a:t>actor.actor_id</a:t>
            </a:r>
            <a:r>
              <a:rPr lang="en-GB" sz="2000" dirty="0"/>
              <a:t> = </a:t>
            </a:r>
            <a:r>
              <a:rPr lang="en-GB" sz="2000" dirty="0" err="1"/>
              <a:t>film_actor.actor_id</a:t>
            </a:r>
            <a:endParaRPr lang="en-GB" sz="2000" dirty="0"/>
          </a:p>
          <a:p>
            <a:pPr marL="0" indent="0">
              <a:buNone/>
            </a:pPr>
            <a:r>
              <a:rPr lang="en-GB" sz="2000" dirty="0"/>
              <a:t>  </a:t>
            </a:r>
            <a:r>
              <a:rPr lang="en-GB" sz="2000" b="1" dirty="0"/>
              <a:t>WHERE</a:t>
            </a:r>
            <a:r>
              <a:rPr lang="en-GB" sz="2000" dirty="0"/>
              <a:t> </a:t>
            </a:r>
            <a:r>
              <a:rPr lang="en-GB" sz="2000" dirty="0" err="1"/>
              <a:t>actor.actor_id</a:t>
            </a:r>
            <a:r>
              <a:rPr lang="en-GB" sz="2000" dirty="0"/>
              <a:t> = 2;</a:t>
            </a:r>
          </a:p>
          <a:p>
            <a:endParaRPr lang="en-GB" sz="2000" dirty="0"/>
          </a:p>
        </p:txBody>
      </p:sp>
    </p:spTree>
    <p:extLst>
      <p:ext uri="{BB962C8B-B14F-4D97-AF65-F5344CB8AC3E}">
        <p14:creationId xmlns:p14="http://schemas.microsoft.com/office/powerpoint/2010/main" val="2698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p:txBody>
          <a:bodyPr/>
          <a:lstStyle/>
          <a:p>
            <a:pPr algn="ctr"/>
            <a:r>
              <a:rPr lang="en-GB" dirty="0"/>
              <a:t>JOIN Exercises</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14708" y="1838425"/>
            <a:ext cx="8595360" cy="4351337"/>
          </a:xfrm>
        </p:spPr>
        <p:txBody>
          <a:bodyPr anchor="b">
            <a:normAutofit/>
          </a:bodyPr>
          <a:lstStyle/>
          <a:p>
            <a:r>
              <a:rPr lang="en-GB" sz="2000" dirty="0"/>
              <a:t>Solution 3:</a:t>
            </a:r>
          </a:p>
          <a:p>
            <a:r>
              <a:rPr lang="en-GB" sz="2000" b="1" dirty="0"/>
              <a:t>SELECT</a:t>
            </a:r>
            <a:r>
              <a:rPr lang="en-GB" sz="2000" dirty="0"/>
              <a:t> title, </a:t>
            </a:r>
            <a:r>
              <a:rPr lang="en-GB" sz="2000" dirty="0" err="1"/>
              <a:t>first_name</a:t>
            </a:r>
            <a:r>
              <a:rPr lang="en-GB" sz="2000" dirty="0"/>
              <a:t>, </a:t>
            </a:r>
            <a:r>
              <a:rPr lang="en-GB" sz="2000" dirty="0" err="1"/>
              <a:t>last_name</a:t>
            </a:r>
            <a:r>
              <a:rPr lang="en-GB" sz="2000" dirty="0"/>
              <a:t> </a:t>
            </a:r>
            <a:r>
              <a:rPr lang="en-GB" sz="2000" b="1" dirty="0"/>
              <a:t>FROM</a:t>
            </a:r>
            <a:r>
              <a:rPr lang="en-GB" sz="2000" dirty="0"/>
              <a:t> </a:t>
            </a:r>
            <a:r>
              <a:rPr lang="en-GB" sz="2000" dirty="0" err="1"/>
              <a:t>film_actor</a:t>
            </a:r>
            <a:endParaRPr lang="en-GB" sz="2000" dirty="0"/>
          </a:p>
          <a:p>
            <a:pPr marL="0" indent="0">
              <a:buNone/>
            </a:pPr>
            <a:r>
              <a:rPr lang="en-GB" sz="2000" dirty="0"/>
              <a:t>   </a:t>
            </a:r>
            <a:r>
              <a:rPr lang="en-GB" sz="2000" b="1" dirty="0"/>
              <a:t>INNER</a:t>
            </a:r>
            <a:r>
              <a:rPr lang="en-GB" sz="2000" dirty="0"/>
              <a:t> </a:t>
            </a:r>
            <a:r>
              <a:rPr lang="en-GB" sz="2000" b="1" dirty="0"/>
              <a:t>JOIN</a:t>
            </a:r>
            <a:r>
              <a:rPr lang="en-GB" sz="2000" dirty="0"/>
              <a:t> actor</a:t>
            </a:r>
          </a:p>
          <a:p>
            <a:pPr marL="0" indent="0">
              <a:buNone/>
            </a:pPr>
            <a:r>
              <a:rPr lang="en-GB" sz="2000" dirty="0"/>
              <a:t>   </a:t>
            </a:r>
            <a:r>
              <a:rPr lang="en-GB" sz="2000" b="1" dirty="0"/>
              <a:t>ON</a:t>
            </a:r>
            <a:r>
              <a:rPr lang="en-GB" sz="2000" dirty="0"/>
              <a:t> </a:t>
            </a:r>
            <a:r>
              <a:rPr lang="en-GB" sz="2000" dirty="0" err="1"/>
              <a:t>film_actor.actor_id</a:t>
            </a:r>
            <a:r>
              <a:rPr lang="en-GB" sz="2000" dirty="0"/>
              <a:t> = </a:t>
            </a:r>
            <a:r>
              <a:rPr lang="en-GB" sz="2000" dirty="0" err="1"/>
              <a:t>actor.actor_id</a:t>
            </a:r>
            <a:endParaRPr lang="en-GB" sz="2000" dirty="0"/>
          </a:p>
          <a:p>
            <a:pPr marL="0" indent="0">
              <a:buNone/>
            </a:pPr>
            <a:r>
              <a:rPr lang="en-GB" sz="2000" dirty="0"/>
              <a:t>   </a:t>
            </a:r>
            <a:r>
              <a:rPr lang="en-GB" sz="2000" b="1" dirty="0"/>
              <a:t>INNER</a:t>
            </a:r>
            <a:r>
              <a:rPr lang="en-GB" sz="2000" dirty="0"/>
              <a:t> </a:t>
            </a:r>
            <a:r>
              <a:rPr lang="en-GB" sz="2000" b="1" dirty="0"/>
              <a:t>JOIN</a:t>
            </a:r>
            <a:r>
              <a:rPr lang="en-GB" sz="2000" dirty="0"/>
              <a:t> film</a:t>
            </a:r>
          </a:p>
          <a:p>
            <a:pPr marL="0" indent="0">
              <a:buNone/>
            </a:pPr>
            <a:r>
              <a:rPr lang="en-GB" sz="2000" dirty="0"/>
              <a:t>   </a:t>
            </a:r>
            <a:r>
              <a:rPr lang="en-GB" sz="2000" b="1" dirty="0"/>
              <a:t>ON</a:t>
            </a:r>
            <a:r>
              <a:rPr lang="en-GB" sz="2000" dirty="0"/>
              <a:t> </a:t>
            </a:r>
            <a:r>
              <a:rPr lang="en-GB" sz="2000" dirty="0" err="1"/>
              <a:t>film_actor.film_id</a:t>
            </a:r>
            <a:r>
              <a:rPr lang="en-GB" sz="2000" dirty="0"/>
              <a:t> = </a:t>
            </a:r>
            <a:r>
              <a:rPr lang="en-GB" sz="2000" dirty="0" err="1"/>
              <a:t>film.film_id</a:t>
            </a:r>
            <a:endParaRPr lang="en-GB" sz="2000" dirty="0"/>
          </a:p>
          <a:p>
            <a:pPr marL="0" indent="0">
              <a:buNone/>
            </a:pPr>
            <a:r>
              <a:rPr lang="en-GB" sz="2000" dirty="0"/>
              <a:t>   </a:t>
            </a:r>
            <a:r>
              <a:rPr lang="en-GB" sz="2000" b="1" dirty="0"/>
              <a:t>WHERE</a:t>
            </a:r>
            <a:r>
              <a:rPr lang="en-GB" sz="2000" dirty="0"/>
              <a:t> </a:t>
            </a:r>
            <a:r>
              <a:rPr lang="en-GB" sz="2000" dirty="0" err="1"/>
              <a:t>first_name</a:t>
            </a:r>
            <a:r>
              <a:rPr lang="en-GB" sz="2000" dirty="0"/>
              <a:t> = 'Nick'</a:t>
            </a:r>
          </a:p>
          <a:p>
            <a:pPr marL="0" indent="0">
              <a:buNone/>
            </a:pPr>
            <a:r>
              <a:rPr lang="en-GB" sz="2000" dirty="0"/>
              <a:t>   </a:t>
            </a:r>
            <a:r>
              <a:rPr lang="en-GB" sz="2000" b="1" dirty="0"/>
              <a:t>AND</a:t>
            </a:r>
            <a:r>
              <a:rPr lang="en-GB" sz="2000" dirty="0"/>
              <a:t> </a:t>
            </a:r>
            <a:r>
              <a:rPr lang="en-GB" sz="2000" dirty="0" err="1"/>
              <a:t>last_name</a:t>
            </a:r>
            <a:r>
              <a:rPr lang="en-GB" sz="2000" dirty="0"/>
              <a:t> = 'Wahlberg';</a:t>
            </a:r>
          </a:p>
          <a:p>
            <a:endParaRPr lang="en-GB" sz="2000" dirty="0"/>
          </a:p>
        </p:txBody>
      </p:sp>
    </p:spTree>
    <p:extLst>
      <p:ext uri="{BB962C8B-B14F-4D97-AF65-F5344CB8AC3E}">
        <p14:creationId xmlns:p14="http://schemas.microsoft.com/office/powerpoint/2010/main" val="45536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owling ball hitting the pins">
            <a:extLst>
              <a:ext uri="{FF2B5EF4-FFF2-40B4-BE49-F238E27FC236}">
                <a16:creationId xmlns:a16="http://schemas.microsoft.com/office/drawing/2014/main" id="{39B5EA0A-2CDF-4FE9-AB86-07D43E3A76D3}"/>
              </a:ext>
            </a:extLst>
          </p:cNvPr>
          <p:cNvPicPr>
            <a:picLocks noGrp="1" noChangeAspect="1"/>
          </p:cNvPicPr>
          <p:nvPr>
            <p:ph idx="1"/>
          </p:nvPr>
        </p:nvPicPr>
        <p:blipFill rotWithShape="1">
          <a:blip r:embed="rId2">
            <a:alphaModFix amt="40000"/>
          </a:blip>
          <a:srcRect t="9274"/>
          <a:stretch/>
        </p:blipFill>
        <p:spPr>
          <a:xfrm>
            <a:off x="20" y="-2"/>
            <a:ext cx="12191980" cy="6858000"/>
          </a:xfrm>
          <a:prstGeom prst="rect">
            <a:avLst/>
          </a:prstGeom>
        </p:spPr>
      </p:pic>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a:xfrm>
            <a:off x="1261872" y="758952"/>
            <a:ext cx="9418320" cy="4041648"/>
          </a:xfrm>
        </p:spPr>
        <p:txBody>
          <a:bodyPr vert="horz" lIns="91440" tIns="45720" rIns="91440" bIns="45720" rtlCol="0" anchor="b">
            <a:normAutofit/>
          </a:bodyPr>
          <a:lstStyle/>
          <a:p>
            <a:pPr>
              <a:lnSpc>
                <a:spcPct val="85000"/>
              </a:lnSpc>
            </a:pPr>
            <a:r>
              <a:rPr lang="en-US" sz="7200"/>
              <a:t>End Of Section</a:t>
            </a:r>
          </a:p>
        </p:txBody>
      </p:sp>
    </p:spTree>
    <p:extLst>
      <p:ext uri="{BB962C8B-B14F-4D97-AF65-F5344CB8AC3E}">
        <p14:creationId xmlns:p14="http://schemas.microsoft.com/office/powerpoint/2010/main" val="137924343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p:txBody>
          <a:bodyPr/>
          <a:lstStyle/>
          <a:p>
            <a:pPr algn="ctr"/>
            <a:r>
              <a:rPr lang="en-GB" dirty="0"/>
              <a:t>AS Statement</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61872" y="2038350"/>
            <a:ext cx="8595360" cy="4351337"/>
          </a:xfrm>
        </p:spPr>
        <p:txBody>
          <a:bodyPr anchor="t"/>
          <a:lstStyle/>
          <a:p>
            <a:r>
              <a:rPr lang="en-GB" sz="2800" dirty="0"/>
              <a:t>Exercise: Output the number of transactions that took place and name the output column “</a:t>
            </a:r>
            <a:r>
              <a:rPr lang="en-GB" sz="2800" dirty="0" err="1"/>
              <a:t>no_transactions</a:t>
            </a:r>
            <a:r>
              <a:rPr lang="en-GB" sz="2800" dirty="0"/>
              <a:t>”.</a:t>
            </a:r>
          </a:p>
          <a:p>
            <a:r>
              <a:rPr lang="en-GB" sz="2800" b="1" dirty="0"/>
              <a:t>Hint</a:t>
            </a:r>
            <a:r>
              <a:rPr lang="en-GB" sz="2800" dirty="0"/>
              <a:t>: Use the payment table.</a:t>
            </a:r>
          </a:p>
          <a:p>
            <a:r>
              <a:rPr lang="en-GB" sz="2800" dirty="0"/>
              <a:t>Query:</a:t>
            </a:r>
          </a:p>
          <a:p>
            <a:r>
              <a:rPr lang="en-GB" sz="2800" b="1" dirty="0"/>
              <a:t>SELECT COUNT</a:t>
            </a:r>
            <a:r>
              <a:rPr lang="en-GB" sz="2800" dirty="0"/>
              <a:t>(*) </a:t>
            </a:r>
            <a:r>
              <a:rPr lang="en-GB" sz="2800" b="1" dirty="0"/>
              <a:t>AS</a:t>
            </a:r>
            <a:r>
              <a:rPr lang="en-GB" sz="2800" dirty="0"/>
              <a:t> </a:t>
            </a:r>
            <a:r>
              <a:rPr lang="en-GB" sz="2800" dirty="0" err="1"/>
              <a:t>no_transactions</a:t>
            </a:r>
            <a:endParaRPr lang="en-GB" sz="2800" dirty="0"/>
          </a:p>
          <a:p>
            <a:pPr marL="0" indent="0">
              <a:buNone/>
            </a:pPr>
            <a:r>
              <a:rPr lang="en-GB" sz="2800" dirty="0"/>
              <a:t>   </a:t>
            </a:r>
            <a:r>
              <a:rPr lang="en-GB" sz="2800" b="1" dirty="0"/>
              <a:t>FROM</a:t>
            </a:r>
            <a:r>
              <a:rPr lang="en-GB" sz="2800" dirty="0"/>
              <a:t> payment;</a:t>
            </a:r>
          </a:p>
          <a:p>
            <a:endParaRPr lang="en-GB" dirty="0"/>
          </a:p>
          <a:p>
            <a:endParaRPr lang="en-GB" dirty="0"/>
          </a:p>
        </p:txBody>
      </p:sp>
    </p:spTree>
    <p:extLst>
      <p:ext uri="{BB962C8B-B14F-4D97-AF65-F5344CB8AC3E}">
        <p14:creationId xmlns:p14="http://schemas.microsoft.com/office/powerpoint/2010/main" val="407022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p:txBody>
          <a:bodyPr/>
          <a:lstStyle/>
          <a:p>
            <a:pPr algn="ctr"/>
            <a:r>
              <a:rPr lang="en-GB" dirty="0"/>
              <a:t>AS Statement</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61872" y="2140903"/>
            <a:ext cx="8595360" cy="4351337"/>
          </a:xfrm>
        </p:spPr>
        <p:txBody>
          <a:bodyPr>
            <a:normAutofit/>
          </a:bodyPr>
          <a:lstStyle/>
          <a:p>
            <a:r>
              <a:rPr lang="en-GB" sz="2400" dirty="0"/>
              <a:t>Exercise: Output the total spend per customer ID and name the output column “</a:t>
            </a:r>
            <a:r>
              <a:rPr lang="en-GB" sz="2400" dirty="0" err="1"/>
              <a:t>total_spend</a:t>
            </a:r>
            <a:r>
              <a:rPr lang="en-GB" sz="2400" dirty="0"/>
              <a:t>”.</a:t>
            </a:r>
          </a:p>
          <a:p>
            <a:r>
              <a:rPr lang="en-GB" sz="2400" b="1" dirty="0"/>
              <a:t>Hint</a:t>
            </a:r>
            <a:r>
              <a:rPr lang="en-GB" sz="2400" dirty="0"/>
              <a:t>: Use </a:t>
            </a:r>
            <a:r>
              <a:rPr lang="en-GB" sz="2400" b="1" dirty="0"/>
              <a:t>GROUP</a:t>
            </a:r>
            <a:r>
              <a:rPr lang="en-GB" sz="2400" dirty="0"/>
              <a:t> </a:t>
            </a:r>
            <a:r>
              <a:rPr lang="en-GB" sz="2400" b="1" dirty="0"/>
              <a:t>BY</a:t>
            </a:r>
          </a:p>
          <a:p>
            <a:r>
              <a:rPr lang="en-GB" sz="2400" dirty="0"/>
              <a:t>Query:</a:t>
            </a:r>
          </a:p>
          <a:p>
            <a:r>
              <a:rPr lang="en-GB" sz="2400" b="1" dirty="0"/>
              <a:t>SELECT</a:t>
            </a:r>
            <a:r>
              <a:rPr lang="en-GB" sz="2400" dirty="0"/>
              <a:t> </a:t>
            </a:r>
            <a:r>
              <a:rPr lang="en-GB" sz="2400" dirty="0" err="1"/>
              <a:t>customer_id</a:t>
            </a:r>
            <a:r>
              <a:rPr lang="en-GB" sz="2400" dirty="0"/>
              <a:t>, </a:t>
            </a:r>
            <a:r>
              <a:rPr lang="en-GB" sz="2400" b="1" dirty="0"/>
              <a:t>SUM</a:t>
            </a:r>
            <a:r>
              <a:rPr lang="en-GB" sz="2400" dirty="0"/>
              <a:t>(amount) </a:t>
            </a:r>
            <a:r>
              <a:rPr lang="en-GB" sz="2400" b="1" dirty="0"/>
              <a:t>AS</a:t>
            </a:r>
            <a:r>
              <a:rPr lang="en-GB" sz="2400" dirty="0"/>
              <a:t> </a:t>
            </a:r>
            <a:r>
              <a:rPr lang="en-GB" sz="2400" dirty="0" err="1"/>
              <a:t>total_spend</a:t>
            </a:r>
            <a:r>
              <a:rPr lang="en-GB" sz="2400" dirty="0"/>
              <a:t> </a:t>
            </a:r>
          </a:p>
          <a:p>
            <a:pPr marL="0" indent="0">
              <a:buNone/>
            </a:pPr>
            <a:r>
              <a:rPr lang="en-GB" sz="2400" dirty="0"/>
              <a:t>   </a:t>
            </a:r>
            <a:r>
              <a:rPr lang="en-GB" sz="2400" b="1" dirty="0"/>
              <a:t>FROM</a:t>
            </a:r>
            <a:r>
              <a:rPr lang="en-GB" sz="2400" dirty="0"/>
              <a:t> payment</a:t>
            </a:r>
          </a:p>
          <a:p>
            <a:pPr marL="0" indent="0">
              <a:buNone/>
            </a:pPr>
            <a:r>
              <a:rPr lang="en-GB" sz="2400" dirty="0"/>
              <a:t>   </a:t>
            </a:r>
            <a:r>
              <a:rPr lang="en-GB" sz="2400" b="1" dirty="0"/>
              <a:t>GROUP</a:t>
            </a:r>
            <a:r>
              <a:rPr lang="en-GB" sz="2400" dirty="0"/>
              <a:t> </a:t>
            </a:r>
            <a:r>
              <a:rPr lang="en-GB" sz="2400" b="1" dirty="0"/>
              <a:t>BY</a:t>
            </a:r>
            <a:r>
              <a:rPr lang="en-GB" sz="2400" dirty="0"/>
              <a:t> </a:t>
            </a:r>
            <a:r>
              <a:rPr lang="en-GB" sz="2400" dirty="0" err="1"/>
              <a:t>customer_id</a:t>
            </a:r>
            <a:r>
              <a:rPr lang="en-GB" sz="2400" dirty="0"/>
              <a:t>;</a:t>
            </a:r>
          </a:p>
          <a:p>
            <a:endParaRPr lang="en-GB" dirty="0"/>
          </a:p>
          <a:p>
            <a:endParaRPr lang="en-GB" dirty="0"/>
          </a:p>
        </p:txBody>
      </p:sp>
    </p:spTree>
    <p:extLst>
      <p:ext uri="{BB962C8B-B14F-4D97-AF65-F5344CB8AC3E}">
        <p14:creationId xmlns:p14="http://schemas.microsoft.com/office/powerpoint/2010/main" val="136829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p:txBody>
          <a:bodyPr/>
          <a:lstStyle/>
          <a:p>
            <a:pPr algn="ctr"/>
            <a:r>
              <a:rPr lang="en-GB" dirty="0"/>
              <a:t>AS Statement</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61872" y="2071158"/>
            <a:ext cx="8595360" cy="4351337"/>
          </a:xfrm>
        </p:spPr>
        <p:txBody>
          <a:bodyPr/>
          <a:lstStyle/>
          <a:p>
            <a:r>
              <a:rPr lang="en-GB" sz="2400" dirty="0"/>
              <a:t>Exercise: Output the total spend per customer ID of which are over £100, and name the output column “</a:t>
            </a:r>
            <a:r>
              <a:rPr lang="en-GB" sz="2400" dirty="0" err="1"/>
              <a:t>total_spend</a:t>
            </a:r>
            <a:r>
              <a:rPr lang="en-GB" sz="2400" dirty="0"/>
              <a:t>”.</a:t>
            </a:r>
          </a:p>
          <a:p>
            <a:r>
              <a:rPr lang="en-GB" sz="2400" dirty="0"/>
              <a:t>Query:</a:t>
            </a:r>
          </a:p>
          <a:p>
            <a:r>
              <a:rPr lang="en-GB" sz="2400" b="1" dirty="0"/>
              <a:t>SELECT</a:t>
            </a:r>
            <a:r>
              <a:rPr lang="en-GB" sz="2400" dirty="0"/>
              <a:t> </a:t>
            </a:r>
            <a:r>
              <a:rPr lang="en-GB" sz="2400" dirty="0" err="1"/>
              <a:t>customer_id</a:t>
            </a:r>
            <a:r>
              <a:rPr lang="en-GB" sz="2400" dirty="0"/>
              <a:t>, </a:t>
            </a:r>
            <a:r>
              <a:rPr lang="en-GB" sz="2400" b="1" dirty="0"/>
              <a:t>SUM</a:t>
            </a:r>
            <a:r>
              <a:rPr lang="en-GB" sz="2400" dirty="0"/>
              <a:t>(amount) </a:t>
            </a:r>
            <a:r>
              <a:rPr lang="en-GB" sz="2400" b="1" dirty="0"/>
              <a:t>AS</a:t>
            </a:r>
            <a:r>
              <a:rPr lang="en-GB" sz="2400" dirty="0"/>
              <a:t> </a:t>
            </a:r>
            <a:r>
              <a:rPr lang="en-GB" sz="2400" dirty="0" err="1"/>
              <a:t>total_spend</a:t>
            </a:r>
            <a:r>
              <a:rPr lang="en-GB" sz="2400" dirty="0"/>
              <a:t> </a:t>
            </a:r>
          </a:p>
          <a:p>
            <a:pPr marL="0" indent="0">
              <a:buNone/>
            </a:pPr>
            <a:r>
              <a:rPr lang="en-GB" sz="2400" dirty="0"/>
              <a:t>   </a:t>
            </a:r>
            <a:r>
              <a:rPr lang="en-GB" sz="2400" b="1" dirty="0"/>
              <a:t>FROM</a:t>
            </a:r>
            <a:r>
              <a:rPr lang="en-GB" sz="2400" dirty="0"/>
              <a:t> payment</a:t>
            </a:r>
          </a:p>
          <a:p>
            <a:pPr marL="0" indent="0">
              <a:buNone/>
            </a:pPr>
            <a:r>
              <a:rPr lang="en-GB" sz="2400" dirty="0"/>
              <a:t>   </a:t>
            </a:r>
            <a:r>
              <a:rPr lang="en-GB" sz="2400" b="1" dirty="0"/>
              <a:t>GROUP</a:t>
            </a:r>
            <a:r>
              <a:rPr lang="en-GB" sz="2400" dirty="0"/>
              <a:t> </a:t>
            </a:r>
            <a:r>
              <a:rPr lang="en-GB" sz="2400" b="1" dirty="0"/>
              <a:t>BY</a:t>
            </a:r>
            <a:r>
              <a:rPr lang="en-GB" sz="2400" dirty="0"/>
              <a:t> </a:t>
            </a:r>
            <a:r>
              <a:rPr lang="en-GB" sz="2400" dirty="0" err="1"/>
              <a:t>customer_id</a:t>
            </a:r>
            <a:endParaRPr lang="en-GB" sz="2400" dirty="0"/>
          </a:p>
          <a:p>
            <a:pPr marL="0" indent="0">
              <a:buNone/>
            </a:pPr>
            <a:r>
              <a:rPr lang="en-GB" sz="2400" dirty="0"/>
              <a:t>   </a:t>
            </a:r>
            <a:r>
              <a:rPr lang="en-GB" sz="2400" b="1" dirty="0"/>
              <a:t>HAVING</a:t>
            </a:r>
            <a:r>
              <a:rPr lang="en-GB" sz="2400" dirty="0"/>
              <a:t> </a:t>
            </a:r>
            <a:r>
              <a:rPr lang="en-GB" sz="2400" b="1" dirty="0"/>
              <a:t>SUM</a:t>
            </a:r>
            <a:r>
              <a:rPr lang="en-GB" sz="2400" dirty="0"/>
              <a:t>(amount) &gt; 100;</a:t>
            </a:r>
          </a:p>
          <a:p>
            <a:endParaRPr lang="en-GB" dirty="0"/>
          </a:p>
          <a:p>
            <a:endParaRPr lang="en-GB" dirty="0"/>
          </a:p>
        </p:txBody>
      </p:sp>
    </p:spTree>
    <p:extLst>
      <p:ext uri="{BB962C8B-B14F-4D97-AF65-F5344CB8AC3E}">
        <p14:creationId xmlns:p14="http://schemas.microsoft.com/office/powerpoint/2010/main" val="337530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p:txBody>
          <a:bodyPr/>
          <a:lstStyle/>
          <a:p>
            <a:pPr algn="ctr"/>
            <a:r>
              <a:rPr lang="en-GB" dirty="0"/>
              <a:t>AS Statement</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61872" y="2140903"/>
            <a:ext cx="8595360" cy="4351337"/>
          </a:xfrm>
        </p:spPr>
        <p:txBody>
          <a:bodyPr/>
          <a:lstStyle/>
          <a:p>
            <a:r>
              <a:rPr lang="en-GB" sz="2400" dirty="0"/>
              <a:t>Note: The below query will yield an error as the </a:t>
            </a:r>
            <a:r>
              <a:rPr lang="en-GB" sz="2400" b="1" dirty="0"/>
              <a:t>AS </a:t>
            </a:r>
            <a:r>
              <a:rPr lang="en-GB" sz="2400" dirty="0"/>
              <a:t>operator gets executed at the end of the query.</a:t>
            </a:r>
          </a:p>
          <a:p>
            <a:r>
              <a:rPr lang="en-GB" sz="2400" b="1" dirty="0"/>
              <a:t>SELECT</a:t>
            </a:r>
            <a:r>
              <a:rPr lang="en-GB" sz="2400" dirty="0"/>
              <a:t> </a:t>
            </a:r>
            <a:r>
              <a:rPr lang="en-GB" sz="2400" dirty="0" err="1"/>
              <a:t>customer_id</a:t>
            </a:r>
            <a:r>
              <a:rPr lang="en-GB" sz="2400" dirty="0"/>
              <a:t>, </a:t>
            </a:r>
            <a:r>
              <a:rPr lang="en-GB" sz="2400" b="1" dirty="0"/>
              <a:t>SUM</a:t>
            </a:r>
            <a:r>
              <a:rPr lang="en-GB" sz="2400" dirty="0"/>
              <a:t>(amount) </a:t>
            </a:r>
            <a:r>
              <a:rPr lang="en-GB" sz="2400" b="1" dirty="0"/>
              <a:t>AS</a:t>
            </a:r>
            <a:r>
              <a:rPr lang="en-GB" sz="2400" dirty="0"/>
              <a:t> </a:t>
            </a:r>
            <a:r>
              <a:rPr lang="en-GB" sz="2400" dirty="0" err="1"/>
              <a:t>total_spend</a:t>
            </a:r>
            <a:r>
              <a:rPr lang="en-GB" sz="2400" dirty="0"/>
              <a:t> </a:t>
            </a:r>
          </a:p>
          <a:p>
            <a:pPr marL="0" indent="0">
              <a:buNone/>
            </a:pPr>
            <a:r>
              <a:rPr lang="en-GB" sz="2400" dirty="0"/>
              <a:t>   </a:t>
            </a:r>
            <a:r>
              <a:rPr lang="en-GB" sz="2400" b="1" dirty="0"/>
              <a:t>FROM</a:t>
            </a:r>
            <a:r>
              <a:rPr lang="en-GB" sz="2400" dirty="0"/>
              <a:t> payment</a:t>
            </a:r>
          </a:p>
          <a:p>
            <a:pPr marL="0" indent="0">
              <a:buNone/>
            </a:pPr>
            <a:r>
              <a:rPr lang="en-GB" sz="2400" dirty="0"/>
              <a:t>   </a:t>
            </a:r>
            <a:r>
              <a:rPr lang="en-GB" sz="2400" b="1" dirty="0"/>
              <a:t>GROUP</a:t>
            </a:r>
            <a:r>
              <a:rPr lang="en-GB" sz="2400" dirty="0"/>
              <a:t> </a:t>
            </a:r>
            <a:r>
              <a:rPr lang="en-GB" sz="2400" b="1" dirty="0"/>
              <a:t>BY</a:t>
            </a:r>
            <a:r>
              <a:rPr lang="en-GB" sz="2400" dirty="0"/>
              <a:t> </a:t>
            </a:r>
            <a:r>
              <a:rPr lang="en-GB" sz="2400" dirty="0" err="1"/>
              <a:t>customer_id</a:t>
            </a:r>
            <a:endParaRPr lang="en-GB" sz="2400" dirty="0"/>
          </a:p>
          <a:p>
            <a:pPr marL="0" indent="0">
              <a:buNone/>
            </a:pPr>
            <a:r>
              <a:rPr lang="en-GB" sz="2400" dirty="0"/>
              <a:t>   </a:t>
            </a:r>
            <a:r>
              <a:rPr lang="en-GB" sz="2400" b="1" dirty="0"/>
              <a:t>HAVING</a:t>
            </a:r>
            <a:r>
              <a:rPr lang="en-GB" sz="2400" dirty="0"/>
              <a:t> </a:t>
            </a:r>
            <a:r>
              <a:rPr lang="en-GB" sz="2400" dirty="0" err="1"/>
              <a:t>total_spend</a:t>
            </a:r>
            <a:r>
              <a:rPr lang="en-GB" sz="2400" dirty="0"/>
              <a:t> &gt; 100;</a:t>
            </a:r>
          </a:p>
          <a:p>
            <a:r>
              <a:rPr lang="en-GB" sz="2400" dirty="0"/>
              <a:t>The </a:t>
            </a:r>
            <a:r>
              <a:rPr lang="en-GB" sz="2400" b="1" dirty="0"/>
              <a:t>HAVING</a:t>
            </a:r>
            <a:r>
              <a:rPr lang="en-GB" sz="2400" dirty="0"/>
              <a:t> clause does not recognise </a:t>
            </a:r>
            <a:r>
              <a:rPr lang="en-GB" sz="2400" dirty="0" err="1"/>
              <a:t>total_spend</a:t>
            </a:r>
            <a:r>
              <a:rPr lang="en-GB" sz="2400" dirty="0"/>
              <a:t> &gt; 100 as the alias has not been executed.</a:t>
            </a:r>
          </a:p>
          <a:p>
            <a:endParaRPr lang="en-GB" dirty="0"/>
          </a:p>
          <a:p>
            <a:endParaRPr lang="en-GB" dirty="0"/>
          </a:p>
        </p:txBody>
      </p:sp>
    </p:spTree>
    <p:extLst>
      <p:ext uri="{BB962C8B-B14F-4D97-AF65-F5344CB8AC3E}">
        <p14:creationId xmlns:p14="http://schemas.microsoft.com/office/powerpoint/2010/main" val="400418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p:txBody>
          <a:bodyPr/>
          <a:lstStyle/>
          <a:p>
            <a:pPr algn="ctr"/>
            <a:r>
              <a:rPr lang="en-GB" dirty="0"/>
              <a:t>INNER JOINS</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61872" y="2140903"/>
            <a:ext cx="8595360" cy="4351337"/>
          </a:xfrm>
        </p:spPr>
        <p:txBody>
          <a:bodyPr/>
          <a:lstStyle/>
          <a:p>
            <a:r>
              <a:rPr lang="en-GB" sz="2400" b="1" dirty="0"/>
              <a:t>INNER</a:t>
            </a:r>
            <a:r>
              <a:rPr lang="en-GB" sz="2400" dirty="0"/>
              <a:t> </a:t>
            </a:r>
            <a:r>
              <a:rPr lang="en-GB" sz="2400" b="1" dirty="0"/>
              <a:t>JOIN</a:t>
            </a:r>
            <a:r>
              <a:rPr lang="en-GB" sz="2400" dirty="0"/>
              <a:t> is the simplest </a:t>
            </a:r>
            <a:r>
              <a:rPr lang="en-GB" sz="2400" b="1" dirty="0"/>
              <a:t>JOIN</a:t>
            </a:r>
            <a:r>
              <a:rPr lang="en-GB" sz="2400" dirty="0"/>
              <a:t> type.</a:t>
            </a:r>
          </a:p>
          <a:p>
            <a:r>
              <a:rPr lang="en-GB" sz="2400" b="1" dirty="0"/>
              <a:t>JOIN</a:t>
            </a:r>
            <a:r>
              <a:rPr lang="en-GB" sz="2400" dirty="0"/>
              <a:t>s allow us to combine multiple tables together.</a:t>
            </a:r>
          </a:p>
          <a:p>
            <a:r>
              <a:rPr lang="en-GB" sz="2400" dirty="0"/>
              <a:t>Different </a:t>
            </a:r>
            <a:r>
              <a:rPr lang="en-GB" sz="2400" b="1" dirty="0"/>
              <a:t>JOIN</a:t>
            </a:r>
            <a:r>
              <a:rPr lang="en-GB" sz="2400" dirty="0"/>
              <a:t> types exist to give us the freedom to deal with the information that is present in one of the joined tables.</a:t>
            </a:r>
          </a:p>
          <a:p>
            <a:r>
              <a:rPr lang="en-GB" sz="2400" dirty="0"/>
              <a:t>An </a:t>
            </a:r>
            <a:r>
              <a:rPr lang="en-GB" sz="2400" b="1" dirty="0"/>
              <a:t>INNER</a:t>
            </a:r>
            <a:r>
              <a:rPr lang="en-GB" sz="2400" dirty="0"/>
              <a:t> </a:t>
            </a:r>
            <a:r>
              <a:rPr lang="en-GB" sz="2400" b="1" dirty="0"/>
              <a:t>JOIN</a:t>
            </a:r>
            <a:r>
              <a:rPr lang="en-GB" sz="2400" dirty="0"/>
              <a:t> is a type of join that returns all the rows from both participating tables where the key record of one table is equal to the key record of another table.</a:t>
            </a:r>
          </a:p>
          <a:p>
            <a:endParaRPr lang="en-GB" sz="2000" dirty="0"/>
          </a:p>
          <a:p>
            <a:endParaRPr lang="en-GB" dirty="0"/>
          </a:p>
        </p:txBody>
      </p:sp>
    </p:spTree>
    <p:extLst>
      <p:ext uri="{BB962C8B-B14F-4D97-AF65-F5344CB8AC3E}">
        <p14:creationId xmlns:p14="http://schemas.microsoft.com/office/powerpoint/2010/main" val="16108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712-9C80-4AD4-91C1-C779D75143C0}"/>
              </a:ext>
            </a:extLst>
          </p:cNvPr>
          <p:cNvSpPr>
            <a:spLocks noGrp="1"/>
          </p:cNvSpPr>
          <p:nvPr>
            <p:ph type="title"/>
          </p:nvPr>
        </p:nvSpPr>
        <p:spPr/>
        <p:txBody>
          <a:bodyPr/>
          <a:lstStyle/>
          <a:p>
            <a:pPr algn="ctr"/>
            <a:r>
              <a:rPr lang="en-GB" dirty="0"/>
              <a:t>INNER JOINS</a:t>
            </a:r>
          </a:p>
        </p:txBody>
      </p:sp>
      <p:sp>
        <p:nvSpPr>
          <p:cNvPr id="3" name="Content Placeholder 2">
            <a:extLst>
              <a:ext uri="{FF2B5EF4-FFF2-40B4-BE49-F238E27FC236}">
                <a16:creationId xmlns:a16="http://schemas.microsoft.com/office/drawing/2014/main" id="{B4495882-EDC5-46E4-B30A-5D8148EA718C}"/>
              </a:ext>
            </a:extLst>
          </p:cNvPr>
          <p:cNvSpPr>
            <a:spLocks noGrp="1"/>
          </p:cNvSpPr>
          <p:nvPr>
            <p:ph idx="1"/>
          </p:nvPr>
        </p:nvSpPr>
        <p:spPr>
          <a:xfrm>
            <a:off x="1261872" y="2140903"/>
            <a:ext cx="8595360" cy="4351337"/>
          </a:xfrm>
        </p:spPr>
        <p:txBody>
          <a:bodyPr>
            <a:normAutofit lnSpcReduction="10000"/>
          </a:bodyPr>
          <a:lstStyle/>
          <a:p>
            <a:r>
              <a:rPr lang="en-GB" sz="2800" dirty="0"/>
              <a:t>An </a:t>
            </a:r>
            <a:r>
              <a:rPr lang="en-GB" sz="2800" b="1" dirty="0"/>
              <a:t>INNER JOIN </a:t>
            </a:r>
            <a:r>
              <a:rPr lang="en-GB" sz="2800" dirty="0"/>
              <a:t>will result with the set of records that match in both tables.</a:t>
            </a:r>
          </a:p>
          <a:p>
            <a:endParaRPr lang="en-GB" sz="2400" b="1" dirty="0"/>
          </a:p>
          <a:p>
            <a:endParaRPr lang="en-GB" sz="2400" b="1" dirty="0"/>
          </a:p>
          <a:p>
            <a:endParaRPr lang="en-GB" sz="2400" b="1" dirty="0"/>
          </a:p>
          <a:p>
            <a:endParaRPr lang="en-GB" sz="2400" b="1" dirty="0"/>
          </a:p>
          <a:p>
            <a:r>
              <a:rPr lang="en-GB" sz="2400" dirty="0"/>
              <a:t>We notice that the “Colour” columns have repeated themselves in the “Result” table. We will address how to eliminate this in slide 11.</a:t>
            </a:r>
          </a:p>
          <a:p>
            <a:endParaRPr lang="en-GB" sz="2000" dirty="0"/>
          </a:p>
          <a:p>
            <a:endParaRPr lang="en-GB" dirty="0"/>
          </a:p>
        </p:txBody>
      </p:sp>
      <p:graphicFrame>
        <p:nvGraphicFramePr>
          <p:cNvPr id="6" name="Object 5">
            <a:extLst>
              <a:ext uri="{FF2B5EF4-FFF2-40B4-BE49-F238E27FC236}">
                <a16:creationId xmlns:a16="http://schemas.microsoft.com/office/drawing/2014/main" id="{B43E9EAB-1DCA-4439-A71E-7CAE4CFD8BE9}"/>
              </a:ext>
            </a:extLst>
          </p:cNvPr>
          <p:cNvGraphicFramePr>
            <a:graphicFrameLocks noChangeAspect="1"/>
          </p:cNvGraphicFramePr>
          <p:nvPr>
            <p:extLst>
              <p:ext uri="{D42A27DB-BD31-4B8C-83A1-F6EECF244321}">
                <p14:modId xmlns:p14="http://schemas.microsoft.com/office/powerpoint/2010/main" val="2468514025"/>
              </p:ext>
            </p:extLst>
          </p:nvPr>
        </p:nvGraphicFramePr>
        <p:xfrm>
          <a:off x="1986306" y="3224997"/>
          <a:ext cx="7146492" cy="1517762"/>
        </p:xfrm>
        <a:graphic>
          <a:graphicData uri="http://schemas.openxmlformats.org/presentationml/2006/ole">
            <mc:AlternateContent xmlns:mc="http://schemas.openxmlformats.org/markup-compatibility/2006">
              <mc:Choice xmlns:v="urn:schemas-microsoft-com:vml" Requires="v">
                <p:oleObj name="Worksheet" r:id="rId2" imgW="5232301" imgH="1111155" progId="Excel.Sheet.12">
                  <p:embed/>
                </p:oleObj>
              </mc:Choice>
              <mc:Fallback>
                <p:oleObj name="Worksheet" r:id="rId2" imgW="5232301" imgH="1111155" progId="Excel.Sheet.12">
                  <p:embed/>
                  <p:pic>
                    <p:nvPicPr>
                      <p:cNvPr id="6" name="Object 5">
                        <a:extLst>
                          <a:ext uri="{FF2B5EF4-FFF2-40B4-BE49-F238E27FC236}">
                            <a16:creationId xmlns:a16="http://schemas.microsoft.com/office/drawing/2014/main" id="{B43E9EAB-1DCA-4439-A71E-7CAE4CFD8BE9}"/>
                          </a:ext>
                        </a:extLst>
                      </p:cNvPr>
                      <p:cNvPicPr/>
                      <p:nvPr/>
                    </p:nvPicPr>
                    <p:blipFill>
                      <a:blip r:embed="rId3"/>
                      <a:stretch>
                        <a:fillRect/>
                      </a:stretch>
                    </p:blipFill>
                    <p:spPr>
                      <a:xfrm>
                        <a:off x="1986306" y="3224997"/>
                        <a:ext cx="7146492" cy="1517762"/>
                      </a:xfrm>
                      <a:prstGeom prst="rect">
                        <a:avLst/>
                      </a:prstGeom>
                    </p:spPr>
                  </p:pic>
                </p:oleObj>
              </mc:Fallback>
            </mc:AlternateContent>
          </a:graphicData>
        </a:graphic>
      </p:graphicFrame>
    </p:spTree>
    <p:extLst>
      <p:ext uri="{BB962C8B-B14F-4D97-AF65-F5344CB8AC3E}">
        <p14:creationId xmlns:p14="http://schemas.microsoft.com/office/powerpoint/2010/main" val="151077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TM03457515[[fn=View]]</Template>
  <TotalTime>7054</TotalTime>
  <Words>2532</Words>
  <Application>Microsoft Office PowerPoint</Application>
  <PresentationFormat>Widescreen</PresentationFormat>
  <Paragraphs>245</Paragraphs>
  <Slides>37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Arial</vt:lpstr>
      <vt:lpstr>Calibri</vt:lpstr>
      <vt:lpstr>Century Schoolbook</vt:lpstr>
      <vt:lpstr>Open Sans</vt:lpstr>
      <vt:lpstr>Wingdings 2</vt:lpstr>
      <vt:lpstr>View</vt:lpstr>
      <vt:lpstr>Worksheet</vt:lpstr>
      <vt:lpstr>Part I - JOINS</vt:lpstr>
      <vt:lpstr>JOINS</vt:lpstr>
      <vt:lpstr>AS Statement</vt:lpstr>
      <vt:lpstr>AS Statement</vt:lpstr>
      <vt:lpstr>AS Statement</vt:lpstr>
      <vt:lpstr>AS Statement</vt:lpstr>
      <vt:lpstr>AS Statement</vt:lpstr>
      <vt:lpstr>INNER JOINS</vt:lpstr>
      <vt:lpstr>INNER JOINS</vt:lpstr>
      <vt:lpstr>INNER JOINS</vt:lpstr>
      <vt:lpstr>INNER JOINS</vt:lpstr>
      <vt:lpstr>INNER JOINS</vt:lpstr>
      <vt:lpstr>INNER JOINS</vt:lpstr>
      <vt:lpstr>INNER JOINS</vt:lpstr>
      <vt:lpstr>OUTER JOINS</vt:lpstr>
      <vt:lpstr>Full OUTER JOINS</vt:lpstr>
      <vt:lpstr>Full OUTER JOINS</vt:lpstr>
      <vt:lpstr>FULL OUTER JOIN with WHERE</vt:lpstr>
      <vt:lpstr>FULL OUTER JOIN with WHERE</vt:lpstr>
      <vt:lpstr>FULL OUTER JOIN with WHERE</vt:lpstr>
      <vt:lpstr>FULL OUTER JOIN with WHERE</vt:lpstr>
      <vt:lpstr>LEFT OUTER JOIN</vt:lpstr>
      <vt:lpstr>LEFT OUTER JOIN</vt:lpstr>
      <vt:lpstr>LEFT OUTER JOIN with WHERE</vt:lpstr>
      <vt:lpstr>LEFT OUTER JOIN with WHERE</vt:lpstr>
      <vt:lpstr>LEFT OUTER JOIN</vt:lpstr>
      <vt:lpstr>LEFT OUTER JOIN</vt:lpstr>
      <vt:lpstr>RIGHT JOIN</vt:lpstr>
      <vt:lpstr>RIGHT JOIN</vt:lpstr>
      <vt:lpstr>RIGHT OUTER JOIN with WHERE</vt:lpstr>
      <vt:lpstr>UNION</vt:lpstr>
      <vt:lpstr>JOIN Exercises</vt:lpstr>
      <vt:lpstr>JOIN Exercises</vt:lpstr>
      <vt:lpstr>JOIN Exercises</vt:lpstr>
      <vt:lpstr>JOIN Exercises</vt:lpstr>
      <vt:lpstr>JOIN Exercises</vt:lpstr>
      <vt:lpstr>End Of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 JOINS</dc:title>
  <dc:creator>Mohit Goel</dc:creator>
  <cp:lastModifiedBy>Mohit Goel</cp:lastModifiedBy>
  <cp:revision>10</cp:revision>
  <dcterms:created xsi:type="dcterms:W3CDTF">2021-11-08T23:09:16Z</dcterms:created>
  <dcterms:modified xsi:type="dcterms:W3CDTF">2022-03-04T23:01:21Z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