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5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4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803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1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92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9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66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6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9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1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1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ABF7-C15A-4E38-BC1F-13C98949097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FD9847-B4A2-4CDE-AC5B-AF0BA5C00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ohitGupta14/Codevita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vita1.herokuapp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630B-4B90-DEC4-4A12-3514EE34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Out of Contest</a:t>
            </a:r>
            <a:endParaRPr lang="en-IN" sz="9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817F2-5245-EBD7-9DEC-56F3181A6DAF}"/>
              </a:ext>
            </a:extLst>
          </p:cNvPr>
          <p:cNvSpPr/>
          <p:nvPr/>
        </p:nvSpPr>
        <p:spPr>
          <a:xfrm>
            <a:off x="3295361" y="3968254"/>
            <a:ext cx="56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Powered by unstop</a:t>
            </a:r>
          </a:p>
        </p:txBody>
      </p:sp>
    </p:spTree>
    <p:extLst>
      <p:ext uri="{BB962C8B-B14F-4D97-AF65-F5344CB8AC3E}">
        <p14:creationId xmlns:p14="http://schemas.microsoft.com/office/powerpoint/2010/main" val="397068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A56724-C0BB-0AD6-8AC4-562870DC1347}"/>
              </a:ext>
            </a:extLst>
          </p:cNvPr>
          <p:cNvSpPr/>
          <p:nvPr/>
        </p:nvSpPr>
        <p:spPr>
          <a:xfrm>
            <a:off x="3428571" y="687775"/>
            <a:ext cx="5334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GitHub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0AC46-F930-778B-7F5D-F644B62EEE42}"/>
              </a:ext>
            </a:extLst>
          </p:cNvPr>
          <p:cNvSpPr txBox="1"/>
          <p:nvPr/>
        </p:nvSpPr>
        <p:spPr>
          <a:xfrm>
            <a:off x="3428572" y="5803177"/>
            <a:ext cx="5058606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/>
              </a:rPr>
              <a:t>https://github.com/MohitGupta14/Codevita/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C32A8-73DF-A852-7923-17D2A0C3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94" y="1611105"/>
            <a:ext cx="6515811" cy="40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B1E984-A6BD-6CA3-D83F-200F7B5C839B}"/>
              </a:ext>
            </a:extLst>
          </p:cNvPr>
          <p:cNvSpPr/>
          <p:nvPr/>
        </p:nvSpPr>
        <p:spPr>
          <a:xfrm>
            <a:off x="1602240" y="520349"/>
            <a:ext cx="8987518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Website hosted on HEROKU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B119F-9255-A5CE-EDC0-2B693EFA847C}"/>
              </a:ext>
            </a:extLst>
          </p:cNvPr>
          <p:cNvSpPr txBox="1"/>
          <p:nvPr/>
        </p:nvSpPr>
        <p:spPr>
          <a:xfrm>
            <a:off x="2493029" y="5312535"/>
            <a:ext cx="72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hlinkClick r:id="rId2"/>
              </a:rPr>
              <a:t>https://codevita1.herokuapp.com/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836C7-1284-B454-E0C6-26063820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45" y="1511007"/>
            <a:ext cx="7574924" cy="3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56173E-3A46-8571-64C2-B977A9715DF3}"/>
              </a:ext>
            </a:extLst>
          </p:cNvPr>
          <p:cNvSpPr/>
          <p:nvPr/>
        </p:nvSpPr>
        <p:spPr>
          <a:xfrm>
            <a:off x="3808354" y="571864"/>
            <a:ext cx="4575291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Contributions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18507-38A0-AD28-687B-BCAF99B94B52}"/>
              </a:ext>
            </a:extLst>
          </p:cNvPr>
          <p:cNvSpPr txBox="1"/>
          <p:nvPr/>
        </p:nvSpPr>
        <p:spPr>
          <a:xfrm>
            <a:off x="2573926" y="2505670"/>
            <a:ext cx="7044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Darshan: Making it mobile responsive and styling.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Mohit Gupta: backend node.js, database and website layout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Sai sivakesh: navigation bar, styling and pop up button.</a:t>
            </a:r>
          </a:p>
        </p:txBody>
      </p:sp>
    </p:spTree>
    <p:extLst>
      <p:ext uri="{BB962C8B-B14F-4D97-AF65-F5344CB8AC3E}">
        <p14:creationId xmlns:p14="http://schemas.microsoft.com/office/powerpoint/2010/main" val="3287517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64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Out of Contest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 Contest</dc:title>
  <dc:creator>sai sivakesh</dc:creator>
  <cp:lastModifiedBy>sai sivakesh</cp:lastModifiedBy>
  <cp:revision>1</cp:revision>
  <dcterms:created xsi:type="dcterms:W3CDTF">2022-09-15T13:10:32Z</dcterms:created>
  <dcterms:modified xsi:type="dcterms:W3CDTF">2022-09-15T13:44:09Z</dcterms:modified>
</cp:coreProperties>
</file>