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8" d="100"/>
          <a:sy n="98" d="100"/>
        </p:scale>
        <p:origin x="27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2297B-5998-4051-9FED-913EC3B97C9B}" type="datetimeFigureOut">
              <a:rPr lang="en-IN" smtClean="0"/>
              <a:t>15-06-2023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12281-A95B-4E62-8D7E-27E7EF053787}" type="slidenum">
              <a:rPr lang="en-IN" smtClean="0"/>
              <a:t>‹#›</a:t>
            </a:fld>
            <a:endParaRPr lang="en-IN"/>
          </a:p>
        </p:txBody>
      </p:sp>
    </p:spTree>
    <p:extLst>
      <p:ext uri="{BB962C8B-B14F-4D97-AF65-F5344CB8AC3E}">
        <p14:creationId xmlns:p14="http://schemas.microsoft.com/office/powerpoint/2010/main" val="2870864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Missed Trips</a:t>
            </a:r>
            <a:endParaRPr dirty="0"/>
          </a:p>
          <a:p>
            <a:r>
              <a:rPr lang="en-US" b="0" dirty="0"/>
              <a:t>3914</a:t>
            </a:r>
            <a:endParaRPr dirty="0"/>
          </a:p>
          <a:p>
            <a:endParaRPr dirty="0"/>
          </a:p>
          <a:p>
            <a:r>
              <a:rPr b="1" dirty="0"/>
              <a:t>Total Trips</a:t>
            </a:r>
            <a:endParaRPr dirty="0"/>
          </a:p>
          <a:p>
            <a:r>
              <a:rPr lang="en-US" b="0" dirty="0"/>
              <a:t>6745</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Number of Request ids</a:t>
            </a:r>
            <a:endParaRPr dirty="0"/>
          </a:p>
          <a:p>
            <a:r>
              <a:rPr lang="en-US" b="0" dirty="0"/>
              <a:t>6745</a:t>
            </a:r>
            <a:endParaRPr dirty="0"/>
          </a:p>
          <a:p>
            <a:endParaRPr dirty="0"/>
          </a:p>
          <a:p>
            <a:r>
              <a:rPr b="1" dirty="0"/>
              <a:t>Number of Pickup points</a:t>
            </a:r>
            <a:endParaRPr dirty="0"/>
          </a:p>
          <a:p>
            <a:r>
              <a:rPr lang="en-US" b="0" dirty="0"/>
              <a:t>2</a:t>
            </a:r>
            <a:endParaRPr dirty="0"/>
          </a:p>
          <a:p>
            <a:endParaRPr dirty="0"/>
          </a:p>
          <a:p>
            <a:r>
              <a:rPr b="1" dirty="0"/>
              <a:t>Requests by Pickup point</a:t>
            </a:r>
            <a:endParaRPr dirty="0"/>
          </a:p>
          <a:p>
            <a:r>
              <a:rPr lang="en-US" b="0" dirty="0"/>
              <a:t>6745</a:t>
            </a:r>
            <a:endParaRPr dirty="0"/>
          </a:p>
          <a:p>
            <a:endParaRPr dirty="0"/>
          </a:p>
          <a:p>
            <a:r>
              <a:rPr b="1" dirty="0"/>
              <a:t>Number of Driver ids</a:t>
            </a:r>
            <a:endParaRPr dirty="0"/>
          </a:p>
          <a:p>
            <a:r>
              <a:rPr lang="en-US" b="0" dirty="0"/>
              <a:t>301</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35c9c11-0311-427e-8484-506aca99cb95?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35c9c11-0311-427e-8484-506aca99cb9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35c9c11-0311-427e-8484-506aca99cb9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Project 2 - Supply and Demand Gap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15/06/2023 11:00:23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15/06/2023 10:55:34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quests by Pickup point and Status ,Total Missed Trips ,Total Trips ,Status Details ,slicer ,Requests by Time and Status ,Requests by Time and Pickup poin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Dashboard_0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Request ids ,Number of Pickup points ,Requests by Pickup point ,Drivers by Status and Pickup point ,Number of Driver ids ,Requests by Pickup point ,Drivers by Time Slot ,Drivers by Time Slo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Dashboard_1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58</Words>
  <Application>Microsoft Office PowerPoint</Application>
  <PresentationFormat>Widescreen</PresentationFormat>
  <Paragraphs>24</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Project 2 - Supply and Demand Gap Analysis</vt:lpstr>
      <vt:lpstr>Dashboard_0</vt:lpstr>
      <vt:lpstr>Dashboard_1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Mohit Jambhale</cp:lastModifiedBy>
  <cp:revision>5</cp:revision>
  <dcterms:created xsi:type="dcterms:W3CDTF">2016-09-04T11:54:55Z</dcterms:created>
  <dcterms:modified xsi:type="dcterms:W3CDTF">2023-06-15T11:03:58Z</dcterms:modified>
</cp:coreProperties>
</file>