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01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201810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Ecommerce Website Design: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Red Onion Restaurant </a:t>
            </a:r>
            <a:endParaRPr lang="en-US" sz="5249" dirty="0"/>
          </a:p>
        </p:txBody>
      </p:sp>
      <p:sp>
        <p:nvSpPr>
          <p:cNvPr id="6" name="Shape 4"/>
          <p:cNvSpPr/>
          <p:nvPr/>
        </p:nvSpPr>
        <p:spPr>
          <a:xfrm>
            <a:off x="833199" y="58116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299686" y="5817156"/>
            <a:ext cx="117609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0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65AE86-F134-CE32-87B5-68142D5F2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568" y="0"/>
            <a:ext cx="6105832" cy="82295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0CF79A-F046-C3C1-FA75-D4D1524A28D7}"/>
              </a:ext>
            </a:extLst>
          </p:cNvPr>
          <p:cNvSpPr txBox="1"/>
          <p:nvPr/>
        </p:nvSpPr>
        <p:spPr>
          <a:xfrm>
            <a:off x="934065" y="4876800"/>
            <a:ext cx="2644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Mohit</a:t>
            </a:r>
          </a:p>
          <a:p>
            <a:r>
              <a:rPr lang="en-IN" dirty="0"/>
              <a:t>2110992071</a:t>
            </a:r>
            <a:br>
              <a:rPr lang="en-IN" dirty="0"/>
            </a:br>
            <a:r>
              <a:rPr lang="en-IN" dirty="0"/>
              <a:t>G19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8" y="152697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Introduction: Order Food with Speed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20383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how Red Onion is Taking your order as your belly is waiting for it., Eat Breakfast, lunch and Dinner.</a:t>
            </a:r>
            <a:endParaRPr lang="en-US" sz="17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C7D9DA-3F10-0F52-B6A1-D3A0BAB61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29" y="4114800"/>
            <a:ext cx="6386359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825910" y="1083945"/>
            <a:ext cx="10133183" cy="12045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Technology Used: Innovation at its Core</a:t>
            </a:r>
            <a:endParaRPr lang="en-US" sz="5400" dirty="0"/>
          </a:p>
        </p:txBody>
      </p:sp>
      <p:sp>
        <p:nvSpPr>
          <p:cNvPr id="5" name="Shape 3"/>
          <p:cNvSpPr/>
          <p:nvPr/>
        </p:nvSpPr>
        <p:spPr>
          <a:xfrm>
            <a:off x="1100564" y="246376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284158" y="2505436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822679" y="2540083"/>
            <a:ext cx="1451464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</a:rPr>
              <a:t>HTML</a:t>
            </a:r>
            <a:endParaRPr lang="en-US" sz="2187" dirty="0"/>
          </a:p>
        </p:txBody>
      </p:sp>
      <p:sp>
        <p:nvSpPr>
          <p:cNvPr id="9" name="Shape 7"/>
          <p:cNvSpPr/>
          <p:nvPr/>
        </p:nvSpPr>
        <p:spPr>
          <a:xfrm>
            <a:off x="3496315" y="246376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3657049" y="2505436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4218429" y="2540083"/>
            <a:ext cx="1444952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</a:rPr>
              <a:t>CSS</a:t>
            </a:r>
            <a:endParaRPr lang="en-US" sz="2187" dirty="0"/>
          </a:p>
        </p:txBody>
      </p:sp>
      <p:sp>
        <p:nvSpPr>
          <p:cNvPr id="26" name="Shape 11">
            <a:extLst>
              <a:ext uri="{FF2B5EF4-FFF2-40B4-BE49-F238E27FC236}">
                <a16:creationId xmlns:a16="http://schemas.microsoft.com/office/drawing/2014/main" id="{8726589C-DD2E-BCD3-BBB2-065F7944B992}"/>
              </a:ext>
            </a:extLst>
          </p:cNvPr>
          <p:cNvSpPr/>
          <p:nvPr/>
        </p:nvSpPr>
        <p:spPr>
          <a:xfrm>
            <a:off x="5446483" y="24675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7" name="Text 12">
            <a:extLst>
              <a:ext uri="{FF2B5EF4-FFF2-40B4-BE49-F238E27FC236}">
                <a16:creationId xmlns:a16="http://schemas.microsoft.com/office/drawing/2014/main" id="{FF7F671A-412A-968F-32F6-6A7675D67D83}"/>
              </a:ext>
            </a:extLst>
          </p:cNvPr>
          <p:cNvSpPr/>
          <p:nvPr/>
        </p:nvSpPr>
        <p:spPr>
          <a:xfrm>
            <a:off x="5603408" y="2509245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28" name="Text 13">
            <a:extLst>
              <a:ext uri="{FF2B5EF4-FFF2-40B4-BE49-F238E27FC236}">
                <a16:creationId xmlns:a16="http://schemas.microsoft.com/office/drawing/2014/main" id="{683ADF15-F1AA-B9CD-E836-81A64B18237F}"/>
              </a:ext>
            </a:extLst>
          </p:cNvPr>
          <p:cNvSpPr/>
          <p:nvPr/>
        </p:nvSpPr>
        <p:spPr>
          <a:xfrm>
            <a:off x="6168597" y="2543893"/>
            <a:ext cx="1323975" cy="496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</a:rPr>
              <a:t>JavaScript</a:t>
            </a:r>
            <a:endParaRPr lang="en-US" sz="2187" dirty="0"/>
          </a:p>
        </p:txBody>
      </p:sp>
      <p:sp>
        <p:nvSpPr>
          <p:cNvPr id="29" name="Shape 11">
            <a:extLst>
              <a:ext uri="{FF2B5EF4-FFF2-40B4-BE49-F238E27FC236}">
                <a16:creationId xmlns:a16="http://schemas.microsoft.com/office/drawing/2014/main" id="{A5E94B6A-CA40-3B9B-95E6-D332F0027FAF}"/>
              </a:ext>
            </a:extLst>
          </p:cNvPr>
          <p:cNvSpPr/>
          <p:nvPr/>
        </p:nvSpPr>
        <p:spPr>
          <a:xfrm>
            <a:off x="8461914" y="24675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30" name="Text 12">
            <a:extLst>
              <a:ext uri="{FF2B5EF4-FFF2-40B4-BE49-F238E27FC236}">
                <a16:creationId xmlns:a16="http://schemas.microsoft.com/office/drawing/2014/main" id="{D752ACD3-8BD4-B53F-EB48-8490ED77AA0D}"/>
              </a:ext>
            </a:extLst>
          </p:cNvPr>
          <p:cNvSpPr/>
          <p:nvPr/>
        </p:nvSpPr>
        <p:spPr>
          <a:xfrm>
            <a:off x="8618839" y="2509246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</a:rPr>
              <a:t>4</a:t>
            </a:r>
            <a:endParaRPr lang="en-US" sz="2624" dirty="0"/>
          </a:p>
        </p:txBody>
      </p:sp>
      <p:sp>
        <p:nvSpPr>
          <p:cNvPr id="31" name="Text 13">
            <a:extLst>
              <a:ext uri="{FF2B5EF4-FFF2-40B4-BE49-F238E27FC236}">
                <a16:creationId xmlns:a16="http://schemas.microsoft.com/office/drawing/2014/main" id="{FD8DA5AD-EA2D-956D-E03A-ED2C8AB666DB}"/>
              </a:ext>
            </a:extLst>
          </p:cNvPr>
          <p:cNvSpPr/>
          <p:nvPr/>
        </p:nvSpPr>
        <p:spPr>
          <a:xfrm>
            <a:off x="9184028" y="2543894"/>
            <a:ext cx="1179172" cy="423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</a:rPr>
              <a:t>React</a:t>
            </a:r>
            <a:endParaRPr lang="en-US" sz="2187" dirty="0"/>
          </a:p>
        </p:txBody>
      </p:sp>
      <p:pic>
        <p:nvPicPr>
          <p:cNvPr id="1026" name="Picture 2" descr="Be your front end web developer with html, css, js, react by Redditronin |  Fiverr">
            <a:extLst>
              <a:ext uri="{FF2B5EF4-FFF2-40B4-BE49-F238E27FC236}">
                <a16:creationId xmlns:a16="http://schemas.microsoft.com/office/drawing/2014/main" id="{A514FA27-8228-FD2E-AB33-9C16825AB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63" y="3532288"/>
            <a:ext cx="9970559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587937"/>
            <a:ext cx="99600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Key Components: Powering Your Success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37736"/>
            <a:ext cx="22320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User-Friendly Interface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892868"/>
            <a:ext cx="22320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Navigate through the website effortlessly with an intuitive user interface.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819650" y="2837736"/>
            <a:ext cx="2232065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Flexible Inventory Management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4819650" y="4309348"/>
            <a:ext cx="22320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Efficiently manage your inventory with real-time tracking and inventory optimization tools.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307" y="2837736"/>
            <a:ext cx="2232065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Personalized Recommendations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601307" y="4309348"/>
            <a:ext cx="22320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Boost sales with personalized product recommendations based on user behavior and preferences.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382964" y="2837736"/>
            <a:ext cx="2232065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Seamless Checkout Process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10382964" y="4309348"/>
            <a:ext cx="22320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Streamline the buying process with a one-click checkout and secure payment options.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512158"/>
            <a:ext cx="59427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Showcasing Red Onion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171868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 a glimpse of Red Onion beautiful and intuitive interface, seamless navigation, and impactful product display.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C550-D040-1930-AE39-F78089AE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32" y="2515554"/>
            <a:ext cx="9802761" cy="52018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725044" y="521990"/>
            <a:ext cx="59427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010179" y="1148434"/>
            <a:ext cx="7701201" cy="9084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/>
              <a:t>Easy And Simple Cart Option help you to check if everything is there that you want to order Or Not.</a:t>
            </a:r>
          </a:p>
        </p:txBody>
      </p:sp>
      <p:pic>
        <p:nvPicPr>
          <p:cNvPr id="7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63573-53BE-8C35-0086-078F2F8CF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095" y="3027663"/>
            <a:ext cx="13126065" cy="42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83464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73354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 Onion is dedicated to providing a user-friendly and seamless Food ordering experience. With advanced features like personalized recommendations and a seamless checkout process, customers can easily navigate the website and make secure purchases. Explore our demo to see Red Onion stunning interface and impressive product display for yourself.</a:t>
            </a:r>
            <a:endParaRPr lang="en-US" sz="1750" dirty="0"/>
          </a:p>
        </p:txBody>
      </p:sp>
      <p:pic>
        <p:nvPicPr>
          <p:cNvPr id="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225</Words>
  <Application>Microsoft Office PowerPoint</Application>
  <PresentationFormat>Custom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Bitter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Mohit Jangra</cp:lastModifiedBy>
  <cp:revision>2</cp:revision>
  <dcterms:created xsi:type="dcterms:W3CDTF">2023-10-25T11:04:05Z</dcterms:created>
  <dcterms:modified xsi:type="dcterms:W3CDTF">2023-10-25T11:35:40Z</dcterms:modified>
</cp:coreProperties>
</file>