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</p:sldIdLst>
  <p:sldSz cx="32918400" cy="21945600"/>
  <p:notesSz cx="5800725" cy="9094788"/>
  <p:embeddedFontLst>
    <p:embeddedFont>
      <p:font typeface="Titillium Web" panose="020B0604020202020204" charset="0"/>
      <p:regular r:id="rId3"/>
    </p:embeddedFont>
    <p:embeddedFont>
      <p:font typeface="Amaranth" panose="020B0604020202020204" charset="0"/>
      <p:regular r:id="rId4"/>
    </p:embeddedFont>
    <p:embeddedFont>
      <p:font typeface="Open Sans" panose="020B0604020202020204" charset="0"/>
      <p:regular r:id="rId5"/>
      <p:bold r:id="rId6"/>
      <p:italic r:id="rId7"/>
      <p:boldItalic r:id="rId8"/>
    </p:embeddedFont>
  </p:embeddedFontLst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6642" kern="1200">
        <a:solidFill>
          <a:schemeClr val="tx1"/>
        </a:solidFill>
        <a:latin typeface="Arial"/>
        <a:ea typeface="+mn-ea"/>
        <a:cs typeface="+mn-cs"/>
      </a:defRPr>
    </a:lvl1pPr>
    <a:lvl2pPr marL="326532" algn="l" rtl="0" fontAlgn="base">
      <a:spcBef>
        <a:spcPct val="0"/>
      </a:spcBef>
      <a:spcAft>
        <a:spcPct val="0"/>
      </a:spcAft>
      <a:defRPr sz="6642" kern="1200">
        <a:solidFill>
          <a:schemeClr val="tx1"/>
        </a:solidFill>
        <a:latin typeface="Arial"/>
        <a:ea typeface="+mn-ea"/>
        <a:cs typeface="+mn-cs"/>
      </a:defRPr>
    </a:lvl2pPr>
    <a:lvl3pPr marL="653064" algn="l" rtl="0" fontAlgn="base">
      <a:spcBef>
        <a:spcPct val="0"/>
      </a:spcBef>
      <a:spcAft>
        <a:spcPct val="0"/>
      </a:spcAft>
      <a:defRPr sz="6642" kern="1200">
        <a:solidFill>
          <a:schemeClr val="tx1"/>
        </a:solidFill>
        <a:latin typeface="Arial"/>
        <a:ea typeface="+mn-ea"/>
        <a:cs typeface="+mn-cs"/>
      </a:defRPr>
    </a:lvl3pPr>
    <a:lvl4pPr marL="979597" algn="l" rtl="0" fontAlgn="base">
      <a:spcBef>
        <a:spcPct val="0"/>
      </a:spcBef>
      <a:spcAft>
        <a:spcPct val="0"/>
      </a:spcAft>
      <a:defRPr sz="6642" kern="1200">
        <a:solidFill>
          <a:schemeClr val="tx1"/>
        </a:solidFill>
        <a:latin typeface="Arial"/>
        <a:ea typeface="+mn-ea"/>
        <a:cs typeface="+mn-cs"/>
      </a:defRPr>
    </a:lvl4pPr>
    <a:lvl5pPr marL="1306129" algn="l" rtl="0" fontAlgn="base">
      <a:spcBef>
        <a:spcPct val="0"/>
      </a:spcBef>
      <a:spcAft>
        <a:spcPct val="0"/>
      </a:spcAft>
      <a:defRPr sz="6642" kern="1200">
        <a:solidFill>
          <a:schemeClr val="tx1"/>
        </a:solidFill>
        <a:latin typeface="Arial"/>
        <a:ea typeface="+mn-ea"/>
        <a:cs typeface="+mn-cs"/>
      </a:defRPr>
    </a:lvl5pPr>
    <a:lvl6pPr marL="1632661" algn="l" defTabSz="653064" rtl="0" eaLnBrk="1" latinLnBrk="0" hangingPunct="1">
      <a:defRPr sz="6642" kern="1200">
        <a:solidFill>
          <a:schemeClr val="tx1"/>
        </a:solidFill>
        <a:latin typeface="Arial"/>
        <a:ea typeface="+mn-ea"/>
        <a:cs typeface="+mn-cs"/>
      </a:defRPr>
    </a:lvl6pPr>
    <a:lvl7pPr marL="1959193" algn="l" defTabSz="653064" rtl="0" eaLnBrk="1" latinLnBrk="0" hangingPunct="1">
      <a:defRPr sz="6642" kern="1200">
        <a:solidFill>
          <a:schemeClr val="tx1"/>
        </a:solidFill>
        <a:latin typeface="Arial"/>
        <a:ea typeface="+mn-ea"/>
        <a:cs typeface="+mn-cs"/>
      </a:defRPr>
    </a:lvl7pPr>
    <a:lvl8pPr marL="2285726" algn="l" defTabSz="653064" rtl="0" eaLnBrk="1" latinLnBrk="0" hangingPunct="1">
      <a:defRPr sz="6642" kern="1200">
        <a:solidFill>
          <a:schemeClr val="tx1"/>
        </a:solidFill>
        <a:latin typeface="Arial"/>
        <a:ea typeface="+mn-ea"/>
        <a:cs typeface="+mn-cs"/>
      </a:defRPr>
    </a:lvl8pPr>
    <a:lvl9pPr marL="2612258" algn="l" defTabSz="653064" rtl="0" eaLnBrk="1" latinLnBrk="0" hangingPunct="1">
      <a:defRPr sz="6642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434" y="-816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356" y="6817784"/>
            <a:ext cx="27979688" cy="4703233"/>
          </a:xfr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523" y="12435417"/>
            <a:ext cx="23043356" cy="5609167"/>
          </a:xfrm>
        </p:spPr>
        <p:txBody>
          <a:bodyPr/>
          <a:lstStyle>
            <a:defPPr>
              <a:defRPr kern="1200"/>
            </a:defPPr>
            <a:lvl1pPr marL="0" indent="0" algn="ctr">
              <a:buNone/>
              <a:defRPr/>
            </a:lvl1pPr>
            <a:lvl2pPr marL="304815" indent="0" algn="ctr">
              <a:buNone/>
              <a:defRPr/>
            </a:lvl2pPr>
            <a:lvl3pPr marL="609630" indent="0" algn="ctr">
              <a:buNone/>
              <a:defRPr/>
            </a:lvl3pPr>
            <a:lvl4pPr marL="914446" indent="0" algn="ctr">
              <a:buNone/>
              <a:defRPr/>
            </a:lvl4pPr>
            <a:lvl5pPr marL="1219261" indent="0" algn="ctr">
              <a:buNone/>
              <a:defRPr/>
            </a:lvl5pPr>
            <a:lvl6pPr marL="1524076" indent="0" algn="ctr">
              <a:buNone/>
              <a:defRPr/>
            </a:lvl6pPr>
            <a:lvl7pPr marL="1828891" indent="0" algn="ctr">
              <a:buNone/>
              <a:defRPr/>
            </a:lvl7pPr>
            <a:lvl8pPr marL="2133707" indent="0" algn="ctr">
              <a:buNone/>
              <a:defRPr/>
            </a:lvl8pPr>
            <a:lvl9pPr marL="243852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E9E44D62-E9B9-4A1F-9D60-78A1B8BD21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2747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8A277C51-0625-40F0-8A02-D153CC2D7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5903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080" y="878417"/>
            <a:ext cx="7406878" cy="18725093"/>
          </a:xfr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444" y="878417"/>
            <a:ext cx="22106334" cy="18725093"/>
          </a:xfr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6C9A1A37-7051-412A-8F35-8483CD8F48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7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D772C493-C7EB-4BEF-9EB3-C72AA1A173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2216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14102293"/>
            <a:ext cx="27980878" cy="4358217"/>
          </a:xfrm>
        </p:spPr>
        <p:txBody>
          <a:bodyPr anchor="t"/>
          <a:lstStyle>
            <a:defPPr>
              <a:defRPr kern="1200"/>
            </a:defPPr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9301692"/>
            <a:ext cx="27980878" cy="4800600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333"/>
            </a:lvl1pPr>
            <a:lvl2pPr marL="304815" indent="0">
              <a:buNone/>
              <a:defRPr sz="1200"/>
            </a:lvl2pPr>
            <a:lvl3pPr marL="609630" indent="0">
              <a:buNone/>
              <a:defRPr sz="1067"/>
            </a:lvl3pPr>
            <a:lvl4pPr marL="914446" indent="0">
              <a:buNone/>
              <a:defRPr sz="933"/>
            </a:lvl4pPr>
            <a:lvl5pPr marL="1219261" indent="0">
              <a:buNone/>
              <a:defRPr sz="933"/>
            </a:lvl5pPr>
            <a:lvl6pPr marL="1524076" indent="0">
              <a:buNone/>
              <a:defRPr sz="933"/>
            </a:lvl6pPr>
            <a:lvl7pPr marL="1828891" indent="0">
              <a:buNone/>
              <a:defRPr sz="933"/>
            </a:lvl7pPr>
            <a:lvl8pPr marL="2133707" indent="0">
              <a:buNone/>
              <a:defRPr sz="933"/>
            </a:lvl8pPr>
            <a:lvl9pPr marL="2438522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3239EF23-2AC5-4B50-8C9E-5F8D49668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2582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444" y="5120217"/>
            <a:ext cx="14756606" cy="14483293"/>
          </a:xfrm>
        </p:spPr>
        <p:txBody>
          <a:bodyPr/>
          <a:lstStyle>
            <a:defPPr>
              <a:defRPr kern="1200"/>
            </a:defPPr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6352" y="5120217"/>
            <a:ext cx="14756606" cy="14483293"/>
          </a:xfrm>
        </p:spPr>
        <p:txBody>
          <a:bodyPr/>
          <a:lstStyle>
            <a:defPPr>
              <a:defRPr kern="1200"/>
            </a:defPPr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BBD8762-0F6F-41F2-8E1E-C5EF6CE7F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9722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444" y="4912784"/>
            <a:ext cx="14544675" cy="2046817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444" y="6959600"/>
            <a:ext cx="14544675" cy="12643908"/>
          </a:xfrm>
        </p:spPr>
        <p:txBody>
          <a:bodyPr/>
          <a:lstStyle>
            <a:defPPr>
              <a:defRPr kern="1200"/>
            </a:defPPr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328" y="4912784"/>
            <a:ext cx="14550630" cy="2046817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328" y="6959600"/>
            <a:ext cx="14550630" cy="12643908"/>
          </a:xfrm>
        </p:spPr>
        <p:txBody>
          <a:bodyPr/>
          <a:lstStyle>
            <a:defPPr>
              <a:defRPr kern="1200"/>
            </a:defPPr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C245EB89-E1F0-4213-BFCF-D6A06A13C4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5668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F9249905-9305-4041-8B60-8DE0824E81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1219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97C76933-D99D-4DC1-BD09-1072CC92B2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9367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4" y="874184"/>
            <a:ext cx="10829925" cy="3717925"/>
          </a:xfrm>
        </p:spPr>
        <p:txBody>
          <a:bodyPr anchor="b"/>
          <a:lstStyle>
            <a:defPPr>
              <a:defRPr kern="1200"/>
            </a:defPPr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656" y="874184"/>
            <a:ext cx="18402300" cy="18729325"/>
          </a:xfrm>
        </p:spPr>
        <p:txBody>
          <a:bodyPr/>
          <a:lstStyle>
            <a:defPPr>
              <a:defRPr kern="1200"/>
            </a:defPPr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444" y="4592109"/>
            <a:ext cx="10829925" cy="15011400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EF6A5529-8465-4E7D-9DB8-D374C51CD7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11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997" y="15361709"/>
            <a:ext cx="19751280" cy="1813983"/>
          </a:xfrm>
        </p:spPr>
        <p:txBody>
          <a:bodyPr anchor="b"/>
          <a:lstStyle>
            <a:defPPr>
              <a:defRPr kern="1200"/>
            </a:defPPr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997" y="1961092"/>
            <a:ext cx="19751280" cy="13166725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997" y="17175693"/>
            <a:ext cx="19751280" cy="2574925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3C022C6C-C3BF-4CE1-8842-0AC597017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1050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5444" y="878417"/>
            <a:ext cx="2962751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8" tIns="235129" rIns="470258" bIns="235129" anchor="ctr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5444" y="5120217"/>
            <a:ext cx="29627512" cy="14483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8" tIns="235129" rIns="470258" bIns="235129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5444" y="19984507"/>
            <a:ext cx="76819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8" tIns="235129" rIns="470258" bIns="235129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3134940">
              <a:defRPr sz="48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6644" y="19984507"/>
            <a:ext cx="104251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8" tIns="235129" rIns="470258" bIns="235129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ctr" defTabSz="3134940">
              <a:defRPr sz="48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044" y="19984507"/>
            <a:ext cx="76819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8" tIns="235129" rIns="470258" bIns="235129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3134940">
              <a:defRPr sz="4800" smtClean="0">
                <a:latin typeface="Arial" pitchFamily="34" charset="0"/>
              </a:defRPr>
            </a:lvl1pPr>
          </a:lstStyle>
          <a:p>
            <a:pPr>
              <a:defRPr/>
            </a:pPr>
            <a:fld id="{25043CB6-A91D-4176-912B-555F54C38C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074400" y="10972800"/>
            <a:ext cx="14274800" cy="39370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29718000" y="10972800"/>
            <a:ext cx="14274800" cy="39370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1466850" y="22453600"/>
            <a:ext cx="29984700" cy="14605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1466850" y="23025100"/>
            <a:ext cx="164592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600">
                <a:solidFill>
                  <a:srgbClr val="808080"/>
                </a:solidFill>
              </a:rPr>
              <a:t>Template ID: conceptualizingcobalt  Size: 36x24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/>
      </a:defPPr>
      <a:lvl1pPr algn="ctr" defTabSz="3134940" rtl="0" eaLnBrk="0" fontAlgn="base" hangingPunct="0">
        <a:spcBef>
          <a:spcPct val="0"/>
        </a:spcBef>
        <a:spcAft>
          <a:spcPct val="0"/>
        </a:spcAft>
        <a:defRPr sz="15067">
          <a:solidFill>
            <a:schemeClr val="tx2"/>
          </a:solidFill>
          <a:latin typeface="+mj-lt"/>
          <a:ea typeface="+mj-ea"/>
          <a:cs typeface="+mj-cs"/>
        </a:defRPr>
      </a:lvl1pPr>
      <a:lvl2pPr algn="ctr" defTabSz="3134940" rtl="0" eaLnBrk="0" fontAlgn="base" hangingPunct="0">
        <a:spcBef>
          <a:spcPct val="0"/>
        </a:spcBef>
        <a:spcAft>
          <a:spcPct val="0"/>
        </a:spcAft>
        <a:defRPr sz="15067">
          <a:solidFill>
            <a:schemeClr val="tx2"/>
          </a:solidFill>
          <a:latin typeface="Arial" pitchFamily="34" charset="0"/>
        </a:defRPr>
      </a:lvl2pPr>
      <a:lvl3pPr algn="ctr" defTabSz="3134940" rtl="0" eaLnBrk="0" fontAlgn="base" hangingPunct="0">
        <a:spcBef>
          <a:spcPct val="0"/>
        </a:spcBef>
        <a:spcAft>
          <a:spcPct val="0"/>
        </a:spcAft>
        <a:defRPr sz="15067">
          <a:solidFill>
            <a:schemeClr val="tx2"/>
          </a:solidFill>
          <a:latin typeface="Arial" pitchFamily="34" charset="0"/>
        </a:defRPr>
      </a:lvl3pPr>
      <a:lvl4pPr algn="ctr" defTabSz="3134940" rtl="0" eaLnBrk="0" fontAlgn="base" hangingPunct="0">
        <a:spcBef>
          <a:spcPct val="0"/>
        </a:spcBef>
        <a:spcAft>
          <a:spcPct val="0"/>
        </a:spcAft>
        <a:defRPr sz="15067">
          <a:solidFill>
            <a:schemeClr val="tx2"/>
          </a:solidFill>
          <a:latin typeface="Arial" pitchFamily="34" charset="0"/>
        </a:defRPr>
      </a:lvl4pPr>
      <a:lvl5pPr algn="ctr" defTabSz="3134940" rtl="0" eaLnBrk="0" fontAlgn="base" hangingPunct="0">
        <a:spcBef>
          <a:spcPct val="0"/>
        </a:spcBef>
        <a:spcAft>
          <a:spcPct val="0"/>
        </a:spcAft>
        <a:defRPr sz="15067">
          <a:solidFill>
            <a:schemeClr val="tx2"/>
          </a:solidFill>
          <a:latin typeface="Arial" pitchFamily="34" charset="0"/>
        </a:defRPr>
      </a:lvl5pPr>
      <a:lvl6pPr marL="304815" algn="ctr" defTabSz="3134940" rtl="0" fontAlgn="base">
        <a:spcBef>
          <a:spcPct val="0"/>
        </a:spcBef>
        <a:spcAft>
          <a:spcPct val="0"/>
        </a:spcAft>
        <a:defRPr sz="15067">
          <a:solidFill>
            <a:schemeClr val="tx2"/>
          </a:solidFill>
          <a:latin typeface="Arial" pitchFamily="34" charset="0"/>
        </a:defRPr>
      </a:lvl6pPr>
      <a:lvl7pPr marL="609630" algn="ctr" defTabSz="3134940" rtl="0" fontAlgn="base">
        <a:spcBef>
          <a:spcPct val="0"/>
        </a:spcBef>
        <a:spcAft>
          <a:spcPct val="0"/>
        </a:spcAft>
        <a:defRPr sz="15067">
          <a:solidFill>
            <a:schemeClr val="tx2"/>
          </a:solidFill>
          <a:latin typeface="Arial" pitchFamily="34" charset="0"/>
        </a:defRPr>
      </a:lvl7pPr>
      <a:lvl8pPr marL="914446" algn="ctr" defTabSz="3134940" rtl="0" fontAlgn="base">
        <a:spcBef>
          <a:spcPct val="0"/>
        </a:spcBef>
        <a:spcAft>
          <a:spcPct val="0"/>
        </a:spcAft>
        <a:defRPr sz="15067">
          <a:solidFill>
            <a:schemeClr val="tx2"/>
          </a:solidFill>
          <a:latin typeface="Arial" pitchFamily="34" charset="0"/>
        </a:defRPr>
      </a:lvl8pPr>
      <a:lvl9pPr marL="1219261" algn="ctr" defTabSz="3134940" rtl="0" fontAlgn="base">
        <a:spcBef>
          <a:spcPct val="0"/>
        </a:spcBef>
        <a:spcAft>
          <a:spcPct val="0"/>
        </a:spcAft>
        <a:defRPr sz="15067">
          <a:solidFill>
            <a:schemeClr val="tx2"/>
          </a:solidFill>
          <a:latin typeface="Arial" pitchFamily="34" charset="0"/>
        </a:defRPr>
      </a:lvl9pPr>
    </p:titleStyle>
    <p:bodyStyle>
      <a:defPPr>
        <a:defRPr kern="1200"/>
      </a:defPPr>
      <a:lvl1pPr marL="1175867" indent="-1175867" algn="l" defTabSz="3134940" rtl="0" eaLnBrk="0" fontAlgn="base" hangingPunct="0">
        <a:spcBef>
          <a:spcPct val="20000"/>
        </a:spcBef>
        <a:spcAft>
          <a:spcPct val="0"/>
        </a:spcAft>
        <a:buChar char="•"/>
        <a:defRPr sz="11001">
          <a:solidFill>
            <a:schemeClr val="tx1"/>
          </a:solidFill>
          <a:latin typeface="+mn-lt"/>
          <a:ea typeface="+mn-ea"/>
          <a:cs typeface="+mn-cs"/>
        </a:defRPr>
      </a:lvl1pPr>
      <a:lvl2pPr marL="2547536" indent="-980066" algn="l" defTabSz="3134940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2pPr>
      <a:lvl3pPr marL="3919205" indent="-784265" algn="l" defTabSz="3134940" rtl="0" eaLnBrk="0" fontAlgn="base" hangingPunct="0">
        <a:spcBef>
          <a:spcPct val="20000"/>
        </a:spcBef>
        <a:spcAft>
          <a:spcPct val="0"/>
        </a:spcAft>
        <a:buChar char="•"/>
        <a:defRPr sz="8200">
          <a:solidFill>
            <a:schemeClr val="tx1"/>
          </a:solidFill>
          <a:latin typeface="+mn-lt"/>
        </a:defRPr>
      </a:lvl3pPr>
      <a:lvl4pPr marL="5486674" indent="-784265" algn="l" defTabSz="3134940" rtl="0" eaLnBrk="0" fontAlgn="base" hangingPunct="0">
        <a:spcBef>
          <a:spcPct val="20000"/>
        </a:spcBef>
        <a:spcAft>
          <a:spcPct val="0"/>
        </a:spcAft>
        <a:buChar char="–"/>
        <a:defRPr sz="6867">
          <a:solidFill>
            <a:schemeClr val="tx1"/>
          </a:solidFill>
          <a:latin typeface="+mn-lt"/>
        </a:defRPr>
      </a:lvl4pPr>
      <a:lvl5pPr marL="7054145" indent="-783206" algn="l" defTabSz="3134940" rtl="0" eaLnBrk="0" fontAlgn="base" hangingPunct="0">
        <a:spcBef>
          <a:spcPct val="20000"/>
        </a:spcBef>
        <a:spcAft>
          <a:spcPct val="0"/>
        </a:spcAft>
        <a:buChar char="»"/>
        <a:defRPr sz="6867">
          <a:solidFill>
            <a:schemeClr val="tx1"/>
          </a:solidFill>
          <a:latin typeface="+mn-lt"/>
        </a:defRPr>
      </a:lvl5pPr>
      <a:lvl6pPr marL="7358960" indent="-783206" algn="l" defTabSz="3134940" rtl="0" fontAlgn="base">
        <a:spcBef>
          <a:spcPct val="20000"/>
        </a:spcBef>
        <a:spcAft>
          <a:spcPct val="0"/>
        </a:spcAft>
        <a:buChar char="»"/>
        <a:defRPr sz="6867">
          <a:solidFill>
            <a:schemeClr val="tx1"/>
          </a:solidFill>
          <a:latin typeface="+mn-lt"/>
        </a:defRPr>
      </a:lvl6pPr>
      <a:lvl7pPr marL="7663775" indent="-783206" algn="l" defTabSz="3134940" rtl="0" fontAlgn="base">
        <a:spcBef>
          <a:spcPct val="20000"/>
        </a:spcBef>
        <a:spcAft>
          <a:spcPct val="0"/>
        </a:spcAft>
        <a:buChar char="»"/>
        <a:defRPr sz="6867">
          <a:solidFill>
            <a:schemeClr val="tx1"/>
          </a:solidFill>
          <a:latin typeface="+mn-lt"/>
        </a:defRPr>
      </a:lvl7pPr>
      <a:lvl8pPr marL="7968590" indent="-783206" algn="l" defTabSz="3134940" rtl="0" fontAlgn="base">
        <a:spcBef>
          <a:spcPct val="20000"/>
        </a:spcBef>
        <a:spcAft>
          <a:spcPct val="0"/>
        </a:spcAft>
        <a:buChar char="»"/>
        <a:defRPr sz="6867">
          <a:solidFill>
            <a:schemeClr val="tx1"/>
          </a:solidFill>
          <a:latin typeface="+mn-lt"/>
        </a:defRPr>
      </a:lvl8pPr>
      <a:lvl9pPr marL="8273406" indent="-783206" algn="l" defTabSz="3134940" rtl="0" fontAlgn="base">
        <a:spcBef>
          <a:spcPct val="20000"/>
        </a:spcBef>
        <a:spcAft>
          <a:spcPct val="0"/>
        </a:spcAft>
        <a:buChar char="»"/>
        <a:defRPr sz="686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1E0E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-32329" y="1"/>
            <a:ext cx="32950730" cy="4286250"/>
          </a:xfrm>
          <a:prstGeom prst="rect">
            <a:avLst/>
          </a:prstGeom>
          <a:gradFill>
            <a:gsLst>
              <a:gs pos="5000">
                <a:srgbClr val="235078"/>
              </a:gs>
              <a:gs pos="100000">
                <a:srgbClr val="1482A5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defPPr>
              <a:defRPr kern="1200"/>
            </a:defPPr>
          </a:lstStyle>
          <a:p>
            <a:endParaRPr lang="en-US" sz="4428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-32328" y="20964846"/>
            <a:ext cx="32950730" cy="980753"/>
          </a:xfrm>
          <a:prstGeom prst="rect">
            <a:avLst/>
          </a:prstGeom>
          <a:gradFill>
            <a:gsLst>
              <a:gs pos="5000">
                <a:srgbClr val="235078"/>
              </a:gs>
              <a:gs pos="100000">
                <a:srgbClr val="1482A5"/>
              </a:gs>
            </a:gsLst>
            <a:lin ang="0" scaled="1"/>
          </a:gradFill>
          <a:ln>
            <a:noFill/>
          </a:ln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defTabSz="3135999"/>
            <a:endParaRPr lang="en-US" sz="4428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31" name="Title 11">
            <a:extLst>
              <a:ext uri="{FF2B5EF4-FFF2-40B4-BE49-F238E27FC236}">
                <a16:creationId xmlns:a16="http://schemas.microsoft.com/office/drawing/2014/main" id="{A3F6428D-1FA6-42BA-BAEA-3577E1620F6B}"/>
              </a:ext>
            </a:extLst>
          </p:cNvPr>
          <p:cNvSpPr txBox="1"/>
          <p:nvPr/>
        </p:nvSpPr>
        <p:spPr>
          <a:xfrm>
            <a:off x="714408" y="528257"/>
            <a:ext cx="27432000" cy="1831290"/>
          </a:xfrm>
          <a:prstGeom prst="rect">
            <a:avLst/>
          </a:prstGeom>
        </p:spPr>
        <p:txBody>
          <a:bodyPr lIns="85344" tIns="42672" rIns="85344" bIns="42672"/>
          <a:lstStyle>
            <a:defPPr>
              <a:defRPr kern="1200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700">
                <a:solidFill>
                  <a:schemeClr val="bg1"/>
                </a:solidFill>
                <a:latin typeface="Amaranth" panose="02000503050000020004" pitchFamily="2" charset="0"/>
              </a:rPr>
              <a:t>This Scientific Poster Template Is Provided By PosterNerd</a:t>
            </a:r>
            <a:br>
              <a:rPr lang="en-US" sz="5700">
                <a:solidFill>
                  <a:schemeClr val="bg1"/>
                </a:solidFill>
                <a:latin typeface="Amaranth" panose="02000503050000020004" pitchFamily="2" charset="0"/>
              </a:rPr>
            </a:br>
            <a:r>
              <a:rPr lang="en-US" sz="5700">
                <a:solidFill>
                  <a:schemeClr val="bg1"/>
                </a:solidFill>
                <a:latin typeface="Amaranth" panose="02000503050000020004" pitchFamily="2" charset="0"/>
              </a:rPr>
              <a:t>Enter A Title And Add Logos To Your Poster</a:t>
            </a:r>
          </a:p>
        </p:txBody>
      </p:sp>
      <p:sp>
        <p:nvSpPr>
          <p:cNvPr id="35" name="Text Placeholder 16">
            <a:extLst>
              <a:ext uri="{FF2B5EF4-FFF2-40B4-BE49-F238E27FC236}">
                <a16:creationId xmlns:a16="http://schemas.microsoft.com/office/drawing/2014/main" id="{30C08963-BE29-4B96-B122-F15F02A3F7E3}"/>
              </a:ext>
            </a:extLst>
          </p:cNvPr>
          <p:cNvSpPr txBox="1"/>
          <p:nvPr/>
        </p:nvSpPr>
        <p:spPr>
          <a:xfrm>
            <a:off x="714408" y="2518699"/>
            <a:ext cx="27432000" cy="1338828"/>
          </a:xfrm>
          <a:prstGeom prst="rect">
            <a:avLst/>
          </a:prstGeom>
        </p:spPr>
        <p:txBody>
          <a:bodyPr lIns="85344" tIns="42672" rIns="85344" bIns="42672">
            <a:spAutoFit/>
          </a:bodyPr>
          <a:lstStyle>
            <a:defPPr>
              <a:defRPr kern="1200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700">
                <a:solidFill>
                  <a:schemeClr val="bg1"/>
                </a:solidFill>
                <a:latin typeface="Titillium Web" panose="00000500000000000000" pitchFamily="2" charset="0"/>
              </a:rPr>
              <a:t>Add Author Names and Information</a:t>
            </a:r>
          </a:p>
          <a:p>
            <a:r>
              <a:rPr lang="en-US" sz="3700">
                <a:solidFill>
                  <a:schemeClr val="bg1"/>
                </a:solidFill>
                <a:latin typeface="Titillium Web" panose="00000500000000000000" pitchFamily="2" charset="0"/>
              </a:rPr>
              <a:t>Include University or Department Names if Needed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514350" y="4814507"/>
            <a:ext cx="7515257" cy="7220755"/>
          </a:xfrm>
          <a:prstGeom prst="roundRect">
            <a:avLst>
              <a:gd name="adj" fmla="val 1380"/>
            </a:avLst>
          </a:prstGeom>
          <a:solidFill>
            <a:srgbClr val="B4D3E2"/>
          </a:solidFill>
          <a:ln>
            <a:noFill/>
          </a:ln>
          <a:effectLst/>
        </p:spPr>
        <p:txBody>
          <a:bodyPr wrap="none" lIns="182880" tIns="45720" rIns="182880" bIns="45720" anchor="ctr"/>
          <a:lstStyle>
            <a:defPPr>
              <a:defRPr kern="1200"/>
            </a:defPPr>
          </a:lstStyle>
          <a:p>
            <a:pPr defTabSz="3135999"/>
            <a:endParaRPr lang="en-US" sz="2400">
              <a:noFill/>
              <a:latin typeface="Amaranth" panose="02000503050000020004" pitchFamily="2" charset="0"/>
            </a:endParaRP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714408" y="5593859"/>
            <a:ext cx="71151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defPPr>
              <a:defRPr kern="1200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1600" dirty="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graphs, and images to this section.</a:t>
            </a: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98FCC399-CA5D-4873-B45E-22BAE0F51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9164" y="4814507"/>
            <a:ext cx="7515257" cy="522817"/>
          </a:xfrm>
          <a:prstGeom prst="rect">
            <a:avLst/>
          </a:prstGeom>
          <a:solidFill>
            <a:srgbClr val="1482A5"/>
          </a:solidFill>
          <a:ln>
            <a:noFill/>
          </a:ln>
          <a:effectLst/>
        </p:spPr>
        <p:txBody>
          <a:bodyPr wrap="none" lIns="182880" tIns="45720" rIns="182880" bIns="45720" anchor="ctr"/>
          <a:lstStyle>
            <a:defPPr>
              <a:defRPr kern="1200"/>
            </a:defPPr>
          </a:lstStyle>
          <a:p>
            <a:pPr defTabSz="3135999"/>
            <a:r>
              <a:rPr lang="en-US" sz="2400">
                <a:solidFill>
                  <a:schemeClr val="bg1"/>
                </a:solidFill>
                <a:latin typeface="Amaranth" panose="02000503050000020004" pitchFamily="2" charset="0"/>
              </a:rPr>
              <a:t>Methodology</a:t>
            </a:r>
          </a:p>
        </p:txBody>
      </p:sp>
      <p:sp>
        <p:nvSpPr>
          <p:cNvPr id="37" name="Text Box 6">
            <a:extLst>
              <a:ext uri="{FF2B5EF4-FFF2-40B4-BE49-F238E27FC236}">
                <a16:creationId xmlns:a16="http://schemas.microsoft.com/office/drawing/2014/main" id="{BAB40251-2E35-4623-A6BE-28130F737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64" y="5397827"/>
            <a:ext cx="75152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defPPr>
              <a:defRPr kern="1200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160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graphs, and images to this section.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991B9DF0-7DD4-4C17-94B6-6C493D1C3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3978" y="4814507"/>
            <a:ext cx="7515257" cy="522817"/>
          </a:xfrm>
          <a:prstGeom prst="rect">
            <a:avLst/>
          </a:prstGeom>
          <a:solidFill>
            <a:srgbClr val="1482A5"/>
          </a:solidFill>
          <a:ln>
            <a:noFill/>
          </a:ln>
          <a:effectLst/>
        </p:spPr>
        <p:txBody>
          <a:bodyPr wrap="none" lIns="182880" tIns="45720" rIns="182880" bIns="45720" anchor="ctr"/>
          <a:lstStyle>
            <a:defPPr>
              <a:defRPr kern="1200"/>
            </a:defPPr>
          </a:lstStyle>
          <a:p>
            <a:pPr defTabSz="3135999"/>
            <a:r>
              <a:rPr lang="en-US" sz="2400">
                <a:solidFill>
                  <a:schemeClr val="bg1"/>
                </a:solidFill>
                <a:latin typeface="Amaranth" panose="02000503050000020004" pitchFamily="2" charset="0"/>
              </a:rPr>
              <a:t>Results</a:t>
            </a:r>
          </a:p>
        </p:txBody>
      </p:sp>
      <p:sp>
        <p:nvSpPr>
          <p:cNvPr id="39" name="Text Box 6">
            <a:extLst>
              <a:ext uri="{FF2B5EF4-FFF2-40B4-BE49-F238E27FC236}">
                <a16:creationId xmlns:a16="http://schemas.microsoft.com/office/drawing/2014/main" id="{62D65E41-7BC1-4B4D-9C1B-6ED3152D1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3978" y="5397827"/>
            <a:ext cx="75152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defPPr>
              <a:defRPr kern="1200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160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graphs, and images to this section.</a:t>
            </a:r>
          </a:p>
        </p:txBody>
      </p:sp>
      <p:sp>
        <p:nvSpPr>
          <p:cNvPr id="42" name="Rectangle 5">
            <a:extLst>
              <a:ext uri="{FF2B5EF4-FFF2-40B4-BE49-F238E27FC236}">
                <a16:creationId xmlns:a16="http://schemas.microsoft.com/office/drawing/2014/main" id="{C08CCD14-6632-49E3-A19B-81E98D465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88792" y="4814507"/>
            <a:ext cx="7515257" cy="522817"/>
          </a:xfrm>
          <a:prstGeom prst="rect">
            <a:avLst/>
          </a:prstGeom>
          <a:solidFill>
            <a:srgbClr val="1482A5"/>
          </a:solidFill>
          <a:ln>
            <a:noFill/>
          </a:ln>
          <a:effectLst/>
        </p:spPr>
        <p:txBody>
          <a:bodyPr wrap="none" lIns="182880" tIns="45720" rIns="182880" bIns="45720" anchor="ctr"/>
          <a:lstStyle>
            <a:defPPr>
              <a:defRPr kern="1200"/>
            </a:defPPr>
          </a:lstStyle>
          <a:p>
            <a:pPr defTabSz="3135999"/>
            <a:r>
              <a:rPr lang="en-US" sz="2400">
                <a:solidFill>
                  <a:schemeClr val="bg1"/>
                </a:solidFill>
                <a:latin typeface="Amaranth" panose="02000503050000020004" pitchFamily="2" charset="0"/>
              </a:rPr>
              <a:t>Conclusion</a:t>
            </a:r>
          </a:p>
        </p:txBody>
      </p:sp>
      <p:sp>
        <p:nvSpPr>
          <p:cNvPr id="46" name="Rectangle 5">
            <a:extLst>
              <a:ext uri="{FF2B5EF4-FFF2-40B4-BE49-F238E27FC236}">
                <a16:creationId xmlns:a16="http://schemas.microsoft.com/office/drawing/2014/main" id="{88D57C6D-9B7C-4799-9EEF-AD493DF30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88792" y="16714595"/>
            <a:ext cx="7515257" cy="522817"/>
          </a:xfrm>
          <a:prstGeom prst="rect">
            <a:avLst/>
          </a:prstGeom>
          <a:solidFill>
            <a:srgbClr val="1482A5"/>
          </a:solidFill>
          <a:ln>
            <a:noFill/>
          </a:ln>
          <a:effectLst/>
        </p:spPr>
        <p:txBody>
          <a:bodyPr wrap="none" lIns="182880" tIns="45720" rIns="182880" bIns="45720" anchor="ctr"/>
          <a:lstStyle>
            <a:defPPr>
              <a:defRPr kern="1200"/>
            </a:defPPr>
          </a:lstStyle>
          <a:p>
            <a:pPr defTabSz="3135999"/>
            <a:r>
              <a:rPr lang="en-US" sz="2400">
                <a:solidFill>
                  <a:schemeClr val="bg1"/>
                </a:solidFill>
                <a:latin typeface="Amaranth" panose="02000503050000020004" pitchFamily="2" charset="0"/>
              </a:rPr>
              <a:t>Acknowledgements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620C51D2-3423-4C6C-A077-34B27F321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12508723"/>
            <a:ext cx="7515257" cy="522817"/>
          </a:xfrm>
          <a:prstGeom prst="rect">
            <a:avLst/>
          </a:prstGeom>
          <a:solidFill>
            <a:srgbClr val="1482A5"/>
          </a:solidFill>
          <a:ln>
            <a:noFill/>
          </a:ln>
          <a:effectLst/>
        </p:spPr>
        <p:txBody>
          <a:bodyPr wrap="none" lIns="182880" tIns="45720" rIns="182880" bIns="45720" anchor="ctr"/>
          <a:lstStyle>
            <a:defPPr>
              <a:defRPr kern="1200"/>
            </a:defPPr>
          </a:lstStyle>
          <a:p>
            <a:pPr defTabSz="3135999"/>
            <a:r>
              <a:rPr lang="en-US" sz="2400">
                <a:solidFill>
                  <a:schemeClr val="bg1"/>
                </a:solidFill>
                <a:latin typeface="Amaranth" panose="02000503050000020004" pitchFamily="2" charset="0"/>
              </a:rPr>
              <a:t>Introduction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8AE8A03B-3762-4AF2-A9FC-B088E0736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13092043"/>
            <a:ext cx="75152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defPPr>
              <a:defRPr kern="1200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160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graphs, and images to this section.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88133C58-052D-4585-823B-31740DB45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408" y="5069533"/>
            <a:ext cx="7115142" cy="52281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40" tIns="45720" rIns="91440" bIns="45720" anchor="ctr"/>
          <a:lstStyle>
            <a:defPPr>
              <a:defRPr kern="1200"/>
            </a:defPPr>
          </a:lstStyle>
          <a:p>
            <a:pPr defTabSz="3135999"/>
            <a:r>
              <a:rPr lang="en-US" sz="2400">
                <a:solidFill>
                  <a:srgbClr val="235078"/>
                </a:solidFill>
                <a:latin typeface="Amaranth" panose="02000503050000020004" pitchFamily="2" charset="0"/>
              </a:rPr>
              <a:t>Abstract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D2E301E-E7B3-4BB5-B48D-F76D6F65BBE3}"/>
              </a:ext>
            </a:extLst>
          </p:cNvPr>
          <p:cNvSpPr txBox="1"/>
          <p:nvPr/>
        </p:nvSpPr>
        <p:spPr>
          <a:xfrm>
            <a:off x="24931064" y="5446550"/>
            <a:ext cx="7364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160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graphs, and images to this section.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2C6E9F3E-3183-4639-8BD4-4D30DDD1A58D}"/>
              </a:ext>
            </a:extLst>
          </p:cNvPr>
          <p:cNvSpPr txBox="1"/>
          <p:nvPr/>
        </p:nvSpPr>
        <p:spPr>
          <a:xfrm>
            <a:off x="24888792" y="17408134"/>
            <a:ext cx="7364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160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graphs, and images to this section.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conceptualizingcobalt|08-2022"/>
</p:tagLst>
</file>

<file path=ppt/theme/theme1.xml><?xml version="1.0" encoding="utf-8"?>
<a:theme xmlns:a="http://schemas.openxmlformats.org/drawingml/2006/main" name="Default Design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2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2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98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Titillium Web</vt:lpstr>
      <vt:lpstr>Amaranth</vt:lpstr>
      <vt:lpstr>Symbol</vt:lpstr>
      <vt:lpstr>Arial</vt:lpstr>
      <vt:lpstr>Open Sans</vt:lpstr>
      <vt:lpstr>Default Design</vt:lpstr>
      <vt:lpstr>PowerPoint Presentation</vt:lpstr>
    </vt:vector>
  </TitlesOfParts>
  <Company>Graphicsland/MAKESIGNS.COM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to create a scientific poster</dc:title>
  <dc:subject>Example Of A Sample Research Poster</dc:subject>
  <dc:creator>Graphicsland/MakeSigns.com</dc:creator>
  <cp:keywords>scientific, research, template, custom, poster, presentation, symposium, printing, PowerPoint, create, design, example, sample, download</cp:keywords>
  <dc:description>Download our scientific poster templates at no cost to you and get one step closer to making a great research poster.</dc:description>
  <cp:lastModifiedBy>Mohit Kambli</cp:lastModifiedBy>
  <cp:revision>31</cp:revision>
  <dcterms:modified xsi:type="dcterms:W3CDTF">2023-04-18T15:12:40Z</dcterms:modified>
  <cp:category>scientific poster PowerPoint</cp:category>
</cp:coreProperties>
</file>