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4"/>
  </p:sldMasterIdLst>
  <p:notesMasterIdLst>
    <p:notesMasterId r:id="rId15"/>
  </p:notesMasterIdLst>
  <p:handoutMasterIdLst>
    <p:handoutMasterId r:id="rId16"/>
  </p:handoutMasterIdLst>
  <p:sldIdLst>
    <p:sldId id="278" r:id="rId5"/>
    <p:sldId id="282" r:id="rId6"/>
    <p:sldId id="271" r:id="rId7"/>
    <p:sldId id="283" r:id="rId8"/>
    <p:sldId id="284" r:id="rId9"/>
    <p:sldId id="285" r:id="rId10"/>
    <p:sldId id="286" r:id="rId11"/>
    <p:sldId id="287" r:id="rId12"/>
    <p:sldId id="288" r:id="rId13"/>
    <p:sldId id="29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02958-84F8-49FF-BE01-92D051ED422C}" type="doc">
      <dgm:prSet loTypeId="urn:microsoft.com/office/officeart/2008/layout/VerticalCurvedList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E6D6770F-58A1-4063-81C0-7DE872DE211B}">
      <dgm:prSet/>
      <dgm:spPr/>
      <dgm:t>
        <a:bodyPr/>
        <a:lstStyle/>
        <a:p>
          <a:r>
            <a:rPr lang="en-US"/>
            <a:t>Introduction</a:t>
          </a:r>
          <a:endParaRPr lang="en-IN" dirty="0"/>
        </a:p>
      </dgm:t>
    </dgm:pt>
    <dgm:pt modelId="{4B86AB3C-5DF6-42B8-8C4C-3D924FCE3644}" type="parTrans" cxnId="{4B900B94-E04E-4836-8148-195B74F02516}">
      <dgm:prSet/>
      <dgm:spPr/>
      <dgm:t>
        <a:bodyPr/>
        <a:lstStyle/>
        <a:p>
          <a:endParaRPr lang="en-IN"/>
        </a:p>
      </dgm:t>
    </dgm:pt>
    <dgm:pt modelId="{905E1837-9EE9-4033-BE1C-9005AA78FA02}" type="sibTrans" cxnId="{4B900B94-E04E-4836-8148-195B74F02516}">
      <dgm:prSet/>
      <dgm:spPr/>
      <dgm:t>
        <a:bodyPr/>
        <a:lstStyle/>
        <a:p>
          <a:endParaRPr lang="en-IN"/>
        </a:p>
      </dgm:t>
    </dgm:pt>
    <dgm:pt modelId="{06AD9B18-1DCB-48E8-9181-BA454A96E637}">
      <dgm:prSet/>
      <dgm:spPr/>
      <dgm:t>
        <a:bodyPr/>
        <a:lstStyle/>
        <a:p>
          <a:r>
            <a:rPr lang="en-US" dirty="0"/>
            <a:t>ETL Process Overview</a:t>
          </a:r>
          <a:endParaRPr lang="en-IN" dirty="0"/>
        </a:p>
      </dgm:t>
    </dgm:pt>
    <dgm:pt modelId="{CFA64D46-A9C4-4C73-B987-08FD0AC61D47}" type="parTrans" cxnId="{BD1CFBD6-8946-4460-8904-2291CB94579F}">
      <dgm:prSet/>
      <dgm:spPr/>
      <dgm:t>
        <a:bodyPr/>
        <a:lstStyle/>
        <a:p>
          <a:endParaRPr lang="en-IN"/>
        </a:p>
      </dgm:t>
    </dgm:pt>
    <dgm:pt modelId="{81D2B629-E38E-4353-A52B-2587B7EC4ADC}" type="sibTrans" cxnId="{BD1CFBD6-8946-4460-8904-2291CB94579F}">
      <dgm:prSet/>
      <dgm:spPr/>
      <dgm:t>
        <a:bodyPr/>
        <a:lstStyle/>
        <a:p>
          <a:endParaRPr lang="en-IN"/>
        </a:p>
      </dgm:t>
    </dgm:pt>
    <dgm:pt modelId="{7D7FFA6E-E2CD-480A-ABCD-302585537CCE}">
      <dgm:prSet/>
      <dgm:spPr/>
      <dgm:t>
        <a:bodyPr/>
        <a:lstStyle/>
        <a:p>
          <a:r>
            <a:rPr lang="en-US" dirty="0"/>
            <a:t>Month-wise Sales Trend</a:t>
          </a:r>
          <a:endParaRPr lang="en-IN" dirty="0"/>
        </a:p>
      </dgm:t>
    </dgm:pt>
    <dgm:pt modelId="{FDCBA01C-0AD1-4AC2-8E6F-0951DCAC82C6}" type="parTrans" cxnId="{4AA36506-2DB7-4E59-9379-A9FB0198A634}">
      <dgm:prSet/>
      <dgm:spPr/>
      <dgm:t>
        <a:bodyPr/>
        <a:lstStyle/>
        <a:p>
          <a:endParaRPr lang="en-IN"/>
        </a:p>
      </dgm:t>
    </dgm:pt>
    <dgm:pt modelId="{CD7F66A6-7623-4BAC-AD7F-5A2B4C8BEC6D}" type="sibTrans" cxnId="{4AA36506-2DB7-4E59-9379-A9FB0198A634}">
      <dgm:prSet/>
      <dgm:spPr/>
      <dgm:t>
        <a:bodyPr/>
        <a:lstStyle/>
        <a:p>
          <a:endParaRPr lang="en-IN"/>
        </a:p>
      </dgm:t>
    </dgm:pt>
    <dgm:pt modelId="{B5C80D3A-753B-4A5B-AEA0-C5AD30760E32}">
      <dgm:prSet/>
      <dgm:spPr/>
      <dgm:t>
        <a:bodyPr/>
        <a:lstStyle/>
        <a:p>
          <a:r>
            <a:rPr lang="en-US" dirty="0"/>
            <a:t>Year-wise Sales Trend</a:t>
          </a:r>
          <a:endParaRPr lang="en-IN" dirty="0"/>
        </a:p>
      </dgm:t>
    </dgm:pt>
    <dgm:pt modelId="{9A651BA5-B121-4C04-BF37-C2F7789DCE93}" type="parTrans" cxnId="{078F110E-0800-4F84-A223-0FF8208005EA}">
      <dgm:prSet/>
      <dgm:spPr/>
      <dgm:t>
        <a:bodyPr/>
        <a:lstStyle/>
        <a:p>
          <a:endParaRPr lang="en-IN"/>
        </a:p>
      </dgm:t>
    </dgm:pt>
    <dgm:pt modelId="{94CDBF9C-F694-4A59-988E-2322ACB3CA7D}" type="sibTrans" cxnId="{078F110E-0800-4F84-A223-0FF8208005EA}">
      <dgm:prSet/>
      <dgm:spPr/>
      <dgm:t>
        <a:bodyPr/>
        <a:lstStyle/>
        <a:p>
          <a:endParaRPr lang="en-IN"/>
        </a:p>
      </dgm:t>
    </dgm:pt>
    <dgm:pt modelId="{B1029835-55A8-4A49-89B6-41E295501734}">
      <dgm:prSet/>
      <dgm:spPr/>
      <dgm:t>
        <a:bodyPr/>
        <a:lstStyle/>
        <a:p>
          <a:r>
            <a:rPr lang="en-US" dirty="0"/>
            <a:t>Yearly-Month-wise Sales Trend</a:t>
          </a:r>
          <a:endParaRPr lang="en-IN" dirty="0"/>
        </a:p>
      </dgm:t>
    </dgm:pt>
    <dgm:pt modelId="{E82B5110-F085-403D-9D37-F93F901F8BAC}" type="parTrans" cxnId="{DE8BF22C-858F-4A43-B7A9-202FD98DA52B}">
      <dgm:prSet/>
      <dgm:spPr/>
      <dgm:t>
        <a:bodyPr/>
        <a:lstStyle/>
        <a:p>
          <a:endParaRPr lang="en-IN"/>
        </a:p>
      </dgm:t>
    </dgm:pt>
    <dgm:pt modelId="{FD2BEE57-D2DD-4E77-BE60-1559EB095519}" type="sibTrans" cxnId="{DE8BF22C-858F-4A43-B7A9-202FD98DA52B}">
      <dgm:prSet/>
      <dgm:spPr/>
      <dgm:t>
        <a:bodyPr/>
        <a:lstStyle/>
        <a:p>
          <a:endParaRPr lang="en-IN"/>
        </a:p>
      </dgm:t>
    </dgm:pt>
    <dgm:pt modelId="{7B439099-8219-4456-8D2A-6B1613C40FCC}">
      <dgm:prSet/>
      <dgm:spPr/>
      <dgm:t>
        <a:bodyPr/>
        <a:lstStyle/>
        <a:p>
          <a:r>
            <a:rPr lang="en-US" dirty="0"/>
            <a:t>Regional Sales and Profit Analysis</a:t>
          </a:r>
          <a:endParaRPr lang="en-IN" dirty="0"/>
        </a:p>
      </dgm:t>
    </dgm:pt>
    <dgm:pt modelId="{3546F38E-62BE-454F-B775-CFDB315B00A9}" type="parTrans" cxnId="{0949CC79-6D79-4066-A018-59FAE439CF55}">
      <dgm:prSet/>
      <dgm:spPr/>
      <dgm:t>
        <a:bodyPr/>
        <a:lstStyle/>
        <a:p>
          <a:endParaRPr lang="en-IN"/>
        </a:p>
      </dgm:t>
    </dgm:pt>
    <dgm:pt modelId="{9AD89A55-895B-4878-8BAC-BCDF1570E236}" type="sibTrans" cxnId="{0949CC79-6D79-4066-A018-59FAE439CF55}">
      <dgm:prSet/>
      <dgm:spPr/>
      <dgm:t>
        <a:bodyPr/>
        <a:lstStyle/>
        <a:p>
          <a:endParaRPr lang="en-IN"/>
        </a:p>
      </dgm:t>
    </dgm:pt>
    <dgm:pt modelId="{1EA88FD2-36EB-479D-94DD-CF2DFC938262}">
      <dgm:prSet/>
      <dgm:spPr/>
      <dgm:t>
        <a:bodyPr/>
        <a:lstStyle/>
        <a:p>
          <a:r>
            <a:rPr lang="en-US" dirty="0"/>
            <a:t>Key Metrics and Insights</a:t>
          </a:r>
          <a:endParaRPr lang="en-IN" dirty="0"/>
        </a:p>
      </dgm:t>
    </dgm:pt>
    <dgm:pt modelId="{20365DC2-A245-46EB-A3CE-2DCA34E4D347}" type="parTrans" cxnId="{990CF3B4-0D12-4FAD-AC2C-4550E72B362C}">
      <dgm:prSet/>
      <dgm:spPr/>
      <dgm:t>
        <a:bodyPr/>
        <a:lstStyle/>
        <a:p>
          <a:endParaRPr lang="en-IN"/>
        </a:p>
      </dgm:t>
    </dgm:pt>
    <dgm:pt modelId="{887D3629-BD44-449D-9A37-AF63A5D63CF8}" type="sibTrans" cxnId="{990CF3B4-0D12-4FAD-AC2C-4550E72B362C}">
      <dgm:prSet/>
      <dgm:spPr/>
      <dgm:t>
        <a:bodyPr/>
        <a:lstStyle/>
        <a:p>
          <a:endParaRPr lang="en-IN"/>
        </a:p>
      </dgm:t>
    </dgm:pt>
    <dgm:pt modelId="{2E57D728-F945-4B30-B6B5-20E89E5F0CE7}" type="pres">
      <dgm:prSet presAssocID="{46D02958-84F8-49FF-BE01-92D051ED422C}" presName="Name0" presStyleCnt="0">
        <dgm:presLayoutVars>
          <dgm:chMax val="7"/>
          <dgm:chPref val="7"/>
          <dgm:dir/>
        </dgm:presLayoutVars>
      </dgm:prSet>
      <dgm:spPr/>
    </dgm:pt>
    <dgm:pt modelId="{4383D477-D2E0-477E-B86A-694EFCC7828A}" type="pres">
      <dgm:prSet presAssocID="{46D02958-84F8-49FF-BE01-92D051ED422C}" presName="Name1" presStyleCnt="0"/>
      <dgm:spPr/>
    </dgm:pt>
    <dgm:pt modelId="{E28899CF-7B9F-448A-8B1F-B8FE52E58D9D}" type="pres">
      <dgm:prSet presAssocID="{46D02958-84F8-49FF-BE01-92D051ED422C}" presName="cycle" presStyleCnt="0"/>
      <dgm:spPr/>
    </dgm:pt>
    <dgm:pt modelId="{1536755E-5FAB-46EA-B891-9786750270F4}" type="pres">
      <dgm:prSet presAssocID="{46D02958-84F8-49FF-BE01-92D051ED422C}" presName="srcNode" presStyleLbl="node1" presStyleIdx="0" presStyleCnt="7"/>
      <dgm:spPr/>
    </dgm:pt>
    <dgm:pt modelId="{4BC5D397-E858-4AD3-AD2A-349B6A2C7118}" type="pres">
      <dgm:prSet presAssocID="{46D02958-84F8-49FF-BE01-92D051ED422C}" presName="conn" presStyleLbl="parChTrans1D2" presStyleIdx="0" presStyleCnt="1"/>
      <dgm:spPr/>
    </dgm:pt>
    <dgm:pt modelId="{238BE2D9-1396-4775-9B44-0FCCF4BA3F7B}" type="pres">
      <dgm:prSet presAssocID="{46D02958-84F8-49FF-BE01-92D051ED422C}" presName="extraNode" presStyleLbl="node1" presStyleIdx="0" presStyleCnt="7"/>
      <dgm:spPr/>
    </dgm:pt>
    <dgm:pt modelId="{5CF2172C-5D52-494A-BFF6-B58F22A22319}" type="pres">
      <dgm:prSet presAssocID="{46D02958-84F8-49FF-BE01-92D051ED422C}" presName="dstNode" presStyleLbl="node1" presStyleIdx="0" presStyleCnt="7"/>
      <dgm:spPr/>
    </dgm:pt>
    <dgm:pt modelId="{266D9AAA-71D2-4EB5-86CD-A96228226D70}" type="pres">
      <dgm:prSet presAssocID="{E6D6770F-58A1-4063-81C0-7DE872DE211B}" presName="text_1" presStyleLbl="node1" presStyleIdx="0" presStyleCnt="7">
        <dgm:presLayoutVars>
          <dgm:bulletEnabled val="1"/>
        </dgm:presLayoutVars>
      </dgm:prSet>
      <dgm:spPr/>
    </dgm:pt>
    <dgm:pt modelId="{4A3E2426-4CDF-4A13-B25B-6CA119BF6661}" type="pres">
      <dgm:prSet presAssocID="{E6D6770F-58A1-4063-81C0-7DE872DE211B}" presName="accent_1" presStyleCnt="0"/>
      <dgm:spPr/>
    </dgm:pt>
    <dgm:pt modelId="{0CB97127-C802-4E39-90C8-11C0A844CC1A}" type="pres">
      <dgm:prSet presAssocID="{E6D6770F-58A1-4063-81C0-7DE872DE211B}" presName="accentRepeatNode" presStyleLbl="solidFgAcc1" presStyleIdx="0" presStyleCnt="7"/>
      <dgm:spPr/>
    </dgm:pt>
    <dgm:pt modelId="{F1AA8CB8-536D-47B6-A6B2-0D81F337D587}" type="pres">
      <dgm:prSet presAssocID="{06AD9B18-1DCB-48E8-9181-BA454A96E637}" presName="text_2" presStyleLbl="node1" presStyleIdx="1" presStyleCnt="7">
        <dgm:presLayoutVars>
          <dgm:bulletEnabled val="1"/>
        </dgm:presLayoutVars>
      </dgm:prSet>
      <dgm:spPr/>
    </dgm:pt>
    <dgm:pt modelId="{E29F84C6-6834-42AF-BC1C-211C7C9348AC}" type="pres">
      <dgm:prSet presAssocID="{06AD9B18-1DCB-48E8-9181-BA454A96E637}" presName="accent_2" presStyleCnt="0"/>
      <dgm:spPr/>
    </dgm:pt>
    <dgm:pt modelId="{48E38C85-702D-499E-ADB0-A1813496BE05}" type="pres">
      <dgm:prSet presAssocID="{06AD9B18-1DCB-48E8-9181-BA454A96E637}" presName="accentRepeatNode" presStyleLbl="solidFgAcc1" presStyleIdx="1" presStyleCnt="7"/>
      <dgm:spPr/>
    </dgm:pt>
    <dgm:pt modelId="{B1CC2537-A16F-454A-B5CB-3837C7963FB7}" type="pres">
      <dgm:prSet presAssocID="{7D7FFA6E-E2CD-480A-ABCD-302585537CCE}" presName="text_3" presStyleLbl="node1" presStyleIdx="2" presStyleCnt="7">
        <dgm:presLayoutVars>
          <dgm:bulletEnabled val="1"/>
        </dgm:presLayoutVars>
      </dgm:prSet>
      <dgm:spPr/>
    </dgm:pt>
    <dgm:pt modelId="{747B7250-C195-41C6-84FB-4BCEDF2F869F}" type="pres">
      <dgm:prSet presAssocID="{7D7FFA6E-E2CD-480A-ABCD-302585537CCE}" presName="accent_3" presStyleCnt="0"/>
      <dgm:spPr/>
    </dgm:pt>
    <dgm:pt modelId="{2247CB32-AF86-4503-BB2A-06BF51981489}" type="pres">
      <dgm:prSet presAssocID="{7D7FFA6E-E2CD-480A-ABCD-302585537CCE}" presName="accentRepeatNode" presStyleLbl="solidFgAcc1" presStyleIdx="2" presStyleCnt="7"/>
      <dgm:spPr/>
    </dgm:pt>
    <dgm:pt modelId="{E15AF69B-0943-443A-A799-453D0216A897}" type="pres">
      <dgm:prSet presAssocID="{B5C80D3A-753B-4A5B-AEA0-C5AD30760E32}" presName="text_4" presStyleLbl="node1" presStyleIdx="3" presStyleCnt="7">
        <dgm:presLayoutVars>
          <dgm:bulletEnabled val="1"/>
        </dgm:presLayoutVars>
      </dgm:prSet>
      <dgm:spPr/>
    </dgm:pt>
    <dgm:pt modelId="{CB0C9231-4C7F-45A2-B0A2-E2DD6D773A36}" type="pres">
      <dgm:prSet presAssocID="{B5C80D3A-753B-4A5B-AEA0-C5AD30760E32}" presName="accent_4" presStyleCnt="0"/>
      <dgm:spPr/>
    </dgm:pt>
    <dgm:pt modelId="{903088A1-3E8A-4B14-A7B0-F5AB9D7E3EED}" type="pres">
      <dgm:prSet presAssocID="{B5C80D3A-753B-4A5B-AEA0-C5AD30760E32}" presName="accentRepeatNode" presStyleLbl="solidFgAcc1" presStyleIdx="3" presStyleCnt="7"/>
      <dgm:spPr/>
    </dgm:pt>
    <dgm:pt modelId="{570F0CD9-32BA-45FF-9727-AD343F0EAABD}" type="pres">
      <dgm:prSet presAssocID="{B1029835-55A8-4A49-89B6-41E295501734}" presName="text_5" presStyleLbl="node1" presStyleIdx="4" presStyleCnt="7">
        <dgm:presLayoutVars>
          <dgm:bulletEnabled val="1"/>
        </dgm:presLayoutVars>
      </dgm:prSet>
      <dgm:spPr/>
    </dgm:pt>
    <dgm:pt modelId="{7786D3B7-18E7-445C-B8AD-A6E94624F022}" type="pres">
      <dgm:prSet presAssocID="{B1029835-55A8-4A49-89B6-41E295501734}" presName="accent_5" presStyleCnt="0"/>
      <dgm:spPr/>
    </dgm:pt>
    <dgm:pt modelId="{2F73BAC1-02A4-473D-839F-29B433396032}" type="pres">
      <dgm:prSet presAssocID="{B1029835-55A8-4A49-89B6-41E295501734}" presName="accentRepeatNode" presStyleLbl="solidFgAcc1" presStyleIdx="4" presStyleCnt="7"/>
      <dgm:spPr/>
    </dgm:pt>
    <dgm:pt modelId="{6FB9FD53-1041-455F-9153-E8531930F9C5}" type="pres">
      <dgm:prSet presAssocID="{7B439099-8219-4456-8D2A-6B1613C40FCC}" presName="text_6" presStyleLbl="node1" presStyleIdx="5" presStyleCnt="7">
        <dgm:presLayoutVars>
          <dgm:bulletEnabled val="1"/>
        </dgm:presLayoutVars>
      </dgm:prSet>
      <dgm:spPr/>
    </dgm:pt>
    <dgm:pt modelId="{2322B9FF-CDDA-452A-A1EC-5C2177015457}" type="pres">
      <dgm:prSet presAssocID="{7B439099-8219-4456-8D2A-6B1613C40FCC}" presName="accent_6" presStyleCnt="0"/>
      <dgm:spPr/>
    </dgm:pt>
    <dgm:pt modelId="{7FFDD125-79B1-4816-B754-FE34E0BC40EA}" type="pres">
      <dgm:prSet presAssocID="{7B439099-8219-4456-8D2A-6B1613C40FCC}" presName="accentRepeatNode" presStyleLbl="solidFgAcc1" presStyleIdx="5" presStyleCnt="7"/>
      <dgm:spPr/>
    </dgm:pt>
    <dgm:pt modelId="{8840B3DB-F894-412A-98AD-A1D7C4E86196}" type="pres">
      <dgm:prSet presAssocID="{1EA88FD2-36EB-479D-94DD-CF2DFC938262}" presName="text_7" presStyleLbl="node1" presStyleIdx="6" presStyleCnt="7">
        <dgm:presLayoutVars>
          <dgm:bulletEnabled val="1"/>
        </dgm:presLayoutVars>
      </dgm:prSet>
      <dgm:spPr/>
    </dgm:pt>
    <dgm:pt modelId="{B8A66F34-5574-491D-9883-28E91F6BA630}" type="pres">
      <dgm:prSet presAssocID="{1EA88FD2-36EB-479D-94DD-CF2DFC938262}" presName="accent_7" presStyleCnt="0"/>
      <dgm:spPr/>
    </dgm:pt>
    <dgm:pt modelId="{9BC8FCD0-5DD9-4230-9AED-2AABD226791F}" type="pres">
      <dgm:prSet presAssocID="{1EA88FD2-36EB-479D-94DD-CF2DFC938262}" presName="accentRepeatNode" presStyleLbl="solidFgAcc1" presStyleIdx="6" presStyleCnt="7"/>
      <dgm:spPr/>
    </dgm:pt>
  </dgm:ptLst>
  <dgm:cxnLst>
    <dgm:cxn modelId="{4AA36506-2DB7-4E59-9379-A9FB0198A634}" srcId="{46D02958-84F8-49FF-BE01-92D051ED422C}" destId="{7D7FFA6E-E2CD-480A-ABCD-302585537CCE}" srcOrd="2" destOrd="0" parTransId="{FDCBA01C-0AD1-4AC2-8E6F-0951DCAC82C6}" sibTransId="{CD7F66A6-7623-4BAC-AD7F-5A2B4C8BEC6D}"/>
    <dgm:cxn modelId="{078F110E-0800-4F84-A223-0FF8208005EA}" srcId="{46D02958-84F8-49FF-BE01-92D051ED422C}" destId="{B5C80D3A-753B-4A5B-AEA0-C5AD30760E32}" srcOrd="3" destOrd="0" parTransId="{9A651BA5-B121-4C04-BF37-C2F7789DCE93}" sibTransId="{94CDBF9C-F694-4A59-988E-2322ACB3CA7D}"/>
    <dgm:cxn modelId="{DE8BF22C-858F-4A43-B7A9-202FD98DA52B}" srcId="{46D02958-84F8-49FF-BE01-92D051ED422C}" destId="{B1029835-55A8-4A49-89B6-41E295501734}" srcOrd="4" destOrd="0" parTransId="{E82B5110-F085-403D-9D37-F93F901F8BAC}" sibTransId="{FD2BEE57-D2DD-4E77-BE60-1559EB095519}"/>
    <dgm:cxn modelId="{185F712E-5ECF-4AFE-AE94-90A8E0BE555B}" type="presOf" srcId="{1EA88FD2-36EB-479D-94DD-CF2DFC938262}" destId="{8840B3DB-F894-412A-98AD-A1D7C4E86196}" srcOrd="0" destOrd="0" presId="urn:microsoft.com/office/officeart/2008/layout/VerticalCurvedList"/>
    <dgm:cxn modelId="{6A568E3B-1415-47F0-913D-45C9B0DEE818}" type="presOf" srcId="{7B439099-8219-4456-8D2A-6B1613C40FCC}" destId="{6FB9FD53-1041-455F-9153-E8531930F9C5}" srcOrd="0" destOrd="0" presId="urn:microsoft.com/office/officeart/2008/layout/VerticalCurvedList"/>
    <dgm:cxn modelId="{07764643-4BA9-43E9-A24A-7B8353CE7987}" type="presOf" srcId="{E6D6770F-58A1-4063-81C0-7DE872DE211B}" destId="{266D9AAA-71D2-4EB5-86CD-A96228226D70}" srcOrd="0" destOrd="0" presId="urn:microsoft.com/office/officeart/2008/layout/VerticalCurvedList"/>
    <dgm:cxn modelId="{941D594B-3CA8-4D57-B00A-4882E3AEB585}" type="presOf" srcId="{7D7FFA6E-E2CD-480A-ABCD-302585537CCE}" destId="{B1CC2537-A16F-454A-B5CB-3837C7963FB7}" srcOrd="0" destOrd="0" presId="urn:microsoft.com/office/officeart/2008/layout/VerticalCurvedList"/>
    <dgm:cxn modelId="{A29B556C-4449-4845-9CA7-ADA785F97455}" type="presOf" srcId="{46D02958-84F8-49FF-BE01-92D051ED422C}" destId="{2E57D728-F945-4B30-B6B5-20E89E5F0CE7}" srcOrd="0" destOrd="0" presId="urn:microsoft.com/office/officeart/2008/layout/VerticalCurvedList"/>
    <dgm:cxn modelId="{182E4377-0A38-4744-BF7F-D02573FD5526}" type="presOf" srcId="{06AD9B18-1DCB-48E8-9181-BA454A96E637}" destId="{F1AA8CB8-536D-47B6-A6B2-0D81F337D587}" srcOrd="0" destOrd="0" presId="urn:microsoft.com/office/officeart/2008/layout/VerticalCurvedList"/>
    <dgm:cxn modelId="{0949CC79-6D79-4066-A018-59FAE439CF55}" srcId="{46D02958-84F8-49FF-BE01-92D051ED422C}" destId="{7B439099-8219-4456-8D2A-6B1613C40FCC}" srcOrd="5" destOrd="0" parTransId="{3546F38E-62BE-454F-B775-CFDB315B00A9}" sibTransId="{9AD89A55-895B-4878-8BAC-BCDF1570E236}"/>
    <dgm:cxn modelId="{B68FBF8C-DC03-48FA-B71B-190DD00E8793}" type="presOf" srcId="{B5C80D3A-753B-4A5B-AEA0-C5AD30760E32}" destId="{E15AF69B-0943-443A-A799-453D0216A897}" srcOrd="0" destOrd="0" presId="urn:microsoft.com/office/officeart/2008/layout/VerticalCurvedList"/>
    <dgm:cxn modelId="{4B900B94-E04E-4836-8148-195B74F02516}" srcId="{46D02958-84F8-49FF-BE01-92D051ED422C}" destId="{E6D6770F-58A1-4063-81C0-7DE872DE211B}" srcOrd="0" destOrd="0" parTransId="{4B86AB3C-5DF6-42B8-8C4C-3D924FCE3644}" sibTransId="{905E1837-9EE9-4033-BE1C-9005AA78FA02}"/>
    <dgm:cxn modelId="{C28C93A8-95EA-4243-8249-5B58A9E211A3}" type="presOf" srcId="{905E1837-9EE9-4033-BE1C-9005AA78FA02}" destId="{4BC5D397-E858-4AD3-AD2A-349B6A2C7118}" srcOrd="0" destOrd="0" presId="urn:microsoft.com/office/officeart/2008/layout/VerticalCurvedList"/>
    <dgm:cxn modelId="{990CF3B4-0D12-4FAD-AC2C-4550E72B362C}" srcId="{46D02958-84F8-49FF-BE01-92D051ED422C}" destId="{1EA88FD2-36EB-479D-94DD-CF2DFC938262}" srcOrd="6" destOrd="0" parTransId="{20365DC2-A245-46EB-A3CE-2DCA34E4D347}" sibTransId="{887D3629-BD44-449D-9A37-AF63A5D63CF8}"/>
    <dgm:cxn modelId="{BD1CFBD6-8946-4460-8904-2291CB94579F}" srcId="{46D02958-84F8-49FF-BE01-92D051ED422C}" destId="{06AD9B18-1DCB-48E8-9181-BA454A96E637}" srcOrd="1" destOrd="0" parTransId="{CFA64D46-A9C4-4C73-B987-08FD0AC61D47}" sibTransId="{81D2B629-E38E-4353-A52B-2587B7EC4ADC}"/>
    <dgm:cxn modelId="{DD261DEF-1140-473C-BE7E-4C62395DD470}" type="presOf" srcId="{B1029835-55A8-4A49-89B6-41E295501734}" destId="{570F0CD9-32BA-45FF-9727-AD343F0EAABD}" srcOrd="0" destOrd="0" presId="urn:microsoft.com/office/officeart/2008/layout/VerticalCurvedList"/>
    <dgm:cxn modelId="{19DD2C59-8925-4226-BD05-B319C1CE50FF}" type="presParOf" srcId="{2E57D728-F945-4B30-B6B5-20E89E5F0CE7}" destId="{4383D477-D2E0-477E-B86A-694EFCC7828A}" srcOrd="0" destOrd="0" presId="urn:microsoft.com/office/officeart/2008/layout/VerticalCurvedList"/>
    <dgm:cxn modelId="{91CCBC57-2041-4E57-8584-0D786F1DF026}" type="presParOf" srcId="{4383D477-D2E0-477E-B86A-694EFCC7828A}" destId="{E28899CF-7B9F-448A-8B1F-B8FE52E58D9D}" srcOrd="0" destOrd="0" presId="urn:microsoft.com/office/officeart/2008/layout/VerticalCurvedList"/>
    <dgm:cxn modelId="{C874DF81-C144-4A3C-8EEC-F731F5325529}" type="presParOf" srcId="{E28899CF-7B9F-448A-8B1F-B8FE52E58D9D}" destId="{1536755E-5FAB-46EA-B891-9786750270F4}" srcOrd="0" destOrd="0" presId="urn:microsoft.com/office/officeart/2008/layout/VerticalCurvedList"/>
    <dgm:cxn modelId="{9EA48BE6-32B6-415C-93A5-95000D789DAF}" type="presParOf" srcId="{E28899CF-7B9F-448A-8B1F-B8FE52E58D9D}" destId="{4BC5D397-E858-4AD3-AD2A-349B6A2C7118}" srcOrd="1" destOrd="0" presId="urn:microsoft.com/office/officeart/2008/layout/VerticalCurvedList"/>
    <dgm:cxn modelId="{C7F8CD20-81D9-47FD-A11F-C7FB6FE592DF}" type="presParOf" srcId="{E28899CF-7B9F-448A-8B1F-B8FE52E58D9D}" destId="{238BE2D9-1396-4775-9B44-0FCCF4BA3F7B}" srcOrd="2" destOrd="0" presId="urn:microsoft.com/office/officeart/2008/layout/VerticalCurvedList"/>
    <dgm:cxn modelId="{DFD9106C-4BDA-4D4D-B5B8-FF002CDC55EC}" type="presParOf" srcId="{E28899CF-7B9F-448A-8B1F-B8FE52E58D9D}" destId="{5CF2172C-5D52-494A-BFF6-B58F22A22319}" srcOrd="3" destOrd="0" presId="urn:microsoft.com/office/officeart/2008/layout/VerticalCurvedList"/>
    <dgm:cxn modelId="{AEF0B3C9-439E-4BCB-BB3D-103B7073BA3C}" type="presParOf" srcId="{4383D477-D2E0-477E-B86A-694EFCC7828A}" destId="{266D9AAA-71D2-4EB5-86CD-A96228226D70}" srcOrd="1" destOrd="0" presId="urn:microsoft.com/office/officeart/2008/layout/VerticalCurvedList"/>
    <dgm:cxn modelId="{2272B091-5771-406B-9761-CF62015AFF39}" type="presParOf" srcId="{4383D477-D2E0-477E-B86A-694EFCC7828A}" destId="{4A3E2426-4CDF-4A13-B25B-6CA119BF6661}" srcOrd="2" destOrd="0" presId="urn:microsoft.com/office/officeart/2008/layout/VerticalCurvedList"/>
    <dgm:cxn modelId="{E99800D7-962A-4113-BE4E-119620567116}" type="presParOf" srcId="{4A3E2426-4CDF-4A13-B25B-6CA119BF6661}" destId="{0CB97127-C802-4E39-90C8-11C0A844CC1A}" srcOrd="0" destOrd="0" presId="urn:microsoft.com/office/officeart/2008/layout/VerticalCurvedList"/>
    <dgm:cxn modelId="{A39DD7ED-A654-4383-952E-1AD8475DEB6F}" type="presParOf" srcId="{4383D477-D2E0-477E-B86A-694EFCC7828A}" destId="{F1AA8CB8-536D-47B6-A6B2-0D81F337D587}" srcOrd="3" destOrd="0" presId="urn:microsoft.com/office/officeart/2008/layout/VerticalCurvedList"/>
    <dgm:cxn modelId="{F711C051-4D2F-42C9-A7B4-0609888AF639}" type="presParOf" srcId="{4383D477-D2E0-477E-B86A-694EFCC7828A}" destId="{E29F84C6-6834-42AF-BC1C-211C7C9348AC}" srcOrd="4" destOrd="0" presId="urn:microsoft.com/office/officeart/2008/layout/VerticalCurvedList"/>
    <dgm:cxn modelId="{5BDB4E26-A397-4D95-A2E0-2DEA2FB68806}" type="presParOf" srcId="{E29F84C6-6834-42AF-BC1C-211C7C9348AC}" destId="{48E38C85-702D-499E-ADB0-A1813496BE05}" srcOrd="0" destOrd="0" presId="urn:microsoft.com/office/officeart/2008/layout/VerticalCurvedList"/>
    <dgm:cxn modelId="{21946B5B-0DF2-49F7-8183-6F3874E2E876}" type="presParOf" srcId="{4383D477-D2E0-477E-B86A-694EFCC7828A}" destId="{B1CC2537-A16F-454A-B5CB-3837C7963FB7}" srcOrd="5" destOrd="0" presId="urn:microsoft.com/office/officeart/2008/layout/VerticalCurvedList"/>
    <dgm:cxn modelId="{EE7D6C18-FDC4-4D77-89E6-8770C532715C}" type="presParOf" srcId="{4383D477-D2E0-477E-B86A-694EFCC7828A}" destId="{747B7250-C195-41C6-84FB-4BCEDF2F869F}" srcOrd="6" destOrd="0" presId="urn:microsoft.com/office/officeart/2008/layout/VerticalCurvedList"/>
    <dgm:cxn modelId="{0D44112C-657F-4D7D-A9AE-E4122475108A}" type="presParOf" srcId="{747B7250-C195-41C6-84FB-4BCEDF2F869F}" destId="{2247CB32-AF86-4503-BB2A-06BF51981489}" srcOrd="0" destOrd="0" presId="urn:microsoft.com/office/officeart/2008/layout/VerticalCurvedList"/>
    <dgm:cxn modelId="{B07F3BA8-2F2A-4D65-ADC6-368C70EF273F}" type="presParOf" srcId="{4383D477-D2E0-477E-B86A-694EFCC7828A}" destId="{E15AF69B-0943-443A-A799-453D0216A897}" srcOrd="7" destOrd="0" presId="urn:microsoft.com/office/officeart/2008/layout/VerticalCurvedList"/>
    <dgm:cxn modelId="{115D07AA-6ABA-4388-BF40-C7B30DE9B8FE}" type="presParOf" srcId="{4383D477-D2E0-477E-B86A-694EFCC7828A}" destId="{CB0C9231-4C7F-45A2-B0A2-E2DD6D773A36}" srcOrd="8" destOrd="0" presId="urn:microsoft.com/office/officeart/2008/layout/VerticalCurvedList"/>
    <dgm:cxn modelId="{6D8D3BB3-30C7-45A2-B0E9-5756C3888796}" type="presParOf" srcId="{CB0C9231-4C7F-45A2-B0A2-E2DD6D773A36}" destId="{903088A1-3E8A-4B14-A7B0-F5AB9D7E3EED}" srcOrd="0" destOrd="0" presId="urn:microsoft.com/office/officeart/2008/layout/VerticalCurvedList"/>
    <dgm:cxn modelId="{E961CC6F-A6EE-4157-82BF-579C39116640}" type="presParOf" srcId="{4383D477-D2E0-477E-B86A-694EFCC7828A}" destId="{570F0CD9-32BA-45FF-9727-AD343F0EAABD}" srcOrd="9" destOrd="0" presId="urn:microsoft.com/office/officeart/2008/layout/VerticalCurvedList"/>
    <dgm:cxn modelId="{56688F20-EA47-49C1-8521-14D757391174}" type="presParOf" srcId="{4383D477-D2E0-477E-B86A-694EFCC7828A}" destId="{7786D3B7-18E7-445C-B8AD-A6E94624F022}" srcOrd="10" destOrd="0" presId="urn:microsoft.com/office/officeart/2008/layout/VerticalCurvedList"/>
    <dgm:cxn modelId="{C35F1947-5E5D-4F43-962C-DD95CF3E83AD}" type="presParOf" srcId="{7786D3B7-18E7-445C-B8AD-A6E94624F022}" destId="{2F73BAC1-02A4-473D-839F-29B433396032}" srcOrd="0" destOrd="0" presId="urn:microsoft.com/office/officeart/2008/layout/VerticalCurvedList"/>
    <dgm:cxn modelId="{944DBF43-6E03-435D-9E10-9CD11FF7CE75}" type="presParOf" srcId="{4383D477-D2E0-477E-B86A-694EFCC7828A}" destId="{6FB9FD53-1041-455F-9153-E8531930F9C5}" srcOrd="11" destOrd="0" presId="urn:microsoft.com/office/officeart/2008/layout/VerticalCurvedList"/>
    <dgm:cxn modelId="{3DDDB9C8-D34F-4D59-93F6-08B6247C951D}" type="presParOf" srcId="{4383D477-D2E0-477E-B86A-694EFCC7828A}" destId="{2322B9FF-CDDA-452A-A1EC-5C2177015457}" srcOrd="12" destOrd="0" presId="urn:microsoft.com/office/officeart/2008/layout/VerticalCurvedList"/>
    <dgm:cxn modelId="{BA46D1ED-5F41-4346-A416-603BF92F23EA}" type="presParOf" srcId="{2322B9FF-CDDA-452A-A1EC-5C2177015457}" destId="{7FFDD125-79B1-4816-B754-FE34E0BC40EA}" srcOrd="0" destOrd="0" presId="urn:microsoft.com/office/officeart/2008/layout/VerticalCurvedList"/>
    <dgm:cxn modelId="{7C7B05F8-8B29-404C-97A1-B61B39008DD6}" type="presParOf" srcId="{4383D477-D2E0-477E-B86A-694EFCC7828A}" destId="{8840B3DB-F894-412A-98AD-A1D7C4E86196}" srcOrd="13" destOrd="0" presId="urn:microsoft.com/office/officeart/2008/layout/VerticalCurvedList"/>
    <dgm:cxn modelId="{F873C27B-244F-42F6-9E73-55D6716A66C8}" type="presParOf" srcId="{4383D477-D2E0-477E-B86A-694EFCC7828A}" destId="{B8A66F34-5574-491D-9883-28E91F6BA630}" srcOrd="14" destOrd="0" presId="urn:microsoft.com/office/officeart/2008/layout/VerticalCurvedList"/>
    <dgm:cxn modelId="{5C4551B1-E68F-49C4-945D-A2CC4D800E74}" type="presParOf" srcId="{B8A66F34-5574-491D-9883-28E91F6BA630}" destId="{9BC8FCD0-5DD9-4230-9AED-2AABD226791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5D397-E858-4AD3-AD2A-349B6A2C7118}">
      <dsp:nvSpPr>
        <dsp:cNvPr id="0" name=""/>
        <dsp:cNvSpPr/>
      </dsp:nvSpPr>
      <dsp:spPr>
        <a:xfrm>
          <a:off x="-4208339" y="-645741"/>
          <a:ext cx="5014397" cy="5014397"/>
        </a:xfrm>
        <a:prstGeom prst="blockArc">
          <a:avLst>
            <a:gd name="adj1" fmla="val 18900000"/>
            <a:gd name="adj2" fmla="val 2700000"/>
            <a:gd name="adj3" fmla="val 431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D9AAA-71D2-4EB5-86CD-A96228226D70}">
      <dsp:nvSpPr>
        <dsp:cNvPr id="0" name=""/>
        <dsp:cNvSpPr/>
      </dsp:nvSpPr>
      <dsp:spPr>
        <a:xfrm>
          <a:off x="261162" y="169243"/>
          <a:ext cx="7548623" cy="3383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855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Introduction</a:t>
          </a:r>
          <a:endParaRPr lang="en-IN" sz="1800" kern="1200" dirty="0"/>
        </a:p>
      </dsp:txBody>
      <dsp:txXfrm>
        <a:off x="261162" y="169243"/>
        <a:ext cx="7548623" cy="338338"/>
      </dsp:txXfrm>
    </dsp:sp>
    <dsp:sp modelId="{0CB97127-C802-4E39-90C8-11C0A844CC1A}">
      <dsp:nvSpPr>
        <dsp:cNvPr id="0" name=""/>
        <dsp:cNvSpPr/>
      </dsp:nvSpPr>
      <dsp:spPr>
        <a:xfrm>
          <a:off x="49700" y="126951"/>
          <a:ext cx="422923" cy="42292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1AA8CB8-536D-47B6-A6B2-0D81F337D587}">
      <dsp:nvSpPr>
        <dsp:cNvPr id="0" name=""/>
        <dsp:cNvSpPr/>
      </dsp:nvSpPr>
      <dsp:spPr>
        <a:xfrm>
          <a:off x="567558" y="677049"/>
          <a:ext cx="7242227" cy="3383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855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ETL Process Overview</a:t>
          </a:r>
          <a:endParaRPr lang="en-IN" sz="1800" kern="1200" dirty="0"/>
        </a:p>
      </dsp:txBody>
      <dsp:txXfrm>
        <a:off x="567558" y="677049"/>
        <a:ext cx="7242227" cy="338338"/>
      </dsp:txXfrm>
    </dsp:sp>
    <dsp:sp modelId="{48E38C85-702D-499E-ADB0-A1813496BE05}">
      <dsp:nvSpPr>
        <dsp:cNvPr id="0" name=""/>
        <dsp:cNvSpPr/>
      </dsp:nvSpPr>
      <dsp:spPr>
        <a:xfrm>
          <a:off x="356096" y="634757"/>
          <a:ext cx="422923" cy="42292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1CC2537-A16F-454A-B5CB-3837C7963FB7}">
      <dsp:nvSpPr>
        <dsp:cNvPr id="0" name=""/>
        <dsp:cNvSpPr/>
      </dsp:nvSpPr>
      <dsp:spPr>
        <a:xfrm>
          <a:off x="735461" y="1184482"/>
          <a:ext cx="7074324" cy="3383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855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Month-wise Sales Trend</a:t>
          </a:r>
          <a:endParaRPr lang="en-IN" sz="1800" kern="1200" dirty="0"/>
        </a:p>
      </dsp:txBody>
      <dsp:txXfrm>
        <a:off x="735461" y="1184482"/>
        <a:ext cx="7074324" cy="338338"/>
      </dsp:txXfrm>
    </dsp:sp>
    <dsp:sp modelId="{2247CB32-AF86-4503-BB2A-06BF51981489}">
      <dsp:nvSpPr>
        <dsp:cNvPr id="0" name=""/>
        <dsp:cNvSpPr/>
      </dsp:nvSpPr>
      <dsp:spPr>
        <a:xfrm>
          <a:off x="524000" y="1142190"/>
          <a:ext cx="422923" cy="42292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15AF69B-0943-443A-A799-453D0216A897}">
      <dsp:nvSpPr>
        <dsp:cNvPr id="0" name=""/>
        <dsp:cNvSpPr/>
      </dsp:nvSpPr>
      <dsp:spPr>
        <a:xfrm>
          <a:off x="789071" y="1692288"/>
          <a:ext cx="7020714" cy="3383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855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Year-wise Sales Trend</a:t>
          </a:r>
          <a:endParaRPr lang="en-IN" sz="1800" kern="1200" dirty="0"/>
        </a:p>
      </dsp:txBody>
      <dsp:txXfrm>
        <a:off x="789071" y="1692288"/>
        <a:ext cx="7020714" cy="338338"/>
      </dsp:txXfrm>
    </dsp:sp>
    <dsp:sp modelId="{903088A1-3E8A-4B14-A7B0-F5AB9D7E3EED}">
      <dsp:nvSpPr>
        <dsp:cNvPr id="0" name=""/>
        <dsp:cNvSpPr/>
      </dsp:nvSpPr>
      <dsp:spPr>
        <a:xfrm>
          <a:off x="577610" y="1649995"/>
          <a:ext cx="422923" cy="42292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70F0CD9-32BA-45FF-9727-AD343F0EAABD}">
      <dsp:nvSpPr>
        <dsp:cNvPr id="0" name=""/>
        <dsp:cNvSpPr/>
      </dsp:nvSpPr>
      <dsp:spPr>
        <a:xfrm>
          <a:off x="735461" y="2200093"/>
          <a:ext cx="7074324" cy="3383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855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Yearly-Month-wise Sales Trend</a:t>
          </a:r>
          <a:endParaRPr lang="en-IN" sz="1800" kern="1200" dirty="0"/>
        </a:p>
      </dsp:txBody>
      <dsp:txXfrm>
        <a:off x="735461" y="2200093"/>
        <a:ext cx="7074324" cy="338338"/>
      </dsp:txXfrm>
    </dsp:sp>
    <dsp:sp modelId="{2F73BAC1-02A4-473D-839F-29B433396032}">
      <dsp:nvSpPr>
        <dsp:cNvPr id="0" name=""/>
        <dsp:cNvSpPr/>
      </dsp:nvSpPr>
      <dsp:spPr>
        <a:xfrm>
          <a:off x="524000" y="2157801"/>
          <a:ext cx="422923" cy="42292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FB9FD53-1041-455F-9153-E8531930F9C5}">
      <dsp:nvSpPr>
        <dsp:cNvPr id="0" name=""/>
        <dsp:cNvSpPr/>
      </dsp:nvSpPr>
      <dsp:spPr>
        <a:xfrm>
          <a:off x="567558" y="2707527"/>
          <a:ext cx="7242227" cy="3383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855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Regional Sales and Profit Analysis</a:t>
          </a:r>
          <a:endParaRPr lang="en-IN" sz="1800" kern="1200" dirty="0"/>
        </a:p>
      </dsp:txBody>
      <dsp:txXfrm>
        <a:off x="567558" y="2707527"/>
        <a:ext cx="7242227" cy="338338"/>
      </dsp:txXfrm>
    </dsp:sp>
    <dsp:sp modelId="{7FFDD125-79B1-4816-B754-FE34E0BC40EA}">
      <dsp:nvSpPr>
        <dsp:cNvPr id="0" name=""/>
        <dsp:cNvSpPr/>
      </dsp:nvSpPr>
      <dsp:spPr>
        <a:xfrm>
          <a:off x="356096" y="2665234"/>
          <a:ext cx="422923" cy="42292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840B3DB-F894-412A-98AD-A1D7C4E86196}">
      <dsp:nvSpPr>
        <dsp:cNvPr id="0" name=""/>
        <dsp:cNvSpPr/>
      </dsp:nvSpPr>
      <dsp:spPr>
        <a:xfrm>
          <a:off x="261162" y="3215332"/>
          <a:ext cx="7548623" cy="3383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855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Key Metrics and Insights</a:t>
          </a:r>
          <a:endParaRPr lang="en-IN" sz="1800" kern="1200" dirty="0"/>
        </a:p>
      </dsp:txBody>
      <dsp:txXfrm>
        <a:off x="261162" y="3215332"/>
        <a:ext cx="7548623" cy="338338"/>
      </dsp:txXfrm>
    </dsp:sp>
    <dsp:sp modelId="{9BC8FCD0-5DD9-4230-9AED-2AABD226791F}">
      <dsp:nvSpPr>
        <dsp:cNvPr id="0" name=""/>
        <dsp:cNvSpPr/>
      </dsp:nvSpPr>
      <dsp:spPr>
        <a:xfrm>
          <a:off x="49700" y="3173040"/>
          <a:ext cx="422923" cy="42292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764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57741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119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3161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8023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096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64782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748197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0272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5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9913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5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86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16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4649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237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0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357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990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2117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9351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2976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733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378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9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49" r:id="rId20"/>
    <p:sldLayoutId id="2147483750" r:id="rId21"/>
    <p:sldLayoutId id="2147483751" r:id="rId22"/>
    <p:sldLayoutId id="2147483752" r:id="rId23"/>
    <p:sldLayoutId id="2147483753" r:id="rId24"/>
    <p:sldLayoutId id="2147483757" r:id="rId2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34B1-B6FA-673F-0C02-6DCB3D8FEA27}"/>
              </a:ext>
            </a:extLst>
          </p:cNvPr>
          <p:cNvSpPr txBox="1">
            <a:spLocks/>
          </p:cNvSpPr>
          <p:nvPr/>
        </p:nvSpPr>
        <p:spPr>
          <a:xfrm>
            <a:off x="8205107" y="814395"/>
            <a:ext cx="4161065" cy="274983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Amazon Sales 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EB1B1E-E671-5782-15A3-AEC9F0B59A6F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4" t="-3280" r="-538"/>
          <a:stretch/>
        </p:blipFill>
        <p:spPr bwMode="auto">
          <a:xfrm>
            <a:off x="0" y="633125"/>
            <a:ext cx="8904515" cy="622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B97C89-232D-394C-CEBA-2CEA9E093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639" y="5780895"/>
            <a:ext cx="2786743" cy="8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6" y="549275"/>
            <a:ext cx="5179330" cy="1323068"/>
          </a:xfrm>
          <a:noFill/>
        </p:spPr>
        <p:txBody>
          <a:bodyPr anchor="b">
            <a:noAutofit/>
          </a:bodyPr>
          <a:lstStyle/>
          <a:p>
            <a:r>
              <a:rPr lang="en-US" sz="8800" dirty="0"/>
              <a:t>Thank you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07FB6D6-F52E-A198-853D-AEBF5218D7CD}"/>
              </a:ext>
            </a:extLst>
          </p:cNvPr>
          <p:cNvSpPr txBox="1">
            <a:spLocks/>
          </p:cNvSpPr>
          <p:nvPr/>
        </p:nvSpPr>
        <p:spPr>
          <a:xfrm>
            <a:off x="549536" y="3918858"/>
            <a:ext cx="7560321" cy="21880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Comprehensive Analysis of Amazon Sales Data</a:t>
            </a:r>
          </a:p>
          <a:p>
            <a:r>
              <a:rPr lang="en-US" dirty="0"/>
              <a:t>Mohit Kansal</a:t>
            </a:r>
          </a:p>
          <a:p>
            <a:r>
              <a:rPr lang="en-US" dirty="0"/>
              <a:t>14-Sep-2024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5672B38-C8F0-3C42-858D-BA7EA97CBABE}"/>
              </a:ext>
            </a:extLst>
          </p:cNvPr>
          <p:cNvSpPr txBox="1">
            <a:spLocks/>
          </p:cNvSpPr>
          <p:nvPr/>
        </p:nvSpPr>
        <p:spPr>
          <a:xfrm>
            <a:off x="979714" y="185057"/>
            <a:ext cx="10515600" cy="108948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Introduction</a:t>
            </a:r>
            <a:endParaRPr lang="en-IN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61409A4-BA6D-D441-1402-9CF0DA3554DF}"/>
              </a:ext>
            </a:extLst>
          </p:cNvPr>
          <p:cNvSpPr txBox="1">
            <a:spLocks/>
          </p:cNvSpPr>
          <p:nvPr/>
        </p:nvSpPr>
        <p:spPr>
          <a:xfrm>
            <a:off x="729343" y="1643743"/>
            <a:ext cx="10515600" cy="45876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Objective: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E608CC72-3666-6EAE-AC16-B43ECDAA76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5172164"/>
              </p:ext>
            </p:extLst>
          </p:nvPr>
        </p:nvGraphicFramePr>
        <p:xfrm>
          <a:off x="1643742" y="2198914"/>
          <a:ext cx="7859487" cy="3722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D62B-5D69-D83E-5F72-F552677DC69A}"/>
              </a:ext>
            </a:extLst>
          </p:cNvPr>
          <p:cNvSpPr txBox="1">
            <a:spLocks/>
          </p:cNvSpPr>
          <p:nvPr/>
        </p:nvSpPr>
        <p:spPr>
          <a:xfrm>
            <a:off x="322263" y="526536"/>
            <a:ext cx="10515600" cy="132556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Dataset Description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0A500-22D1-047B-CE12-E1D984AF5F9A}"/>
              </a:ext>
            </a:extLst>
          </p:cNvPr>
          <p:cNvSpPr txBox="1">
            <a:spLocks/>
          </p:cNvSpPr>
          <p:nvPr/>
        </p:nvSpPr>
        <p:spPr>
          <a:xfrm>
            <a:off x="322263" y="4340514"/>
            <a:ext cx="10515600" cy="21756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3FBF6-1BA1-255E-DD30-0022B13908C7}"/>
              </a:ext>
            </a:extLst>
          </p:cNvPr>
          <p:cNvSpPr txBox="1"/>
          <p:nvPr/>
        </p:nvSpPr>
        <p:spPr>
          <a:xfrm>
            <a:off x="527957" y="1852099"/>
            <a:ext cx="7222671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Key Attributes of the Dataset:</a:t>
            </a: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Order Date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Order ID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Customer ID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Item Type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Sales Channel</a:t>
            </a:r>
          </a:p>
          <a:p>
            <a:endParaRPr lang="en-US" b="1" dirty="0"/>
          </a:p>
          <a:p>
            <a:r>
              <a:rPr lang="en-US" sz="2800" b="1" dirty="0"/>
              <a:t>Data Collection Methods and Preprocessing Steps</a:t>
            </a:r>
            <a:r>
              <a:rPr lang="en-US" b="1" dirty="0"/>
              <a:t>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extraction from Amazon sales records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cleaning and handling 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Conversion of date fields to datetime format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Aggregation and grouping for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Computation of key metrics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917F28-ACD0-95E6-866F-D0675A027EB0}"/>
              </a:ext>
            </a:extLst>
          </p:cNvPr>
          <p:cNvSpPr txBox="1"/>
          <p:nvPr/>
        </p:nvSpPr>
        <p:spPr>
          <a:xfrm>
            <a:off x="4022271" y="2357642"/>
            <a:ext cx="4147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Region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Total Revenue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Total Profit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Unit Price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Quantity Ordered</a:t>
            </a:r>
          </a:p>
        </p:txBody>
      </p:sp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57F380-ABE6-02AE-604F-2F776D84D20A}"/>
              </a:ext>
            </a:extLst>
          </p:cNvPr>
          <p:cNvSpPr txBox="1">
            <a:spLocks/>
          </p:cNvSpPr>
          <p:nvPr/>
        </p:nvSpPr>
        <p:spPr>
          <a:xfrm>
            <a:off x="547271" y="337662"/>
            <a:ext cx="10515600" cy="1325563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Total Sales and Profit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019D1A1-BE70-02BA-A2B8-EB8AE5FC9232}"/>
              </a:ext>
            </a:extLst>
          </p:cNvPr>
          <p:cNvSpPr txBox="1">
            <a:spLocks/>
          </p:cNvSpPr>
          <p:nvPr/>
        </p:nvSpPr>
        <p:spPr>
          <a:xfrm>
            <a:off x="547271" y="3080656"/>
            <a:ext cx="5037100" cy="3058887"/>
          </a:xfrm>
          <a:prstGeom prst="rect">
            <a:avLst/>
          </a:prstGeom>
        </p:spPr>
        <p:txBody>
          <a:bodyPr vert="horz" wrap="square" lIns="91440" tIns="0" rIns="9144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49AFE0-9C02-317F-FC23-BA7940705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29" y="1537062"/>
            <a:ext cx="7424058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FEFADD4-CF04-3A91-650B-0E82E6FE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43" y="386896"/>
            <a:ext cx="10515600" cy="1325563"/>
          </a:xfrm>
        </p:spPr>
        <p:txBody>
          <a:bodyPr/>
          <a:lstStyle/>
          <a:p>
            <a:r>
              <a:rPr lang="en-US" dirty="0"/>
              <a:t>Average Profit Margin and Unit Price</a:t>
            </a:r>
            <a:endParaRPr lang="en-IN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0CA0A2-16B1-57D3-42C3-8FA458614161}"/>
              </a:ext>
            </a:extLst>
          </p:cNvPr>
          <p:cNvSpPr txBox="1">
            <a:spLocks/>
          </p:cNvSpPr>
          <p:nvPr/>
        </p:nvSpPr>
        <p:spPr>
          <a:xfrm>
            <a:off x="581343" y="1712459"/>
            <a:ext cx="10515600" cy="43513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A9AB4C-74FA-0479-ECAE-5A8CB1214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57" y="1049677"/>
            <a:ext cx="4218214" cy="5715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19014E-4F3C-F23E-02A3-EBAF714BD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721" y="1030628"/>
            <a:ext cx="348314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A831DE-D4D7-9AD3-8E25-2B8E53F24C08}"/>
              </a:ext>
            </a:extLst>
          </p:cNvPr>
          <p:cNvSpPr txBox="1">
            <a:spLocks/>
          </p:cNvSpPr>
          <p:nvPr/>
        </p:nvSpPr>
        <p:spPr>
          <a:xfrm>
            <a:off x="190500" y="402771"/>
            <a:ext cx="11811000" cy="1088571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Order Priority and Bestseller Item Type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5BE56DB-06F0-CBDD-1D7F-54321ADC5451}"/>
              </a:ext>
            </a:extLst>
          </p:cNvPr>
          <p:cNvSpPr txBox="1">
            <a:spLocks/>
          </p:cNvSpPr>
          <p:nvPr/>
        </p:nvSpPr>
        <p:spPr>
          <a:xfrm>
            <a:off x="413657" y="2155370"/>
            <a:ext cx="9394372" cy="33201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89C608-835B-4733-7749-4DADA390B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894402"/>
            <a:ext cx="5474942" cy="49635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5391E7-47C2-D7CC-E2F5-F080C5C3D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599" y="1491342"/>
            <a:ext cx="5821279" cy="528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88C8B63-4CC1-DF4E-0F4F-566ADBF31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1325563"/>
          </a:xfrm>
        </p:spPr>
        <p:txBody>
          <a:bodyPr/>
          <a:lstStyle/>
          <a:p>
            <a:r>
              <a:rPr lang="en-IN" dirty="0"/>
              <a:t>Channel and Yearly Sales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09D3DF9-63E5-50C4-D4AE-7705137476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12682A-CFF3-53DC-75D8-0622ED585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1109178"/>
            <a:ext cx="6057900" cy="4038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00B122-F26E-50EC-35D6-33DD4D581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346" y="3200400"/>
            <a:ext cx="5942275" cy="354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5B7126D-32EC-4B60-F0D2-F713F000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Total Sales by Region</a:t>
            </a:r>
            <a:endParaRPr lang="en-IN" sz="4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445D1B-BFAC-6356-8266-87117D5A7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72" y="1321400"/>
            <a:ext cx="8247319" cy="5329771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45255B1-94F5-54DD-B969-E9A34EDC6AB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9C620D9-40F6-3ABD-D554-30DE07648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6" y="0"/>
            <a:ext cx="5610857" cy="33665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185C7A8-8B51-9563-4139-BF1414ACB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6" y="3458872"/>
            <a:ext cx="5711413" cy="33665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905AF07-3136-4584-F559-1D7B66F9DD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63" y="1805782"/>
            <a:ext cx="5711411" cy="342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505</TotalTime>
  <Words>133</Words>
  <Application>Microsoft Office PowerPoint</Application>
  <PresentationFormat>Widescreen</PresentationFormat>
  <Paragraphs>47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Average Profit Margin and Unit Price</vt:lpstr>
      <vt:lpstr>PowerPoint Presentation</vt:lpstr>
      <vt:lpstr>Channel and Yearly Sales</vt:lpstr>
      <vt:lpstr>Total Sales by Region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Mohit Kansal</dc:creator>
  <cp:lastModifiedBy>Mohit Kansal</cp:lastModifiedBy>
  <cp:revision>14</cp:revision>
  <dcterms:created xsi:type="dcterms:W3CDTF">2024-09-15T05:50:50Z</dcterms:created>
  <dcterms:modified xsi:type="dcterms:W3CDTF">2024-09-15T14:16:13Z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