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SSSDIIT College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B0A52-0F01-4E98-974B-8B650EC4536C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Sandip Upadhyay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D0FD-5938-4728-9FD6-569429DE8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626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SSSDIIT College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64E08-0925-49CF-9009-ED8330DE6C3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Sandip Upadhyay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6FD29-FE1E-4DEA-A53E-D2C7902F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17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6FD29-FE1E-4DEA-A53E-D2C7902FEA0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Sandip Upadhyay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SSSDIIT College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6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SSSDIIT College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Sandip Upadhyay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FD29-FE1E-4DEA-A53E-D2C7902FEA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1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E891-25EC-40A6-B29E-73C580BE8D60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Sandip Upadhyay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9E4F-BF8E-403A-B46E-69B0D61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3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BEBF-9A9E-4974-B620-6346F2D3A07B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Sandip Upadhyay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9E4F-BF8E-403A-B46E-69B0D61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4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5E7D-CDCC-48B3-AC96-02FB634A9033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Sandip Upadhyay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9E4F-BF8E-403A-B46E-69B0D61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49BA-08E5-4C52-91F3-86BDE2CCD868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Sandip Upadhyay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9E4F-BF8E-403A-B46E-69B0D61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6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DDA5-000A-4220-8E14-D6BA909EEFD8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Sandip Upadhyay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9E4F-BF8E-403A-B46E-69B0D61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1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90BC3-BCF3-4137-BDC8-BEB613383990}" type="datetime1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Sandip Upadhyay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9E4F-BF8E-403A-B46E-69B0D61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2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C09-24AF-46BD-B2E2-B7D63716F316}" type="datetime1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Sandip Upadhyay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9E4F-BF8E-403A-B46E-69B0D61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CAE-1B1F-424B-9F53-108B6BFA1988}" type="datetime1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Sandip Upadhyay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9E4F-BF8E-403A-B46E-69B0D61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3C12-21DC-4B1C-92FB-97437EFF499B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Sandip Upadhyay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9E4F-BF8E-403A-B46E-69B0D61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2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CEB9-73B5-488C-B5D2-054ED86EBDB9}" type="datetime1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Sandip Upadhyay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9E4F-BF8E-403A-B46E-69B0D61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8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8DD8-0704-4A9A-8E3D-578F278E6BE8}" type="datetime1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Sandip Upadhyay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9E4F-BF8E-403A-B46E-69B0D61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8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351C9-C9FA-4267-B4AE-E43E6F3D02F9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Sandip Upadhyay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9E4F-BF8E-403A-B46E-69B0D61F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Remote Method Invocation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Sandip Upadhyay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remote interface</a:t>
            </a:r>
          </a:p>
          <a:p>
            <a:r>
              <a:rPr lang="en-US" dirty="0" smtClean="0"/>
              <a:t>Provide the implementation of the remote interface</a:t>
            </a:r>
          </a:p>
          <a:p>
            <a:r>
              <a:rPr lang="en-US" dirty="0" smtClean="0"/>
              <a:t>Compile the implementation class and create the stub and skeleton objects using the </a:t>
            </a:r>
            <a:r>
              <a:rPr lang="en-US" dirty="0" err="1" smtClean="0"/>
              <a:t>rmic</a:t>
            </a:r>
            <a:r>
              <a:rPr lang="en-US" dirty="0" smtClean="0"/>
              <a:t> tool</a:t>
            </a:r>
          </a:p>
          <a:p>
            <a:r>
              <a:rPr lang="en-US" dirty="0" smtClean="0"/>
              <a:t>Start the registry service by </a:t>
            </a:r>
            <a:r>
              <a:rPr lang="en-US" dirty="0" err="1" smtClean="0"/>
              <a:t>rmiregistry</a:t>
            </a:r>
            <a:r>
              <a:rPr lang="en-US" dirty="0" smtClean="0"/>
              <a:t> tool</a:t>
            </a:r>
          </a:p>
          <a:p>
            <a:r>
              <a:rPr lang="en-US" dirty="0" smtClean="0"/>
              <a:t>Create and start the remote application</a:t>
            </a:r>
          </a:p>
          <a:p>
            <a:r>
              <a:rPr lang="en-US" dirty="0" smtClean="0"/>
              <a:t>Create and start the client application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Sandip Upadhyay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Sandip Upadhyay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797" t="27774" r="18260" b="21170"/>
          <a:stretch/>
        </p:blipFill>
        <p:spPr>
          <a:xfrm>
            <a:off x="0" y="128789"/>
            <a:ext cx="12192000" cy="62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any </a:t>
            </a:r>
            <a:r>
              <a:rPr lang="en-US" dirty="0" smtClean="0">
                <a:solidFill>
                  <a:srgbClr val="FF0000"/>
                </a:solidFill>
              </a:rPr>
              <a:t>application performs these tasks, it can be distributed application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application need to </a:t>
            </a:r>
            <a:r>
              <a:rPr lang="en-US" dirty="0" smtClean="0">
                <a:solidFill>
                  <a:srgbClr val="FFC000"/>
                </a:solidFill>
              </a:rPr>
              <a:t>locate the remote method</a:t>
            </a:r>
          </a:p>
          <a:p>
            <a:r>
              <a:rPr lang="en-US" dirty="0" smtClean="0"/>
              <a:t>It need to provide the </a:t>
            </a:r>
            <a:r>
              <a:rPr lang="en-US" dirty="0" smtClean="0">
                <a:solidFill>
                  <a:srgbClr val="FFC000"/>
                </a:solidFill>
              </a:rPr>
              <a:t>communication</a:t>
            </a:r>
            <a:r>
              <a:rPr lang="en-US" dirty="0" smtClean="0"/>
              <a:t> with the remote objects, and</a:t>
            </a:r>
          </a:p>
          <a:p>
            <a:r>
              <a:rPr lang="en-US" dirty="0" smtClean="0"/>
              <a:t>The application need to </a:t>
            </a:r>
            <a:r>
              <a:rPr lang="en-US" dirty="0" smtClean="0">
                <a:solidFill>
                  <a:srgbClr val="FFC000"/>
                </a:solidFill>
              </a:rPr>
              <a:t>load the class definitions </a:t>
            </a:r>
            <a:r>
              <a:rPr lang="en-US" dirty="0" smtClean="0"/>
              <a:t>for the objects.</a:t>
            </a:r>
          </a:p>
          <a:p>
            <a:r>
              <a:rPr lang="en-US" dirty="0" smtClean="0"/>
              <a:t>The RMI application have all these features, so it is called the distributed application.</a:t>
            </a:r>
          </a:p>
          <a:p>
            <a:pPr marL="0" indent="0">
              <a:buNone/>
            </a:pPr>
            <a:r>
              <a:rPr lang="en-US" dirty="0" smtClean="0"/>
              <a:t>Ex: COM</a:t>
            </a:r>
          </a:p>
          <a:p>
            <a:pPr marL="0" indent="0">
              <a:buNone/>
            </a:pPr>
            <a:r>
              <a:rPr lang="en-US" dirty="0" smtClean="0"/>
              <a:t>DCOM (Microsoft)</a:t>
            </a:r>
          </a:p>
          <a:p>
            <a:pPr marL="0" indent="0">
              <a:buNone/>
            </a:pPr>
            <a:r>
              <a:rPr lang="en-US" dirty="0" smtClean="0"/>
              <a:t>CORBA (OMG)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Sandip Upadhyay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RMI</a:t>
            </a:r>
            <a:r>
              <a:rPr lang="en-US" dirty="0" smtClean="0"/>
              <a:t> (Remote Method Invocation) is an API that provides a mechanism to create distributed application in java.</a:t>
            </a:r>
          </a:p>
          <a:p>
            <a:r>
              <a:rPr lang="en-US" dirty="0" smtClean="0"/>
              <a:t> The RMI allows an object to invoke methods on an object running in another JVM.</a:t>
            </a:r>
          </a:p>
          <a:p>
            <a:r>
              <a:rPr lang="en-US" dirty="0" smtClean="0"/>
              <a:t>The RMI provides remote communication between the applications using two objects </a:t>
            </a:r>
            <a:r>
              <a:rPr lang="en-US" i="1" dirty="0" smtClean="0"/>
              <a:t>stub</a:t>
            </a:r>
            <a:r>
              <a:rPr lang="en-US" dirty="0" smtClean="0"/>
              <a:t> and </a:t>
            </a:r>
            <a:r>
              <a:rPr lang="en-US" i="1" dirty="0" smtClean="0"/>
              <a:t>skeleton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RMI uses stub and skeleton object for communication with the remote object. 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remote object</a:t>
            </a:r>
            <a:r>
              <a:rPr lang="en-US" dirty="0" smtClean="0"/>
              <a:t> is an object whose method can be invoked from another JVM. Let's understand the stub and skeleton objects: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Sandip Upadhyay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3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0515600" cy="607393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stub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The stub is an object, acts as a gateway for the client side. All the outgoing requests are routed through it.</a:t>
            </a:r>
          </a:p>
          <a:p>
            <a:r>
              <a:rPr lang="en-US" dirty="0" smtClean="0"/>
              <a:t> It resides at the client side and represents the remote object. When the caller invokes method on the stub object, it does the following tasks: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It initiates a connection with remote Virtual Machine (JVM),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It writes and transmits (marshals) the parameters to the remote Virtual Machine (JVM),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It waits for the result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It reads (</a:t>
            </a:r>
            <a:r>
              <a:rPr lang="en-US" dirty="0" err="1" smtClean="0">
                <a:solidFill>
                  <a:srgbClr val="FFC000"/>
                </a:solidFill>
              </a:rPr>
              <a:t>unmarshals</a:t>
            </a:r>
            <a:r>
              <a:rPr lang="en-US" dirty="0" smtClean="0">
                <a:solidFill>
                  <a:srgbClr val="FFC000"/>
                </a:solidFill>
              </a:rPr>
              <a:t>) the return value or exception, and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It finally, returns the value to the caller.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Sandip</a:t>
            </a:r>
            <a:r>
              <a:rPr lang="en-US" dirty="0" smtClean="0"/>
              <a:t> </a:t>
            </a:r>
            <a:r>
              <a:rPr lang="en-US" dirty="0" err="1" smtClean="0"/>
              <a:t>Upadhyay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360" y="3673475"/>
            <a:ext cx="334850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"/>
            <a:ext cx="10515600" cy="6001555"/>
          </a:xfrm>
        </p:spPr>
        <p:txBody>
          <a:bodyPr>
            <a:normAutofit/>
          </a:bodyPr>
          <a:lstStyle/>
          <a:p>
            <a:r>
              <a:rPr lang="en-US" b="1" dirty="0" smtClean="0"/>
              <a:t>skeleton</a:t>
            </a:r>
          </a:p>
          <a:p>
            <a:r>
              <a:rPr lang="en-US" dirty="0" smtClean="0"/>
              <a:t>The skeleton is an object, acts as a gateway for the server side object. All the incoming requests are routed through it. </a:t>
            </a:r>
          </a:p>
          <a:p>
            <a:r>
              <a:rPr lang="en-US" dirty="0" smtClean="0"/>
              <a:t>When the skeleton receives the incoming request, it does the following tasks:</a:t>
            </a:r>
          </a:p>
          <a:p>
            <a:r>
              <a:rPr lang="en-US" dirty="0" smtClean="0"/>
              <a:t>It reads the parameter for the remote method</a:t>
            </a:r>
          </a:p>
          <a:p>
            <a:r>
              <a:rPr lang="en-US" dirty="0" smtClean="0"/>
              <a:t>It invokes the method on the actual remote object, and</a:t>
            </a:r>
          </a:p>
          <a:p>
            <a:r>
              <a:rPr lang="en-US" dirty="0" smtClean="0"/>
              <a:t>It writes and transmits (marshals) the result to the caller.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Sandip Upadhyay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RMI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Sandip Upadhyay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32" y="1681162"/>
            <a:ext cx="8809150" cy="450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8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0515600" cy="61769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Transport Layer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− This layer connects the client and the server. It manages the existing connection and also sets up new connections.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Stub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− A stub is a representation (proxy) of the remote object at client. It resides in the client system; it acts as a gateway for the client program.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Skeleton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− This is the object which resides on the server side. </a:t>
            </a:r>
            <a:r>
              <a:rPr lang="en-US" b="1" dirty="0" smtClean="0"/>
              <a:t>stub</a:t>
            </a:r>
            <a:r>
              <a:rPr lang="en-US" dirty="0" smtClean="0"/>
              <a:t> communicates with this skeleton to pass request to the remote object.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RRL(Remote Reference Layer)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− It is the layer which manages the references made by the client to the remote object.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Sandip Upadhyay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Sandip Upadhyay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103"/>
            <a:ext cx="5029200" cy="412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87" y="66356"/>
            <a:ext cx="6249272" cy="473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5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12054625" cy="636922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Working of an RMI Application</a:t>
            </a:r>
          </a:p>
          <a:p>
            <a:r>
              <a:rPr lang="en-US" dirty="0" smtClean="0"/>
              <a:t>The following points summarize how an RMI application works −</a:t>
            </a:r>
          </a:p>
          <a:p>
            <a:r>
              <a:rPr lang="en-US" dirty="0" smtClean="0"/>
              <a:t>When the client makes a call to the remote object, it is received by the stub which eventually passes this request to the RRL.</a:t>
            </a:r>
          </a:p>
          <a:p>
            <a:r>
              <a:rPr lang="en-US" dirty="0" smtClean="0"/>
              <a:t>When the client-side RRL receives the request, it invokes a method called </a:t>
            </a:r>
            <a:r>
              <a:rPr lang="en-US" b="1" dirty="0" smtClean="0"/>
              <a:t>invoke()</a:t>
            </a:r>
            <a:r>
              <a:rPr lang="en-US" dirty="0" smtClean="0"/>
              <a:t> of the object </a:t>
            </a:r>
            <a:r>
              <a:rPr lang="en-US" b="1" dirty="0" err="1" smtClean="0"/>
              <a:t>remoteRef</a:t>
            </a:r>
            <a:r>
              <a:rPr lang="en-US" dirty="0" smtClean="0"/>
              <a:t>. It passes the request to the RRL on the server side.</a:t>
            </a:r>
          </a:p>
          <a:p>
            <a:r>
              <a:rPr lang="en-US" dirty="0" smtClean="0"/>
              <a:t>The RRL on the server side passes the request to the Skeleton (proxy on the server) which finally invokes the required object on the server.</a:t>
            </a:r>
          </a:p>
          <a:p>
            <a:r>
              <a:rPr lang="en-US" dirty="0" smtClean="0"/>
              <a:t>The result is passed all the way back to the client.</a:t>
            </a:r>
          </a:p>
          <a:p>
            <a:r>
              <a:rPr lang="en-US" b="1" dirty="0" smtClean="0"/>
              <a:t>Marshalling and </a:t>
            </a:r>
            <a:r>
              <a:rPr lang="en-US" b="1" dirty="0" err="1" smtClean="0"/>
              <a:t>Unmarshalling</a:t>
            </a:r>
            <a:endParaRPr lang="en-US" b="1" dirty="0" smtClean="0"/>
          </a:p>
          <a:p>
            <a:r>
              <a:rPr lang="en-US" dirty="0" smtClean="0"/>
              <a:t>Whenever a client invokes a method that accepts parameters on a remote object, the parameters are bundled into a message before being sent over the network. These parameters may be of primitive type or objects. In case of primitive type, the parameters are put together and a header is attached to it. In case the parameters are objects, then they are serialized. This process is known as </a:t>
            </a:r>
            <a:r>
              <a:rPr lang="en-US" b="1" dirty="0" smtClean="0"/>
              <a:t>marshalling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 the server side, the packed parameters are unbundled and then the required method is invoked. This process is known as </a:t>
            </a:r>
            <a:r>
              <a:rPr lang="en-US" b="1" dirty="0" err="1" smtClean="0"/>
              <a:t>unmarshalling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RMI Registry</a:t>
            </a:r>
          </a:p>
          <a:p>
            <a:r>
              <a:rPr lang="en-US" dirty="0" smtClean="0"/>
              <a:t>RMI registry is a namespace on which all server objects are placed. Each time the server creates an object, it registers this object with the </a:t>
            </a:r>
            <a:r>
              <a:rPr lang="en-US" dirty="0" err="1" smtClean="0"/>
              <a:t>RMIregistry</a:t>
            </a:r>
            <a:r>
              <a:rPr lang="en-US" dirty="0" smtClean="0"/>
              <a:t> (using </a:t>
            </a:r>
            <a:r>
              <a:rPr lang="en-US" b="1" dirty="0" smtClean="0"/>
              <a:t>bind()</a:t>
            </a:r>
            <a:r>
              <a:rPr lang="en-US" dirty="0" smtClean="0"/>
              <a:t> or </a:t>
            </a:r>
            <a:r>
              <a:rPr lang="en-US" b="1" dirty="0" err="1" smtClean="0"/>
              <a:t>reBind</a:t>
            </a:r>
            <a:r>
              <a:rPr lang="en-US" b="1" dirty="0" smtClean="0"/>
              <a:t>()</a:t>
            </a:r>
            <a:r>
              <a:rPr lang="en-US" dirty="0" smtClean="0"/>
              <a:t> methods). These are registered using a unique name known as </a:t>
            </a:r>
            <a:r>
              <a:rPr lang="en-US" b="1" dirty="0" smtClean="0"/>
              <a:t>bind name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invoke a remote object, the client needs a reference of that object. At that time, the client fetches the object from the registry using its bind name (using </a:t>
            </a:r>
            <a:r>
              <a:rPr lang="en-US" b="1" dirty="0" smtClean="0"/>
              <a:t>lookup()</a:t>
            </a:r>
            <a:r>
              <a:rPr lang="en-US" dirty="0" smtClean="0"/>
              <a:t> method)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64358" y="6369229"/>
            <a:ext cx="4114800" cy="365125"/>
          </a:xfrm>
        </p:spPr>
        <p:txBody>
          <a:bodyPr/>
          <a:lstStyle/>
          <a:p>
            <a:r>
              <a:rPr lang="en-US" smtClean="0"/>
              <a:t>Sandip Upadhyay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842</Words>
  <Application>Microsoft Office PowerPoint</Application>
  <PresentationFormat>Widescreen</PresentationFormat>
  <Paragraphs>76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RMI</vt:lpstr>
      <vt:lpstr>Distributed Application</vt:lpstr>
      <vt:lpstr>RMI</vt:lpstr>
      <vt:lpstr>PowerPoint Presentation</vt:lpstr>
      <vt:lpstr>PowerPoint Presentation</vt:lpstr>
      <vt:lpstr>Architecture of RMI</vt:lpstr>
      <vt:lpstr>PowerPoint Presentation</vt:lpstr>
      <vt:lpstr>PowerPoint Presentation</vt:lpstr>
      <vt:lpstr>PowerPoint Presentation</vt:lpstr>
      <vt:lpstr>RMI 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RMI</dc:title>
  <dc:creator>HP</dc:creator>
  <cp:lastModifiedBy>HP</cp:lastModifiedBy>
  <cp:revision>4</cp:revision>
  <dcterms:created xsi:type="dcterms:W3CDTF">2020-07-29T08:27:30Z</dcterms:created>
  <dcterms:modified xsi:type="dcterms:W3CDTF">2020-07-31T03:43:02Z</dcterms:modified>
</cp:coreProperties>
</file>