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16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22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4704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20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72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751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08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6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0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05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00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44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76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68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5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4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923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728F0F41-3F4B-4E17-95ED-B445337426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400" b="1" dirty="0">
                <a:latin typeface="+mn-lt"/>
              </a:rPr>
              <a:t>AB-INBEV_E-commerce case study graph images</a:t>
            </a:r>
            <a:endParaRPr sz="4400" b="1" dirty="0">
              <a:latin typeface="+mn-lt"/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4F6730DE-C6F0-475B-9683-235F88C07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9032" y="4975340"/>
            <a:ext cx="9144000" cy="1655762"/>
          </a:xfrm>
        </p:spPr>
        <p:txBody>
          <a:bodyPr/>
          <a:lstStyle/>
          <a:p>
            <a:r>
              <a:rPr dirty="0"/>
              <a:t>File created on: 02-06-2022 20:30:45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Profit - customer">
            <a:extLst>
              <a:ext uri="{FF2B5EF4-FFF2-40B4-BE49-F238E27FC236}">
                <a16:creationId xmlns:a16="http://schemas.microsoft.com/office/drawing/2014/main" id="{D8D256F9-4DE5-451F-B5BA-37FBDE621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962" y="0"/>
            <a:ext cx="684807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profit state">
            <a:extLst>
              <a:ext uri="{FF2B5EF4-FFF2-40B4-BE49-F238E27FC236}">
                <a16:creationId xmlns:a16="http://schemas.microsoft.com/office/drawing/2014/main" id="{4EA55210-1852-4EF7-A26A-9D2DC069F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33" y="0"/>
            <a:ext cx="114469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profit-state/city">
            <a:extLst>
              <a:ext uri="{FF2B5EF4-FFF2-40B4-BE49-F238E27FC236}">
                <a16:creationId xmlns:a16="http://schemas.microsoft.com/office/drawing/2014/main" id="{5B90C9BB-80CB-41B3-AA76-453B54B6F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544"/>
            <a:ext cx="12192000" cy="558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category wise profit, amount and quantity">
            <a:extLst>
              <a:ext uri="{FF2B5EF4-FFF2-40B4-BE49-F238E27FC236}">
                <a16:creationId xmlns:a16="http://schemas.microsoft.com/office/drawing/2014/main" id="{DD526828-78A6-47FD-ACEA-BAA7B8D7C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391" y="0"/>
            <a:ext cx="75192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ub-category wise profit, amount and quantity">
            <a:extLst>
              <a:ext uri="{FF2B5EF4-FFF2-40B4-BE49-F238E27FC236}">
                <a16:creationId xmlns:a16="http://schemas.microsoft.com/office/drawing/2014/main" id="{5039653C-3E94-4FF4-A4AD-216519502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051" y="0"/>
            <a:ext cx="93278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profit monthly">
            <a:extLst>
              <a:ext uri="{FF2B5EF4-FFF2-40B4-BE49-F238E27FC236}">
                <a16:creationId xmlns:a16="http://schemas.microsoft.com/office/drawing/2014/main" id="{B76994ED-FC3E-4665-B4DC-341D7731B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" y="0"/>
            <a:ext cx="120819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Category monthly amount ">
            <a:extLst>
              <a:ext uri="{FF2B5EF4-FFF2-40B4-BE49-F238E27FC236}">
                <a16:creationId xmlns:a16="http://schemas.microsoft.com/office/drawing/2014/main" id="{4622371A-6EF8-4A31-AA86-894267954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766" y="0"/>
            <a:ext cx="94064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13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AB-INBEV_E-commerce case study graph images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AB-INBEV_E-commerce case study graph images</dc:title>
  <dc:creator/>
  <cp:lastModifiedBy>Mohit  Kumar</cp:lastModifiedBy>
  <cp:revision>1</cp:revision>
  <dcterms:created xsi:type="dcterms:W3CDTF">2022-06-02T15:00:45Z</dcterms:created>
  <dcterms:modified xsi:type="dcterms:W3CDTF">2022-06-02T15:02:33Z</dcterms:modified>
</cp:coreProperties>
</file>