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63E5-585E-8E4C-A254-449C12109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Amazon 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7C00D-D31C-1303-A975-47ACD7AF3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Relational Database Services</a:t>
            </a:r>
          </a:p>
        </p:txBody>
      </p:sp>
    </p:spTree>
    <p:extLst>
      <p:ext uri="{BB962C8B-B14F-4D97-AF65-F5344CB8AC3E}">
        <p14:creationId xmlns:p14="http://schemas.microsoft.com/office/powerpoint/2010/main" val="95965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2614-E311-0AA1-9A24-075DCCE7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Database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03CB-BDA5-815B-56EA-9758F441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Database</a:t>
            </a:r>
            <a:r>
              <a:rPr lang="en-IN" dirty="0"/>
              <a:t> refers to storing of data in a structured manner.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DBMS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a database program, it is a software system that uses a standard method of cataloging, retrieving, and running queries on data.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relational database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 structured, meaning the data is organized in tables. Many times, the data within these tables have relationships with one another, or dependencies. 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non-relational database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 a database that does not use the tabular schema of rows and columns found in most traditional database systems. Instead, non-relational databases use a storage model that is optimized for the specific requirements of the type of data being stored.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71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F949B4-A665-9B69-E710-05F81F37D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Relational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A008-BBC4-C685-2075-313B3B77FE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RDS ( Relational database service ) *</a:t>
            </a:r>
          </a:p>
          <a:p>
            <a:r>
              <a:rPr lang="en-IN" sz="2000" dirty="0"/>
              <a:t>Redshift ( Datawarehouse ) *</a:t>
            </a:r>
          </a:p>
          <a:p>
            <a:r>
              <a:rPr lang="en-IN" sz="2000" dirty="0"/>
              <a:t>Aurora ( MySQL &amp; PostgreSQL ) *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042F7-48E2-C94F-0480-4BC1CAF57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143249"/>
            <a:ext cx="4253484" cy="3219049"/>
          </a:xfrm>
        </p:spPr>
        <p:txBody>
          <a:bodyPr>
            <a:normAutofit/>
          </a:bodyPr>
          <a:lstStyle/>
          <a:p>
            <a:r>
              <a:rPr lang="en-IN" dirty="0"/>
              <a:t>Dynamo DB ( Key-value ) *</a:t>
            </a:r>
          </a:p>
          <a:p>
            <a:r>
              <a:rPr lang="en-IN" dirty="0"/>
              <a:t>Document DB ( MongoDB )</a:t>
            </a:r>
          </a:p>
          <a:p>
            <a:r>
              <a:rPr lang="en-IN" dirty="0"/>
              <a:t>QLDB ( Quantum Ledger Database )</a:t>
            </a:r>
          </a:p>
          <a:p>
            <a:r>
              <a:rPr lang="en-IN" dirty="0"/>
              <a:t>Neptune ( Graph )</a:t>
            </a:r>
          </a:p>
          <a:p>
            <a:r>
              <a:rPr lang="en-IN" dirty="0"/>
              <a:t>Elastic Cache ( </a:t>
            </a:r>
            <a:r>
              <a:rPr lang="en-IN"/>
              <a:t>Caching ) *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* Redis     * Memcached</a:t>
            </a:r>
          </a:p>
          <a:p>
            <a:r>
              <a:rPr lang="en-IN" dirty="0" err="1"/>
              <a:t>Keyspaces</a:t>
            </a:r>
            <a:r>
              <a:rPr lang="en-IN" dirty="0"/>
              <a:t> ( </a:t>
            </a:r>
            <a:r>
              <a:rPr lang="en-IN" dirty="0" err="1"/>
              <a:t>apache</a:t>
            </a:r>
            <a:r>
              <a:rPr lang="en-IN" dirty="0"/>
              <a:t> </a:t>
            </a:r>
            <a:r>
              <a:rPr lang="en-IN" dirty="0" err="1"/>
              <a:t>cassandra</a:t>
            </a:r>
            <a:r>
              <a:rPr lang="en-IN" dirty="0"/>
              <a:t> )</a:t>
            </a:r>
          </a:p>
          <a:p>
            <a:r>
              <a:rPr lang="en-IN" dirty="0"/>
              <a:t>Timestreams ( time series )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FAD89-0934-8372-65D4-2677C9CC1A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Non Relational DBMS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0893AE-049B-1790-30FD-3C63B66D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Services</a:t>
            </a:r>
          </a:p>
        </p:txBody>
      </p:sp>
    </p:spTree>
    <p:extLst>
      <p:ext uri="{BB962C8B-B14F-4D97-AF65-F5344CB8AC3E}">
        <p14:creationId xmlns:p14="http://schemas.microsoft.com/office/powerpoint/2010/main" val="47710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D894D4-FBBC-80CE-C3BA-18A8D6760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" y="375386"/>
            <a:ext cx="12153901" cy="6266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8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3C93-3D42-61D4-6C91-D248A516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Configure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6A01-A1CD-D994-D04B-DAFF54504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en-IN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Select RDS Engine ( amazon aurora, </a:t>
            </a:r>
            <a:r>
              <a:rPr lang="en-IN" sz="2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microsoft</a:t>
            </a:r>
            <a:r>
              <a:rPr lang="en-IN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2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mysql</a:t>
            </a:r>
            <a:r>
              <a:rPr lang="en-IN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oracle, </a:t>
            </a:r>
            <a:r>
              <a:rPr lang="en-IN" sz="2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postgresql</a:t>
            </a:r>
            <a:r>
              <a:rPr lang="en-IN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MariaDB, </a:t>
            </a:r>
            <a:r>
              <a:rPr lang="en-IN" sz="2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</a:t>
            </a:r>
            <a:r>
              <a:rPr lang="en-IN" sz="2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server  </a:t>
            </a:r>
            <a:r>
              <a:rPr lang="en-IN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en-IN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Choosing the template ( production, dev/test, free tier )</a:t>
            </a:r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en-IN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DB Instance Identifier ( Name )</a:t>
            </a:r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en-IN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Configuring Credentials</a:t>
            </a:r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en-IN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Instance Configuration depending upon compute, network &amp; memory capability</a:t>
            </a:r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45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6F3E-ACA4-60E6-40C7-04D20B41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654518"/>
            <a:ext cx="9721052" cy="60242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6. Storage Configuration ( autoscaling )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7. Connectivity has EC2, DB Subnet Group, Public/Private Access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8. VPC security group (firewall)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9. Database authentication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34" name="Picture 10" descr="Instance types - Amazon Elastic Compute Cloud">
            <a:extLst>
              <a:ext uri="{FF2B5EF4-FFF2-40B4-BE49-F238E27FC236}">
                <a16:creationId xmlns:a16="http://schemas.microsoft.com/office/drawing/2014/main" id="{0FA6F36D-0C37-92F6-C784-B06E04D7F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7" y="2806818"/>
            <a:ext cx="3653540" cy="197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3251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191</TotalTime>
  <Words>289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Gill Sans MT</vt:lpstr>
      <vt:lpstr>Parcel</vt:lpstr>
      <vt:lpstr>Amazon RDS</vt:lpstr>
      <vt:lpstr>AWS Database Service</vt:lpstr>
      <vt:lpstr>Database Services</vt:lpstr>
      <vt:lpstr>PowerPoint Presentation</vt:lpstr>
      <vt:lpstr>Steps to Configure 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RDS</dc:title>
  <dc:creator>Miles</dc:creator>
  <cp:lastModifiedBy>Miles</cp:lastModifiedBy>
  <cp:revision>18</cp:revision>
  <dcterms:created xsi:type="dcterms:W3CDTF">2022-11-30T14:16:34Z</dcterms:created>
  <dcterms:modified xsi:type="dcterms:W3CDTF">2022-12-06T06:11:19Z</dcterms:modified>
</cp:coreProperties>
</file>