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16" y="121757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121757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87" y="121757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16" y="121757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0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BY – MOHIT PANDEY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735</Words>
  <Application>Microsoft Office PowerPoint</Application>
  <PresentationFormat>Widescreen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Mohit pandey</cp:lastModifiedBy>
  <cp:revision>12</cp:revision>
  <dcterms:created xsi:type="dcterms:W3CDTF">2025-05-11T09:17:40Z</dcterms:created>
  <dcterms:modified xsi:type="dcterms:W3CDTF">2025-08-03T22:06:05Z</dcterms:modified>
</cp:coreProperties>
</file>