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51C5C-359F-4DDB-ABB5-71B2C0F8CF49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EFDA4-0DD0-44E7-8CDA-55FAED66F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5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Slythrin</a:t>
            </a:r>
            <a:r>
              <a:rPr lang="en-US" dirty="0" smtClean="0"/>
              <a:t> python ( team</a:t>
            </a:r>
            <a:r>
              <a:rPr lang="en-US" baseline="0" dirty="0" smtClean="0"/>
              <a:t> name)</a:t>
            </a:r>
            <a:br>
              <a:rPr lang="en-US" baseline="0" dirty="0" smtClean="0"/>
            </a:br>
            <a:r>
              <a:rPr lang="en-US" baseline="0" dirty="0" err="1" smtClean="0"/>
              <a:t>Slythrin</a:t>
            </a:r>
            <a:r>
              <a:rPr lang="en-US" baseline="0" dirty="0" smtClean="0"/>
              <a:t> photo</a:t>
            </a:r>
            <a:br>
              <a:rPr lang="en-US" baseline="0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FDA4-0DD0-44E7-8CDA-55FAED66FE7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82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FDA4-0DD0-44E7-8CDA-55FAED66FE7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37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Tour to DEVSNEST website and Discord server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FDA4-0DD0-44E7-8CDA-55FAED66FE7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023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Quick introduction of every team member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FDA4-0DD0-44E7-8CDA-55FAED66FE7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579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 expectations and suggestions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FDA4-0DD0-44E7-8CDA-55FAED66FE7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94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Permanent scrum timing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FDA4-0DD0-44E7-8CDA-55FAED66FE7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11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Role and responsibilities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FDA4-0DD0-44E7-8CDA-55FAED66FE7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596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Feedback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FDA4-0DD0-44E7-8CDA-55FAED66FE7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42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9797-B7A3-4484-9087-9F5CE6F898F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867F-2F20-4021-8076-CF855C36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9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9797-B7A3-4484-9087-9F5CE6F898F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867F-2F20-4021-8076-CF855C36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4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9797-B7A3-4484-9087-9F5CE6F898F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867F-2F20-4021-8076-CF855C36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43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9797-B7A3-4484-9087-9F5CE6F898F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867F-2F20-4021-8076-CF855C36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63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9797-B7A3-4484-9087-9F5CE6F898F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867F-2F20-4021-8076-CF855C36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99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9797-B7A3-4484-9087-9F5CE6F898F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867F-2F20-4021-8076-CF855C36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93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9797-B7A3-4484-9087-9F5CE6F898F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867F-2F20-4021-8076-CF855C36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23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9797-B7A3-4484-9087-9F5CE6F898F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867F-2F20-4021-8076-CF855C36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26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9797-B7A3-4484-9087-9F5CE6F898F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867F-2F20-4021-8076-CF855C36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64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9797-B7A3-4484-9087-9F5CE6F898F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867F-2F20-4021-8076-CF855C36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43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9797-B7A3-4484-9087-9F5CE6F898F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867F-2F20-4021-8076-CF855C36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9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D9797-B7A3-4484-9087-9F5CE6F898F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867F-2F20-4021-8076-CF855C36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8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0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1084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SLYTHERIN PYTHON TEAM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993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Team about?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/>
              <a:t>It’s about drive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we stay hungry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it’s about power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we devour</a:t>
            </a: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66" y="2151249"/>
            <a:ext cx="3084010" cy="16053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51249"/>
            <a:ext cx="3147296" cy="1771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65" y="4648200"/>
            <a:ext cx="3084010" cy="2053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704022"/>
            <a:ext cx="3147296" cy="17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will be discussed today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Tour to DEVSNEST website and Discord server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Quick introduction of every team member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Your expectations and suggestions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Permanent scrum timing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Role and responsibilities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Feedback 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18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34075"/>
            <a:ext cx="38100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70014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1905000"/>
            <a:ext cx="1034142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220"/>
            <a:ext cx="914400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87</Words>
  <Application>Microsoft Office PowerPoint</Application>
  <PresentationFormat>On-screen Show (4:3)</PresentationFormat>
  <Paragraphs>39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What is this Team about?</vt:lpstr>
      <vt:lpstr>What will be discussed today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</dc:creator>
  <cp:lastModifiedBy>Mohit</cp:lastModifiedBy>
  <cp:revision>8</cp:revision>
  <dcterms:created xsi:type="dcterms:W3CDTF">2022-08-29T08:45:53Z</dcterms:created>
  <dcterms:modified xsi:type="dcterms:W3CDTF">2022-08-29T11:25:44Z</dcterms:modified>
</cp:coreProperties>
</file>