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 autoAdjust="0"/>
    <p:restoredTop sz="94660"/>
  </p:normalViewPr>
  <p:slideViewPr>
    <p:cSldViewPr snapToGrid="0">
      <p:cViewPr>
        <p:scale>
          <a:sx n="67" d="100"/>
          <a:sy n="67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7122C-6FDA-40F4-8141-151B4CC0B5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6F939B7-BBC8-4F39-852F-5742FD644387}">
      <dgm:prSet/>
      <dgm:spPr/>
      <dgm:t>
        <a:bodyPr/>
        <a:lstStyle/>
        <a:p>
          <a:r>
            <a:rPr lang="en-US"/>
            <a:t>Dataset: Boston Property Assessment Dataset.</a:t>
          </a:r>
        </a:p>
      </dgm:t>
    </dgm:pt>
    <dgm:pt modelId="{E6266FF8-4A34-4875-8F2B-E60909938FAB}" type="parTrans" cxnId="{B8888202-88F6-40C2-A9A1-62DAB34A5B89}">
      <dgm:prSet/>
      <dgm:spPr/>
      <dgm:t>
        <a:bodyPr/>
        <a:lstStyle/>
        <a:p>
          <a:endParaRPr lang="en-US"/>
        </a:p>
      </dgm:t>
    </dgm:pt>
    <dgm:pt modelId="{67DC1E3A-1269-4EF1-9E6E-4AB50C68EFAA}" type="sibTrans" cxnId="{B8888202-88F6-40C2-A9A1-62DAB34A5B89}">
      <dgm:prSet/>
      <dgm:spPr/>
      <dgm:t>
        <a:bodyPr/>
        <a:lstStyle/>
        <a:p>
          <a:endParaRPr lang="en-US"/>
        </a:p>
      </dgm:t>
    </dgm:pt>
    <dgm:pt modelId="{9A16AFE2-7C08-4C76-97CE-32C731FB033A}">
      <dgm:prSet/>
      <dgm:spPr/>
      <dgm:t>
        <a:bodyPr/>
        <a:lstStyle/>
        <a:p>
          <a:r>
            <a:rPr lang="en-US"/>
            <a:t>Attributes: 75</a:t>
          </a:r>
        </a:p>
      </dgm:t>
    </dgm:pt>
    <dgm:pt modelId="{D36A6540-F2A7-4949-A416-70056B077FA0}" type="parTrans" cxnId="{36DABBF6-B74B-404B-818E-19DBB49B4874}">
      <dgm:prSet/>
      <dgm:spPr/>
      <dgm:t>
        <a:bodyPr/>
        <a:lstStyle/>
        <a:p>
          <a:endParaRPr lang="en-US"/>
        </a:p>
      </dgm:t>
    </dgm:pt>
    <dgm:pt modelId="{F31581F1-6D5A-4ED0-9CEB-85E87C37A048}" type="sibTrans" cxnId="{36DABBF6-B74B-404B-818E-19DBB49B4874}">
      <dgm:prSet/>
      <dgm:spPr/>
      <dgm:t>
        <a:bodyPr/>
        <a:lstStyle/>
        <a:p>
          <a:endParaRPr lang="en-US"/>
        </a:p>
      </dgm:t>
    </dgm:pt>
    <dgm:pt modelId="{68F16820-E303-4B59-939D-B8D66A1C770C}">
      <dgm:prSet/>
      <dgm:spPr/>
      <dgm:t>
        <a:bodyPr/>
        <a:lstStyle/>
        <a:p>
          <a:r>
            <a:rPr lang="en-US" dirty="0"/>
            <a:t>Entries: Around 175k</a:t>
          </a:r>
        </a:p>
      </dgm:t>
    </dgm:pt>
    <dgm:pt modelId="{1B2B2D35-5EAA-4265-92AD-F98C4BAA9DAF}" type="parTrans" cxnId="{51AF3C59-9841-4723-8081-CC5440FD51F1}">
      <dgm:prSet/>
      <dgm:spPr/>
      <dgm:t>
        <a:bodyPr/>
        <a:lstStyle/>
        <a:p>
          <a:endParaRPr lang="en-US"/>
        </a:p>
      </dgm:t>
    </dgm:pt>
    <dgm:pt modelId="{180E1707-3B55-470D-8868-A631FECD979D}" type="sibTrans" cxnId="{51AF3C59-9841-4723-8081-CC5440FD51F1}">
      <dgm:prSet/>
      <dgm:spPr/>
      <dgm:t>
        <a:bodyPr/>
        <a:lstStyle/>
        <a:p>
          <a:endParaRPr lang="en-US"/>
        </a:p>
      </dgm:t>
    </dgm:pt>
    <dgm:pt modelId="{9E71D12C-A8F2-4C45-95CD-9FA95C3F5012}" type="pres">
      <dgm:prSet presAssocID="{1087122C-6FDA-40F4-8141-151B4CC0B549}" presName="root" presStyleCnt="0">
        <dgm:presLayoutVars>
          <dgm:dir/>
          <dgm:resizeHandles val="exact"/>
        </dgm:presLayoutVars>
      </dgm:prSet>
      <dgm:spPr/>
    </dgm:pt>
    <dgm:pt modelId="{FFD9A8DB-0A5C-4B1E-B837-FB577F5449C3}" type="pres">
      <dgm:prSet presAssocID="{F6F939B7-BBC8-4F39-852F-5742FD644387}" presName="compNode" presStyleCnt="0"/>
      <dgm:spPr/>
    </dgm:pt>
    <dgm:pt modelId="{870F18F9-289D-420E-AC50-D6D4C54AC91A}" type="pres">
      <dgm:prSet presAssocID="{F6F939B7-BBC8-4F39-852F-5742FD6443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3B31A8E-FCCC-4AA6-A7A0-5C182A8445C3}" type="pres">
      <dgm:prSet presAssocID="{F6F939B7-BBC8-4F39-852F-5742FD644387}" presName="spaceRect" presStyleCnt="0"/>
      <dgm:spPr/>
    </dgm:pt>
    <dgm:pt modelId="{9B1BFAF4-5076-4970-9CED-14C43664AC7E}" type="pres">
      <dgm:prSet presAssocID="{F6F939B7-BBC8-4F39-852F-5742FD644387}" presName="textRect" presStyleLbl="revTx" presStyleIdx="0" presStyleCnt="3">
        <dgm:presLayoutVars>
          <dgm:chMax val="1"/>
          <dgm:chPref val="1"/>
        </dgm:presLayoutVars>
      </dgm:prSet>
      <dgm:spPr/>
    </dgm:pt>
    <dgm:pt modelId="{DA9A1D81-F11C-432D-A686-F9C6ED92598E}" type="pres">
      <dgm:prSet presAssocID="{67DC1E3A-1269-4EF1-9E6E-4AB50C68EFAA}" presName="sibTrans" presStyleCnt="0"/>
      <dgm:spPr/>
    </dgm:pt>
    <dgm:pt modelId="{8A5E3FBE-8D65-4820-B871-69591C64D45A}" type="pres">
      <dgm:prSet presAssocID="{9A16AFE2-7C08-4C76-97CE-32C731FB033A}" presName="compNode" presStyleCnt="0"/>
      <dgm:spPr/>
    </dgm:pt>
    <dgm:pt modelId="{A6BC9C25-276A-4CC0-800A-CE502C8BD8AC}" type="pres">
      <dgm:prSet presAssocID="{9A16AFE2-7C08-4C76-97CE-32C731FB03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02F5CA8-8A44-49E0-96DC-3A5101E485B3}" type="pres">
      <dgm:prSet presAssocID="{9A16AFE2-7C08-4C76-97CE-32C731FB033A}" presName="spaceRect" presStyleCnt="0"/>
      <dgm:spPr/>
    </dgm:pt>
    <dgm:pt modelId="{107FD04F-8C4D-4F9B-A3E5-66E2EADE381F}" type="pres">
      <dgm:prSet presAssocID="{9A16AFE2-7C08-4C76-97CE-32C731FB033A}" presName="textRect" presStyleLbl="revTx" presStyleIdx="1" presStyleCnt="3">
        <dgm:presLayoutVars>
          <dgm:chMax val="1"/>
          <dgm:chPref val="1"/>
        </dgm:presLayoutVars>
      </dgm:prSet>
      <dgm:spPr/>
    </dgm:pt>
    <dgm:pt modelId="{4551BC1A-6986-42C4-8EBE-50F479884690}" type="pres">
      <dgm:prSet presAssocID="{F31581F1-6D5A-4ED0-9CEB-85E87C37A048}" presName="sibTrans" presStyleCnt="0"/>
      <dgm:spPr/>
    </dgm:pt>
    <dgm:pt modelId="{D1786112-81E7-46E4-9B4E-91A509ACB72F}" type="pres">
      <dgm:prSet presAssocID="{68F16820-E303-4B59-939D-B8D66A1C770C}" presName="compNode" presStyleCnt="0"/>
      <dgm:spPr/>
    </dgm:pt>
    <dgm:pt modelId="{B5F4AA1C-43BE-4461-AC14-AAD36716FAC2}" type="pres">
      <dgm:prSet presAssocID="{68F16820-E303-4B59-939D-B8D66A1C77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F54E6350-BE52-44F1-A3BB-04094485214E}" type="pres">
      <dgm:prSet presAssocID="{68F16820-E303-4B59-939D-B8D66A1C770C}" presName="spaceRect" presStyleCnt="0"/>
      <dgm:spPr/>
    </dgm:pt>
    <dgm:pt modelId="{55A238DA-6A6B-4601-B10A-4F39D6C78944}" type="pres">
      <dgm:prSet presAssocID="{68F16820-E303-4B59-939D-B8D66A1C77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8888202-88F6-40C2-A9A1-62DAB34A5B89}" srcId="{1087122C-6FDA-40F4-8141-151B4CC0B549}" destId="{F6F939B7-BBC8-4F39-852F-5742FD644387}" srcOrd="0" destOrd="0" parTransId="{E6266FF8-4A34-4875-8F2B-E60909938FAB}" sibTransId="{67DC1E3A-1269-4EF1-9E6E-4AB50C68EFAA}"/>
    <dgm:cxn modelId="{70165822-2863-AF41-A759-DBA5FA8D424F}" type="presOf" srcId="{1087122C-6FDA-40F4-8141-151B4CC0B549}" destId="{9E71D12C-A8F2-4C45-95CD-9FA95C3F5012}" srcOrd="0" destOrd="0" presId="urn:microsoft.com/office/officeart/2018/2/layout/IconLabelList"/>
    <dgm:cxn modelId="{51AF3C59-9841-4723-8081-CC5440FD51F1}" srcId="{1087122C-6FDA-40F4-8141-151B4CC0B549}" destId="{68F16820-E303-4B59-939D-B8D66A1C770C}" srcOrd="2" destOrd="0" parTransId="{1B2B2D35-5EAA-4265-92AD-F98C4BAA9DAF}" sibTransId="{180E1707-3B55-470D-8868-A631FECD979D}"/>
    <dgm:cxn modelId="{09CE94AA-F340-F748-94A6-C1E35C8DD92C}" type="presOf" srcId="{68F16820-E303-4B59-939D-B8D66A1C770C}" destId="{55A238DA-6A6B-4601-B10A-4F39D6C78944}" srcOrd="0" destOrd="0" presId="urn:microsoft.com/office/officeart/2018/2/layout/IconLabelList"/>
    <dgm:cxn modelId="{4FE85CB0-45AE-CD4B-B55F-7D502F3BBFAB}" type="presOf" srcId="{9A16AFE2-7C08-4C76-97CE-32C731FB033A}" destId="{107FD04F-8C4D-4F9B-A3E5-66E2EADE381F}" srcOrd="0" destOrd="0" presId="urn:microsoft.com/office/officeart/2018/2/layout/IconLabelList"/>
    <dgm:cxn modelId="{FEA527BF-D4D9-C94C-ADE9-64272F7C8595}" type="presOf" srcId="{F6F939B7-BBC8-4F39-852F-5742FD644387}" destId="{9B1BFAF4-5076-4970-9CED-14C43664AC7E}" srcOrd="0" destOrd="0" presId="urn:microsoft.com/office/officeart/2018/2/layout/IconLabelList"/>
    <dgm:cxn modelId="{36DABBF6-B74B-404B-818E-19DBB49B4874}" srcId="{1087122C-6FDA-40F4-8141-151B4CC0B549}" destId="{9A16AFE2-7C08-4C76-97CE-32C731FB033A}" srcOrd="1" destOrd="0" parTransId="{D36A6540-F2A7-4949-A416-70056B077FA0}" sibTransId="{F31581F1-6D5A-4ED0-9CEB-85E87C37A048}"/>
    <dgm:cxn modelId="{B0031780-383D-5C49-BD83-B4C4D1E4B481}" type="presParOf" srcId="{9E71D12C-A8F2-4C45-95CD-9FA95C3F5012}" destId="{FFD9A8DB-0A5C-4B1E-B837-FB577F5449C3}" srcOrd="0" destOrd="0" presId="urn:microsoft.com/office/officeart/2018/2/layout/IconLabelList"/>
    <dgm:cxn modelId="{BC42CCED-82B5-AC48-8A0B-2C481E18EB61}" type="presParOf" srcId="{FFD9A8DB-0A5C-4B1E-B837-FB577F5449C3}" destId="{870F18F9-289D-420E-AC50-D6D4C54AC91A}" srcOrd="0" destOrd="0" presId="urn:microsoft.com/office/officeart/2018/2/layout/IconLabelList"/>
    <dgm:cxn modelId="{7EA31CDA-591E-D349-BB32-A9EB0032A241}" type="presParOf" srcId="{FFD9A8DB-0A5C-4B1E-B837-FB577F5449C3}" destId="{43B31A8E-FCCC-4AA6-A7A0-5C182A8445C3}" srcOrd="1" destOrd="0" presId="urn:microsoft.com/office/officeart/2018/2/layout/IconLabelList"/>
    <dgm:cxn modelId="{E41C75B0-9477-6242-8157-38C379E92987}" type="presParOf" srcId="{FFD9A8DB-0A5C-4B1E-B837-FB577F5449C3}" destId="{9B1BFAF4-5076-4970-9CED-14C43664AC7E}" srcOrd="2" destOrd="0" presId="urn:microsoft.com/office/officeart/2018/2/layout/IconLabelList"/>
    <dgm:cxn modelId="{AF1AA3DA-6E83-594B-B89D-C2ED64CFB7FC}" type="presParOf" srcId="{9E71D12C-A8F2-4C45-95CD-9FA95C3F5012}" destId="{DA9A1D81-F11C-432D-A686-F9C6ED92598E}" srcOrd="1" destOrd="0" presId="urn:microsoft.com/office/officeart/2018/2/layout/IconLabelList"/>
    <dgm:cxn modelId="{2154BEE2-D114-EA45-86BF-FE568C73188E}" type="presParOf" srcId="{9E71D12C-A8F2-4C45-95CD-9FA95C3F5012}" destId="{8A5E3FBE-8D65-4820-B871-69591C64D45A}" srcOrd="2" destOrd="0" presId="urn:microsoft.com/office/officeart/2018/2/layout/IconLabelList"/>
    <dgm:cxn modelId="{0776E758-7153-9049-A3C6-FECD84024AB0}" type="presParOf" srcId="{8A5E3FBE-8D65-4820-B871-69591C64D45A}" destId="{A6BC9C25-276A-4CC0-800A-CE502C8BD8AC}" srcOrd="0" destOrd="0" presId="urn:microsoft.com/office/officeart/2018/2/layout/IconLabelList"/>
    <dgm:cxn modelId="{33DF8A5A-11B1-5F43-A25A-A9C3DB67F376}" type="presParOf" srcId="{8A5E3FBE-8D65-4820-B871-69591C64D45A}" destId="{102F5CA8-8A44-49E0-96DC-3A5101E485B3}" srcOrd="1" destOrd="0" presId="urn:microsoft.com/office/officeart/2018/2/layout/IconLabelList"/>
    <dgm:cxn modelId="{BADC53F9-500D-F049-9930-4F7B3FCD6D8B}" type="presParOf" srcId="{8A5E3FBE-8D65-4820-B871-69591C64D45A}" destId="{107FD04F-8C4D-4F9B-A3E5-66E2EADE381F}" srcOrd="2" destOrd="0" presId="urn:microsoft.com/office/officeart/2018/2/layout/IconLabelList"/>
    <dgm:cxn modelId="{582B0272-9FA0-3C44-A159-42D1CD5675A6}" type="presParOf" srcId="{9E71D12C-A8F2-4C45-95CD-9FA95C3F5012}" destId="{4551BC1A-6986-42C4-8EBE-50F479884690}" srcOrd="3" destOrd="0" presId="urn:microsoft.com/office/officeart/2018/2/layout/IconLabelList"/>
    <dgm:cxn modelId="{0EADFFF1-8680-E04D-A379-8BD817D3EC0A}" type="presParOf" srcId="{9E71D12C-A8F2-4C45-95CD-9FA95C3F5012}" destId="{D1786112-81E7-46E4-9B4E-91A509ACB72F}" srcOrd="4" destOrd="0" presId="urn:microsoft.com/office/officeart/2018/2/layout/IconLabelList"/>
    <dgm:cxn modelId="{0D09E838-CC32-3A43-B0D1-0799BAD33D4A}" type="presParOf" srcId="{D1786112-81E7-46E4-9B4E-91A509ACB72F}" destId="{B5F4AA1C-43BE-4461-AC14-AAD36716FAC2}" srcOrd="0" destOrd="0" presId="urn:microsoft.com/office/officeart/2018/2/layout/IconLabelList"/>
    <dgm:cxn modelId="{419A83CB-F4C4-7E47-B05B-6876C9BB641C}" type="presParOf" srcId="{D1786112-81E7-46E4-9B4E-91A509ACB72F}" destId="{F54E6350-BE52-44F1-A3BB-04094485214E}" srcOrd="1" destOrd="0" presId="urn:microsoft.com/office/officeart/2018/2/layout/IconLabelList"/>
    <dgm:cxn modelId="{6DBD4121-8D6D-0A49-88FA-59C0824AFFFE}" type="presParOf" srcId="{D1786112-81E7-46E4-9B4E-91A509ACB72F}" destId="{55A238DA-6A6B-4601-B10A-4F39D6C789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C1042C-0239-4FEC-9363-E8DBBFDAD1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7D5255-7392-4A79-A777-4EA3670AA4A5}">
      <dgm:prSet/>
      <dgm:spPr/>
      <dgm:t>
        <a:bodyPr/>
        <a:lstStyle/>
        <a:p>
          <a:r>
            <a:rPr lang="en-US"/>
            <a:t>Approach to communicate with data</a:t>
          </a:r>
        </a:p>
      </dgm:t>
    </dgm:pt>
    <dgm:pt modelId="{67DFD3FF-37C8-4CB9-85DF-FD4FE83A077B}" type="parTrans" cxnId="{F146B03F-529C-405F-9354-C0F4C7590705}">
      <dgm:prSet/>
      <dgm:spPr/>
      <dgm:t>
        <a:bodyPr/>
        <a:lstStyle/>
        <a:p>
          <a:endParaRPr lang="en-US"/>
        </a:p>
      </dgm:t>
    </dgm:pt>
    <dgm:pt modelId="{1D43399C-DA16-4315-92C4-AA53AC78C9CB}" type="sibTrans" cxnId="{F146B03F-529C-405F-9354-C0F4C7590705}">
      <dgm:prSet/>
      <dgm:spPr/>
      <dgm:t>
        <a:bodyPr/>
        <a:lstStyle/>
        <a:p>
          <a:endParaRPr lang="en-US"/>
        </a:p>
      </dgm:t>
    </dgm:pt>
    <dgm:pt modelId="{3B8B2958-78A5-48B0-8AE7-73F11C7FB481}">
      <dgm:prSet/>
      <dgm:spPr/>
      <dgm:t>
        <a:bodyPr/>
        <a:lstStyle/>
        <a:p>
          <a:r>
            <a:rPr lang="en-US"/>
            <a:t>Three key elements : data, visualizations and narrative</a:t>
          </a:r>
        </a:p>
      </dgm:t>
    </dgm:pt>
    <dgm:pt modelId="{F49383E3-EDF0-435C-B7B2-0C08A3F8F899}" type="parTrans" cxnId="{5DED66FF-F2B5-4AB8-B453-22262EB6A37C}">
      <dgm:prSet/>
      <dgm:spPr/>
      <dgm:t>
        <a:bodyPr/>
        <a:lstStyle/>
        <a:p>
          <a:endParaRPr lang="en-US"/>
        </a:p>
      </dgm:t>
    </dgm:pt>
    <dgm:pt modelId="{92A6D9A1-7F2C-48AC-BFB3-1D0B675A3D1F}" type="sibTrans" cxnId="{5DED66FF-F2B5-4AB8-B453-22262EB6A37C}">
      <dgm:prSet/>
      <dgm:spPr/>
      <dgm:t>
        <a:bodyPr/>
        <a:lstStyle/>
        <a:p>
          <a:endParaRPr lang="en-US"/>
        </a:p>
      </dgm:t>
    </dgm:pt>
    <dgm:pt modelId="{509B8C6A-4506-4036-93FD-D3528D357C9B}">
      <dgm:prSet/>
      <dgm:spPr/>
      <dgm:t>
        <a:bodyPr/>
        <a:lstStyle/>
        <a:p>
          <a:r>
            <a:rPr lang="en-US"/>
            <a:t>Our dataset allows us to revolve around various properties in the area of Boston .</a:t>
          </a:r>
        </a:p>
      </dgm:t>
    </dgm:pt>
    <dgm:pt modelId="{5F4E8EF9-7ED4-4383-8ADC-96BE9A38C87D}" type="parTrans" cxnId="{EE8518BE-83EA-4BB6-8887-A9344C3BAD7A}">
      <dgm:prSet/>
      <dgm:spPr/>
      <dgm:t>
        <a:bodyPr/>
        <a:lstStyle/>
        <a:p>
          <a:endParaRPr lang="en-US"/>
        </a:p>
      </dgm:t>
    </dgm:pt>
    <dgm:pt modelId="{472C68E0-DE23-4A52-8062-C8241CA8D866}" type="sibTrans" cxnId="{EE8518BE-83EA-4BB6-8887-A9344C3BAD7A}">
      <dgm:prSet/>
      <dgm:spPr/>
      <dgm:t>
        <a:bodyPr/>
        <a:lstStyle/>
        <a:p>
          <a:endParaRPr lang="en-US"/>
        </a:p>
      </dgm:t>
    </dgm:pt>
    <dgm:pt modelId="{9AC36A0F-FC91-4258-A3FE-F574B4094476}" type="pres">
      <dgm:prSet presAssocID="{F2C1042C-0239-4FEC-9363-E8DBBFDAD1C6}" presName="root" presStyleCnt="0">
        <dgm:presLayoutVars>
          <dgm:dir/>
          <dgm:resizeHandles val="exact"/>
        </dgm:presLayoutVars>
      </dgm:prSet>
      <dgm:spPr/>
    </dgm:pt>
    <dgm:pt modelId="{2228478D-8F8A-4D48-A0A7-89AD13B4FC4A}" type="pres">
      <dgm:prSet presAssocID="{E37D5255-7392-4A79-A777-4EA3670AA4A5}" presName="compNode" presStyleCnt="0"/>
      <dgm:spPr/>
    </dgm:pt>
    <dgm:pt modelId="{0FB010F5-63F1-4B68-A048-27C7FCAA2409}" type="pres">
      <dgm:prSet presAssocID="{E37D5255-7392-4A79-A777-4EA3670AA4A5}" presName="bgRect" presStyleLbl="bgShp" presStyleIdx="0" presStyleCnt="3"/>
      <dgm:spPr/>
    </dgm:pt>
    <dgm:pt modelId="{A7723611-9914-4E08-A234-CBD06290089D}" type="pres">
      <dgm:prSet presAssocID="{E37D5255-7392-4A79-A777-4EA3670AA4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2D6741D-D55C-4752-8B81-8A22F600381F}" type="pres">
      <dgm:prSet presAssocID="{E37D5255-7392-4A79-A777-4EA3670AA4A5}" presName="spaceRect" presStyleCnt="0"/>
      <dgm:spPr/>
    </dgm:pt>
    <dgm:pt modelId="{3FA10DAC-F3B9-4A00-9CDE-454685FD7CFE}" type="pres">
      <dgm:prSet presAssocID="{E37D5255-7392-4A79-A777-4EA3670AA4A5}" presName="parTx" presStyleLbl="revTx" presStyleIdx="0" presStyleCnt="3">
        <dgm:presLayoutVars>
          <dgm:chMax val="0"/>
          <dgm:chPref val="0"/>
        </dgm:presLayoutVars>
      </dgm:prSet>
      <dgm:spPr/>
    </dgm:pt>
    <dgm:pt modelId="{CDEE7A26-F66D-4662-8A72-AFD3E8CBECE6}" type="pres">
      <dgm:prSet presAssocID="{1D43399C-DA16-4315-92C4-AA53AC78C9CB}" presName="sibTrans" presStyleCnt="0"/>
      <dgm:spPr/>
    </dgm:pt>
    <dgm:pt modelId="{90D50C01-FA18-4A27-ABB1-2E915B5F799D}" type="pres">
      <dgm:prSet presAssocID="{3B8B2958-78A5-48B0-8AE7-73F11C7FB481}" presName="compNode" presStyleCnt="0"/>
      <dgm:spPr/>
    </dgm:pt>
    <dgm:pt modelId="{5D18CC23-B500-4E84-9704-D28D1C218E2E}" type="pres">
      <dgm:prSet presAssocID="{3B8B2958-78A5-48B0-8AE7-73F11C7FB481}" presName="bgRect" presStyleLbl="bgShp" presStyleIdx="1" presStyleCnt="3"/>
      <dgm:spPr/>
    </dgm:pt>
    <dgm:pt modelId="{ED9FD7A6-F5E6-4806-A635-715DE88507A4}" type="pres">
      <dgm:prSet presAssocID="{3B8B2958-78A5-48B0-8AE7-73F11C7FB4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865CE18-FFB3-424F-B3C4-A0DDBDA1B965}" type="pres">
      <dgm:prSet presAssocID="{3B8B2958-78A5-48B0-8AE7-73F11C7FB481}" presName="spaceRect" presStyleCnt="0"/>
      <dgm:spPr/>
    </dgm:pt>
    <dgm:pt modelId="{5718A004-D708-40B4-A972-8A29A0570700}" type="pres">
      <dgm:prSet presAssocID="{3B8B2958-78A5-48B0-8AE7-73F11C7FB481}" presName="parTx" presStyleLbl="revTx" presStyleIdx="1" presStyleCnt="3">
        <dgm:presLayoutVars>
          <dgm:chMax val="0"/>
          <dgm:chPref val="0"/>
        </dgm:presLayoutVars>
      </dgm:prSet>
      <dgm:spPr/>
    </dgm:pt>
    <dgm:pt modelId="{1D919495-0EE0-48E3-800B-A4058020A2AA}" type="pres">
      <dgm:prSet presAssocID="{92A6D9A1-7F2C-48AC-BFB3-1D0B675A3D1F}" presName="sibTrans" presStyleCnt="0"/>
      <dgm:spPr/>
    </dgm:pt>
    <dgm:pt modelId="{8E2C3DCA-12E3-40F9-8F1D-A4F2459A00D7}" type="pres">
      <dgm:prSet presAssocID="{509B8C6A-4506-4036-93FD-D3528D357C9B}" presName="compNode" presStyleCnt="0"/>
      <dgm:spPr/>
    </dgm:pt>
    <dgm:pt modelId="{A0DEE1DC-6610-44D6-931D-31C27ED82D4C}" type="pres">
      <dgm:prSet presAssocID="{509B8C6A-4506-4036-93FD-D3528D357C9B}" presName="bgRect" presStyleLbl="bgShp" presStyleIdx="2" presStyleCnt="3"/>
      <dgm:spPr/>
    </dgm:pt>
    <dgm:pt modelId="{F175702F-CBDD-414F-946E-4E9D427C01F2}" type="pres">
      <dgm:prSet presAssocID="{509B8C6A-4506-4036-93FD-D3528D357C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85C5DFB-01C8-4D73-83F6-C5C112699BB6}" type="pres">
      <dgm:prSet presAssocID="{509B8C6A-4506-4036-93FD-D3528D357C9B}" presName="spaceRect" presStyleCnt="0"/>
      <dgm:spPr/>
    </dgm:pt>
    <dgm:pt modelId="{A1A3EB8C-22E5-497E-97C7-C904CDDB8061}" type="pres">
      <dgm:prSet presAssocID="{509B8C6A-4506-4036-93FD-D3528D357C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46B03F-529C-405F-9354-C0F4C7590705}" srcId="{F2C1042C-0239-4FEC-9363-E8DBBFDAD1C6}" destId="{E37D5255-7392-4A79-A777-4EA3670AA4A5}" srcOrd="0" destOrd="0" parTransId="{67DFD3FF-37C8-4CB9-85DF-FD4FE83A077B}" sibTransId="{1D43399C-DA16-4315-92C4-AA53AC78C9CB}"/>
    <dgm:cxn modelId="{2CD119B2-98E8-40B5-888F-BDA02C7B2138}" type="presOf" srcId="{E37D5255-7392-4A79-A777-4EA3670AA4A5}" destId="{3FA10DAC-F3B9-4A00-9CDE-454685FD7CFE}" srcOrd="0" destOrd="0" presId="urn:microsoft.com/office/officeart/2018/2/layout/IconVerticalSolidList"/>
    <dgm:cxn modelId="{EE8518BE-83EA-4BB6-8887-A9344C3BAD7A}" srcId="{F2C1042C-0239-4FEC-9363-E8DBBFDAD1C6}" destId="{509B8C6A-4506-4036-93FD-D3528D357C9B}" srcOrd="2" destOrd="0" parTransId="{5F4E8EF9-7ED4-4383-8ADC-96BE9A38C87D}" sibTransId="{472C68E0-DE23-4A52-8062-C8241CA8D866}"/>
    <dgm:cxn modelId="{062D3BC3-6C18-4AFD-B682-9C42D349E654}" type="presOf" srcId="{F2C1042C-0239-4FEC-9363-E8DBBFDAD1C6}" destId="{9AC36A0F-FC91-4258-A3FE-F574B4094476}" srcOrd="0" destOrd="0" presId="urn:microsoft.com/office/officeart/2018/2/layout/IconVerticalSolidList"/>
    <dgm:cxn modelId="{D4C041C9-DE45-400B-8617-6AC94ADA416C}" type="presOf" srcId="{509B8C6A-4506-4036-93FD-D3528D357C9B}" destId="{A1A3EB8C-22E5-497E-97C7-C904CDDB8061}" srcOrd="0" destOrd="0" presId="urn:microsoft.com/office/officeart/2018/2/layout/IconVerticalSolidList"/>
    <dgm:cxn modelId="{FC3206F0-C9EB-4C73-B617-21A208BA8DD3}" type="presOf" srcId="{3B8B2958-78A5-48B0-8AE7-73F11C7FB481}" destId="{5718A004-D708-40B4-A972-8A29A0570700}" srcOrd="0" destOrd="0" presId="urn:microsoft.com/office/officeart/2018/2/layout/IconVerticalSolidList"/>
    <dgm:cxn modelId="{5DED66FF-F2B5-4AB8-B453-22262EB6A37C}" srcId="{F2C1042C-0239-4FEC-9363-E8DBBFDAD1C6}" destId="{3B8B2958-78A5-48B0-8AE7-73F11C7FB481}" srcOrd="1" destOrd="0" parTransId="{F49383E3-EDF0-435C-B7B2-0C08A3F8F899}" sibTransId="{92A6D9A1-7F2C-48AC-BFB3-1D0B675A3D1F}"/>
    <dgm:cxn modelId="{28967347-2CCE-4008-B7D2-31A973F87771}" type="presParOf" srcId="{9AC36A0F-FC91-4258-A3FE-F574B4094476}" destId="{2228478D-8F8A-4D48-A0A7-89AD13B4FC4A}" srcOrd="0" destOrd="0" presId="urn:microsoft.com/office/officeart/2018/2/layout/IconVerticalSolidList"/>
    <dgm:cxn modelId="{7FE6C71D-FFDD-46BB-BAA0-134F6966CF6A}" type="presParOf" srcId="{2228478D-8F8A-4D48-A0A7-89AD13B4FC4A}" destId="{0FB010F5-63F1-4B68-A048-27C7FCAA2409}" srcOrd="0" destOrd="0" presId="urn:microsoft.com/office/officeart/2018/2/layout/IconVerticalSolidList"/>
    <dgm:cxn modelId="{01BC4CAB-D460-4C04-885C-099AD00ED8CF}" type="presParOf" srcId="{2228478D-8F8A-4D48-A0A7-89AD13B4FC4A}" destId="{A7723611-9914-4E08-A234-CBD06290089D}" srcOrd="1" destOrd="0" presId="urn:microsoft.com/office/officeart/2018/2/layout/IconVerticalSolidList"/>
    <dgm:cxn modelId="{0D6ADBCE-B3B0-4D9E-837F-B2F9F2E17A8A}" type="presParOf" srcId="{2228478D-8F8A-4D48-A0A7-89AD13B4FC4A}" destId="{52D6741D-D55C-4752-8B81-8A22F600381F}" srcOrd="2" destOrd="0" presId="urn:microsoft.com/office/officeart/2018/2/layout/IconVerticalSolidList"/>
    <dgm:cxn modelId="{EFC58061-111A-45F3-ADA2-A719EEC28D7D}" type="presParOf" srcId="{2228478D-8F8A-4D48-A0A7-89AD13B4FC4A}" destId="{3FA10DAC-F3B9-4A00-9CDE-454685FD7CFE}" srcOrd="3" destOrd="0" presId="urn:microsoft.com/office/officeart/2018/2/layout/IconVerticalSolidList"/>
    <dgm:cxn modelId="{6B0D5993-C7F5-4A84-B0B2-D64D8A1AD3FF}" type="presParOf" srcId="{9AC36A0F-FC91-4258-A3FE-F574B4094476}" destId="{CDEE7A26-F66D-4662-8A72-AFD3E8CBECE6}" srcOrd="1" destOrd="0" presId="urn:microsoft.com/office/officeart/2018/2/layout/IconVerticalSolidList"/>
    <dgm:cxn modelId="{0109DB00-332E-4189-BCAD-2807FD80C82A}" type="presParOf" srcId="{9AC36A0F-FC91-4258-A3FE-F574B4094476}" destId="{90D50C01-FA18-4A27-ABB1-2E915B5F799D}" srcOrd="2" destOrd="0" presId="urn:microsoft.com/office/officeart/2018/2/layout/IconVerticalSolidList"/>
    <dgm:cxn modelId="{B1B2E5F6-16DA-46C7-9157-DFA4204DC7EA}" type="presParOf" srcId="{90D50C01-FA18-4A27-ABB1-2E915B5F799D}" destId="{5D18CC23-B500-4E84-9704-D28D1C218E2E}" srcOrd="0" destOrd="0" presId="urn:microsoft.com/office/officeart/2018/2/layout/IconVerticalSolidList"/>
    <dgm:cxn modelId="{7B0F9505-0B49-47BB-9B6C-82E78BD89506}" type="presParOf" srcId="{90D50C01-FA18-4A27-ABB1-2E915B5F799D}" destId="{ED9FD7A6-F5E6-4806-A635-715DE88507A4}" srcOrd="1" destOrd="0" presId="urn:microsoft.com/office/officeart/2018/2/layout/IconVerticalSolidList"/>
    <dgm:cxn modelId="{93902C16-D5DC-4569-887A-4574112BF5FC}" type="presParOf" srcId="{90D50C01-FA18-4A27-ABB1-2E915B5F799D}" destId="{F865CE18-FFB3-424F-B3C4-A0DDBDA1B965}" srcOrd="2" destOrd="0" presId="urn:microsoft.com/office/officeart/2018/2/layout/IconVerticalSolidList"/>
    <dgm:cxn modelId="{8A04CD9A-02AF-4317-9DB2-59E2A1EAF7AA}" type="presParOf" srcId="{90D50C01-FA18-4A27-ABB1-2E915B5F799D}" destId="{5718A004-D708-40B4-A972-8A29A0570700}" srcOrd="3" destOrd="0" presId="urn:microsoft.com/office/officeart/2018/2/layout/IconVerticalSolidList"/>
    <dgm:cxn modelId="{3149C54A-0EE3-477F-876D-00C014B2292F}" type="presParOf" srcId="{9AC36A0F-FC91-4258-A3FE-F574B4094476}" destId="{1D919495-0EE0-48E3-800B-A4058020A2AA}" srcOrd="3" destOrd="0" presId="urn:microsoft.com/office/officeart/2018/2/layout/IconVerticalSolidList"/>
    <dgm:cxn modelId="{16819427-DA73-462D-A5A0-AD0111156AC8}" type="presParOf" srcId="{9AC36A0F-FC91-4258-A3FE-F574B4094476}" destId="{8E2C3DCA-12E3-40F9-8F1D-A4F2459A00D7}" srcOrd="4" destOrd="0" presId="urn:microsoft.com/office/officeart/2018/2/layout/IconVerticalSolidList"/>
    <dgm:cxn modelId="{D8AF5846-A045-476B-84A7-2B0D190AAC86}" type="presParOf" srcId="{8E2C3DCA-12E3-40F9-8F1D-A4F2459A00D7}" destId="{A0DEE1DC-6610-44D6-931D-31C27ED82D4C}" srcOrd="0" destOrd="0" presId="urn:microsoft.com/office/officeart/2018/2/layout/IconVerticalSolidList"/>
    <dgm:cxn modelId="{DC623FC7-A8A7-45E9-AE73-790A8D415C59}" type="presParOf" srcId="{8E2C3DCA-12E3-40F9-8F1D-A4F2459A00D7}" destId="{F175702F-CBDD-414F-946E-4E9D427C01F2}" srcOrd="1" destOrd="0" presId="urn:microsoft.com/office/officeart/2018/2/layout/IconVerticalSolidList"/>
    <dgm:cxn modelId="{73CED188-B1CE-4198-94B7-28D45A3B3A41}" type="presParOf" srcId="{8E2C3DCA-12E3-40F9-8F1D-A4F2459A00D7}" destId="{B85C5DFB-01C8-4D73-83F6-C5C112699BB6}" srcOrd="2" destOrd="0" presId="urn:microsoft.com/office/officeart/2018/2/layout/IconVerticalSolidList"/>
    <dgm:cxn modelId="{04972D1A-436C-445C-A7A2-835E09EF9801}" type="presParOf" srcId="{8E2C3DCA-12E3-40F9-8F1D-A4F2459A00D7}" destId="{A1A3EB8C-22E5-497E-97C7-C904CDDB80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EB97A4-08BD-493B-A364-708B4478B99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407CE3F-F224-46B4-8C64-63D94D3D9D90}">
      <dgm:prSet/>
      <dgm:spPr/>
      <dgm:t>
        <a:bodyPr/>
        <a:lstStyle/>
        <a:p>
          <a:pPr>
            <a:defRPr cap="all"/>
          </a:pPr>
          <a:r>
            <a:rPr lang="en-US"/>
            <a:t>Average pricing of areas.</a:t>
          </a:r>
        </a:p>
      </dgm:t>
    </dgm:pt>
    <dgm:pt modelId="{541544BC-F097-4562-BBAA-7351A60ABF97}" type="parTrans" cxnId="{91AE6467-C4F6-421B-8E32-B1D8A0F9C12B}">
      <dgm:prSet/>
      <dgm:spPr/>
      <dgm:t>
        <a:bodyPr/>
        <a:lstStyle/>
        <a:p>
          <a:endParaRPr lang="en-US"/>
        </a:p>
      </dgm:t>
    </dgm:pt>
    <dgm:pt modelId="{081E4EAE-87AF-4368-AD7B-A0DF2FE6A307}" type="sibTrans" cxnId="{91AE6467-C4F6-421B-8E32-B1D8A0F9C12B}">
      <dgm:prSet/>
      <dgm:spPr/>
      <dgm:t>
        <a:bodyPr/>
        <a:lstStyle/>
        <a:p>
          <a:endParaRPr lang="en-US"/>
        </a:p>
      </dgm:t>
    </dgm:pt>
    <dgm:pt modelId="{5F615DD5-DFFE-474F-96F7-F511E9D4DE44}">
      <dgm:prSet/>
      <dgm:spPr/>
      <dgm:t>
        <a:bodyPr/>
        <a:lstStyle/>
        <a:p>
          <a:pPr>
            <a:defRPr cap="all"/>
          </a:pPr>
          <a:r>
            <a:rPr lang="en-US"/>
            <a:t>Expected tax for the property.</a:t>
          </a:r>
        </a:p>
      </dgm:t>
    </dgm:pt>
    <dgm:pt modelId="{3E4E7FF5-99F8-491B-92B5-C17CA5C440CB}" type="parTrans" cxnId="{572699D4-E7F3-4859-BC58-166C42EDE430}">
      <dgm:prSet/>
      <dgm:spPr/>
      <dgm:t>
        <a:bodyPr/>
        <a:lstStyle/>
        <a:p>
          <a:endParaRPr lang="en-US"/>
        </a:p>
      </dgm:t>
    </dgm:pt>
    <dgm:pt modelId="{6A677660-0195-4395-ABBC-A14BF2E134A0}" type="sibTrans" cxnId="{572699D4-E7F3-4859-BC58-166C42EDE430}">
      <dgm:prSet/>
      <dgm:spPr/>
      <dgm:t>
        <a:bodyPr/>
        <a:lstStyle/>
        <a:p>
          <a:endParaRPr lang="en-US"/>
        </a:p>
      </dgm:t>
    </dgm:pt>
    <dgm:pt modelId="{0EFA075F-85CE-4980-8ED7-A7392A649637}">
      <dgm:prSet/>
      <dgm:spPr/>
      <dgm:t>
        <a:bodyPr/>
        <a:lstStyle/>
        <a:p>
          <a:pPr>
            <a:defRPr cap="all"/>
          </a:pPr>
          <a:r>
            <a:rPr lang="en-US"/>
            <a:t>Prime Location</a:t>
          </a:r>
        </a:p>
      </dgm:t>
    </dgm:pt>
    <dgm:pt modelId="{02E67120-1CC7-4854-A4E7-05631ABAF226}" type="parTrans" cxnId="{3F8ECE07-269A-47DA-85FC-5A228669B231}">
      <dgm:prSet/>
      <dgm:spPr/>
      <dgm:t>
        <a:bodyPr/>
        <a:lstStyle/>
        <a:p>
          <a:endParaRPr lang="en-US"/>
        </a:p>
      </dgm:t>
    </dgm:pt>
    <dgm:pt modelId="{864C8318-5517-423E-9908-76813D65EA3E}" type="sibTrans" cxnId="{3F8ECE07-269A-47DA-85FC-5A228669B231}">
      <dgm:prSet/>
      <dgm:spPr/>
      <dgm:t>
        <a:bodyPr/>
        <a:lstStyle/>
        <a:p>
          <a:endParaRPr lang="en-US"/>
        </a:p>
      </dgm:t>
    </dgm:pt>
    <dgm:pt modelId="{1A0DAAD4-A11E-483C-8464-4730ABA9F856}">
      <dgm:prSet/>
      <dgm:spPr/>
      <dgm:t>
        <a:bodyPr/>
        <a:lstStyle/>
        <a:p>
          <a:pPr>
            <a:defRPr cap="all"/>
          </a:pPr>
          <a:r>
            <a:rPr lang="en-US"/>
            <a:t>Transportation accessibility nearby.</a:t>
          </a:r>
        </a:p>
      </dgm:t>
    </dgm:pt>
    <dgm:pt modelId="{E0BC71F8-41D8-44C8-9741-66AB8198E77B}" type="parTrans" cxnId="{B081368D-4C37-43F2-A809-2B9748586497}">
      <dgm:prSet/>
      <dgm:spPr/>
      <dgm:t>
        <a:bodyPr/>
        <a:lstStyle/>
        <a:p>
          <a:endParaRPr lang="en-US"/>
        </a:p>
      </dgm:t>
    </dgm:pt>
    <dgm:pt modelId="{4216928D-A159-4B5B-8793-A1D146FC025C}" type="sibTrans" cxnId="{B081368D-4C37-43F2-A809-2B9748586497}">
      <dgm:prSet/>
      <dgm:spPr/>
      <dgm:t>
        <a:bodyPr/>
        <a:lstStyle/>
        <a:p>
          <a:endParaRPr lang="en-US"/>
        </a:p>
      </dgm:t>
    </dgm:pt>
    <dgm:pt modelId="{70408401-868C-4236-B69B-85B151601A13}" type="pres">
      <dgm:prSet presAssocID="{D1EB97A4-08BD-493B-A364-708B4478B99B}" presName="root" presStyleCnt="0">
        <dgm:presLayoutVars>
          <dgm:dir/>
          <dgm:resizeHandles val="exact"/>
        </dgm:presLayoutVars>
      </dgm:prSet>
      <dgm:spPr/>
    </dgm:pt>
    <dgm:pt modelId="{8EDA9F64-4F46-42F5-830B-279E214A60FF}" type="pres">
      <dgm:prSet presAssocID="{0407CE3F-F224-46B4-8C64-63D94D3D9D90}" presName="compNode" presStyleCnt="0"/>
      <dgm:spPr/>
    </dgm:pt>
    <dgm:pt modelId="{138E6455-D045-4C48-AF9A-ED421E85C71D}" type="pres">
      <dgm:prSet presAssocID="{0407CE3F-F224-46B4-8C64-63D94D3D9D90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4DD9CC5-D153-4508-B71A-134766C174CE}" type="pres">
      <dgm:prSet presAssocID="{0407CE3F-F224-46B4-8C64-63D94D3D9D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F82B1E07-3018-4348-B95D-A0B860FB6200}" type="pres">
      <dgm:prSet presAssocID="{0407CE3F-F224-46B4-8C64-63D94D3D9D90}" presName="spaceRect" presStyleCnt="0"/>
      <dgm:spPr/>
    </dgm:pt>
    <dgm:pt modelId="{095B9646-B6FA-4953-B604-FCB119643921}" type="pres">
      <dgm:prSet presAssocID="{0407CE3F-F224-46B4-8C64-63D94D3D9D90}" presName="textRect" presStyleLbl="revTx" presStyleIdx="0" presStyleCnt="4">
        <dgm:presLayoutVars>
          <dgm:chMax val="1"/>
          <dgm:chPref val="1"/>
        </dgm:presLayoutVars>
      </dgm:prSet>
      <dgm:spPr/>
    </dgm:pt>
    <dgm:pt modelId="{93DF07EF-69A1-4BD7-B2E9-7AB825F494BA}" type="pres">
      <dgm:prSet presAssocID="{081E4EAE-87AF-4368-AD7B-A0DF2FE6A307}" presName="sibTrans" presStyleCnt="0"/>
      <dgm:spPr/>
    </dgm:pt>
    <dgm:pt modelId="{38FC79B0-0513-4449-B63E-A0C7EF56D286}" type="pres">
      <dgm:prSet presAssocID="{5F615DD5-DFFE-474F-96F7-F511E9D4DE44}" presName="compNode" presStyleCnt="0"/>
      <dgm:spPr/>
    </dgm:pt>
    <dgm:pt modelId="{999C6CD7-DD58-4A8E-917C-EBEB4564AA66}" type="pres">
      <dgm:prSet presAssocID="{5F615DD5-DFFE-474F-96F7-F511E9D4DE4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9B63CBC-F0F1-4B4E-9BF0-504146042296}" type="pres">
      <dgm:prSet presAssocID="{5F615DD5-DFFE-474F-96F7-F511E9D4DE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773A3A2-C197-459D-9FC5-AE65BCC26438}" type="pres">
      <dgm:prSet presAssocID="{5F615DD5-DFFE-474F-96F7-F511E9D4DE44}" presName="spaceRect" presStyleCnt="0"/>
      <dgm:spPr/>
    </dgm:pt>
    <dgm:pt modelId="{501045D6-2FAD-4973-882F-86E73C121BCA}" type="pres">
      <dgm:prSet presAssocID="{5F615DD5-DFFE-474F-96F7-F511E9D4DE44}" presName="textRect" presStyleLbl="revTx" presStyleIdx="1" presStyleCnt="4">
        <dgm:presLayoutVars>
          <dgm:chMax val="1"/>
          <dgm:chPref val="1"/>
        </dgm:presLayoutVars>
      </dgm:prSet>
      <dgm:spPr/>
    </dgm:pt>
    <dgm:pt modelId="{A54FD144-FDBC-49D1-985C-10B1104E8280}" type="pres">
      <dgm:prSet presAssocID="{6A677660-0195-4395-ABBC-A14BF2E134A0}" presName="sibTrans" presStyleCnt="0"/>
      <dgm:spPr/>
    </dgm:pt>
    <dgm:pt modelId="{2EE1A827-21C0-4C10-9BE3-BCC55152BE99}" type="pres">
      <dgm:prSet presAssocID="{0EFA075F-85CE-4980-8ED7-A7392A649637}" presName="compNode" presStyleCnt="0"/>
      <dgm:spPr/>
    </dgm:pt>
    <dgm:pt modelId="{81DFE723-A17B-468C-933A-2D75EE1FDF98}" type="pres">
      <dgm:prSet presAssocID="{0EFA075F-85CE-4980-8ED7-A7392A649637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75FA8B7-22BC-4A67-BFF1-460E65DF15B4}" type="pres">
      <dgm:prSet presAssocID="{0EFA075F-85CE-4980-8ED7-A7392A6496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8277BF0-CB27-4A5B-A394-4FA0203E7CC2}" type="pres">
      <dgm:prSet presAssocID="{0EFA075F-85CE-4980-8ED7-A7392A649637}" presName="spaceRect" presStyleCnt="0"/>
      <dgm:spPr/>
    </dgm:pt>
    <dgm:pt modelId="{095EEC4F-3DB1-4878-876A-6E7A4DC930A5}" type="pres">
      <dgm:prSet presAssocID="{0EFA075F-85CE-4980-8ED7-A7392A649637}" presName="textRect" presStyleLbl="revTx" presStyleIdx="2" presStyleCnt="4">
        <dgm:presLayoutVars>
          <dgm:chMax val="1"/>
          <dgm:chPref val="1"/>
        </dgm:presLayoutVars>
      </dgm:prSet>
      <dgm:spPr/>
    </dgm:pt>
    <dgm:pt modelId="{A6786A97-A14A-4C0A-B110-FAFE82C8E3A4}" type="pres">
      <dgm:prSet presAssocID="{864C8318-5517-423E-9908-76813D65EA3E}" presName="sibTrans" presStyleCnt="0"/>
      <dgm:spPr/>
    </dgm:pt>
    <dgm:pt modelId="{00F1B518-7D87-4BEB-827E-1A3237854C04}" type="pres">
      <dgm:prSet presAssocID="{1A0DAAD4-A11E-483C-8464-4730ABA9F856}" presName="compNode" presStyleCnt="0"/>
      <dgm:spPr/>
    </dgm:pt>
    <dgm:pt modelId="{BBEEC8B5-C5EC-4F00-ABA1-E8C98471A70B}" type="pres">
      <dgm:prSet presAssocID="{1A0DAAD4-A11E-483C-8464-4730ABA9F85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82A8BE-111B-4B5C-A453-CA6132FAFA4C}" type="pres">
      <dgm:prSet presAssocID="{1A0DAAD4-A11E-483C-8464-4730ABA9F8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1FBE46EB-D7EC-404D-82D9-04730DDE17B5}" type="pres">
      <dgm:prSet presAssocID="{1A0DAAD4-A11E-483C-8464-4730ABA9F856}" presName="spaceRect" presStyleCnt="0"/>
      <dgm:spPr/>
    </dgm:pt>
    <dgm:pt modelId="{231A1E4A-9C35-484E-81B1-9E02FC084CE6}" type="pres">
      <dgm:prSet presAssocID="{1A0DAAD4-A11E-483C-8464-4730ABA9F85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F8ECE07-269A-47DA-85FC-5A228669B231}" srcId="{D1EB97A4-08BD-493B-A364-708B4478B99B}" destId="{0EFA075F-85CE-4980-8ED7-A7392A649637}" srcOrd="2" destOrd="0" parTransId="{02E67120-1CC7-4854-A4E7-05631ABAF226}" sibTransId="{864C8318-5517-423E-9908-76813D65EA3E}"/>
    <dgm:cxn modelId="{17883516-D394-4026-906A-BEE1D25D3B9D}" type="presOf" srcId="{0EFA075F-85CE-4980-8ED7-A7392A649637}" destId="{095EEC4F-3DB1-4878-876A-6E7A4DC930A5}" srcOrd="0" destOrd="0" presId="urn:microsoft.com/office/officeart/2018/5/layout/IconLeafLabelList"/>
    <dgm:cxn modelId="{85D27644-8102-45C0-9048-E89C6034791C}" type="presOf" srcId="{0407CE3F-F224-46B4-8C64-63D94D3D9D90}" destId="{095B9646-B6FA-4953-B604-FCB119643921}" srcOrd="0" destOrd="0" presId="urn:microsoft.com/office/officeart/2018/5/layout/IconLeafLabelList"/>
    <dgm:cxn modelId="{91AE6467-C4F6-421B-8E32-B1D8A0F9C12B}" srcId="{D1EB97A4-08BD-493B-A364-708B4478B99B}" destId="{0407CE3F-F224-46B4-8C64-63D94D3D9D90}" srcOrd="0" destOrd="0" parTransId="{541544BC-F097-4562-BBAA-7351A60ABF97}" sibTransId="{081E4EAE-87AF-4368-AD7B-A0DF2FE6A307}"/>
    <dgm:cxn modelId="{B081368D-4C37-43F2-A809-2B9748586497}" srcId="{D1EB97A4-08BD-493B-A364-708B4478B99B}" destId="{1A0DAAD4-A11E-483C-8464-4730ABA9F856}" srcOrd="3" destOrd="0" parTransId="{E0BC71F8-41D8-44C8-9741-66AB8198E77B}" sibTransId="{4216928D-A159-4B5B-8793-A1D146FC025C}"/>
    <dgm:cxn modelId="{E7FA3593-992B-4EF9-B6A9-DD40FA184C06}" type="presOf" srcId="{5F615DD5-DFFE-474F-96F7-F511E9D4DE44}" destId="{501045D6-2FAD-4973-882F-86E73C121BCA}" srcOrd="0" destOrd="0" presId="urn:microsoft.com/office/officeart/2018/5/layout/IconLeafLabelList"/>
    <dgm:cxn modelId="{572699D4-E7F3-4859-BC58-166C42EDE430}" srcId="{D1EB97A4-08BD-493B-A364-708B4478B99B}" destId="{5F615DD5-DFFE-474F-96F7-F511E9D4DE44}" srcOrd="1" destOrd="0" parTransId="{3E4E7FF5-99F8-491B-92B5-C17CA5C440CB}" sibTransId="{6A677660-0195-4395-ABBC-A14BF2E134A0}"/>
    <dgm:cxn modelId="{811A9FD7-EFA0-4B03-9394-E0D02895EFCA}" type="presOf" srcId="{D1EB97A4-08BD-493B-A364-708B4478B99B}" destId="{70408401-868C-4236-B69B-85B151601A13}" srcOrd="0" destOrd="0" presId="urn:microsoft.com/office/officeart/2018/5/layout/IconLeafLabelList"/>
    <dgm:cxn modelId="{E3947BDC-5F2A-41FA-A5EB-DD355594BCE5}" type="presOf" srcId="{1A0DAAD4-A11E-483C-8464-4730ABA9F856}" destId="{231A1E4A-9C35-484E-81B1-9E02FC084CE6}" srcOrd="0" destOrd="0" presId="urn:microsoft.com/office/officeart/2018/5/layout/IconLeafLabelList"/>
    <dgm:cxn modelId="{5FAAA54F-9336-4D92-8B6E-EE0EBB60C7D1}" type="presParOf" srcId="{70408401-868C-4236-B69B-85B151601A13}" destId="{8EDA9F64-4F46-42F5-830B-279E214A60FF}" srcOrd="0" destOrd="0" presId="urn:microsoft.com/office/officeart/2018/5/layout/IconLeafLabelList"/>
    <dgm:cxn modelId="{6C2B65B4-4EB5-4D39-A9B5-4C731219A596}" type="presParOf" srcId="{8EDA9F64-4F46-42F5-830B-279E214A60FF}" destId="{138E6455-D045-4C48-AF9A-ED421E85C71D}" srcOrd="0" destOrd="0" presId="urn:microsoft.com/office/officeart/2018/5/layout/IconLeafLabelList"/>
    <dgm:cxn modelId="{8050D2AA-3154-4523-BCFF-9C71152CA206}" type="presParOf" srcId="{8EDA9F64-4F46-42F5-830B-279E214A60FF}" destId="{C4DD9CC5-D153-4508-B71A-134766C174CE}" srcOrd="1" destOrd="0" presId="urn:microsoft.com/office/officeart/2018/5/layout/IconLeafLabelList"/>
    <dgm:cxn modelId="{46B342EF-9128-40F3-BF65-555106207231}" type="presParOf" srcId="{8EDA9F64-4F46-42F5-830B-279E214A60FF}" destId="{F82B1E07-3018-4348-B95D-A0B860FB6200}" srcOrd="2" destOrd="0" presId="urn:microsoft.com/office/officeart/2018/5/layout/IconLeafLabelList"/>
    <dgm:cxn modelId="{223A1D18-5645-45F3-8C07-2275DC086B3A}" type="presParOf" srcId="{8EDA9F64-4F46-42F5-830B-279E214A60FF}" destId="{095B9646-B6FA-4953-B604-FCB119643921}" srcOrd="3" destOrd="0" presId="urn:microsoft.com/office/officeart/2018/5/layout/IconLeafLabelList"/>
    <dgm:cxn modelId="{5D63086B-6B98-42DD-9CC2-3A0FACDB792B}" type="presParOf" srcId="{70408401-868C-4236-B69B-85B151601A13}" destId="{93DF07EF-69A1-4BD7-B2E9-7AB825F494BA}" srcOrd="1" destOrd="0" presId="urn:microsoft.com/office/officeart/2018/5/layout/IconLeafLabelList"/>
    <dgm:cxn modelId="{1B301D1C-3B9C-4573-BCC1-5C5F498C1E9C}" type="presParOf" srcId="{70408401-868C-4236-B69B-85B151601A13}" destId="{38FC79B0-0513-4449-B63E-A0C7EF56D286}" srcOrd="2" destOrd="0" presId="urn:microsoft.com/office/officeart/2018/5/layout/IconLeafLabelList"/>
    <dgm:cxn modelId="{47A32DF3-E7B3-46C2-9033-DAD76372A757}" type="presParOf" srcId="{38FC79B0-0513-4449-B63E-A0C7EF56D286}" destId="{999C6CD7-DD58-4A8E-917C-EBEB4564AA66}" srcOrd="0" destOrd="0" presId="urn:microsoft.com/office/officeart/2018/5/layout/IconLeafLabelList"/>
    <dgm:cxn modelId="{ACFC1EB2-A43D-4ACF-8F7D-DF38DA1D861F}" type="presParOf" srcId="{38FC79B0-0513-4449-B63E-A0C7EF56D286}" destId="{B9B63CBC-F0F1-4B4E-9BF0-504146042296}" srcOrd="1" destOrd="0" presId="urn:microsoft.com/office/officeart/2018/5/layout/IconLeafLabelList"/>
    <dgm:cxn modelId="{4F61FA97-5202-4CAF-B807-A78DC27DA99F}" type="presParOf" srcId="{38FC79B0-0513-4449-B63E-A0C7EF56D286}" destId="{7773A3A2-C197-459D-9FC5-AE65BCC26438}" srcOrd="2" destOrd="0" presId="urn:microsoft.com/office/officeart/2018/5/layout/IconLeafLabelList"/>
    <dgm:cxn modelId="{8731EBB5-8114-43D3-BD2C-235363D1C9BB}" type="presParOf" srcId="{38FC79B0-0513-4449-B63E-A0C7EF56D286}" destId="{501045D6-2FAD-4973-882F-86E73C121BCA}" srcOrd="3" destOrd="0" presId="urn:microsoft.com/office/officeart/2018/5/layout/IconLeafLabelList"/>
    <dgm:cxn modelId="{17CDD9DD-9143-47E6-A897-073A6F284A4E}" type="presParOf" srcId="{70408401-868C-4236-B69B-85B151601A13}" destId="{A54FD144-FDBC-49D1-985C-10B1104E8280}" srcOrd="3" destOrd="0" presId="urn:microsoft.com/office/officeart/2018/5/layout/IconLeafLabelList"/>
    <dgm:cxn modelId="{480A2AF6-F966-4099-897F-F6E6750F8E00}" type="presParOf" srcId="{70408401-868C-4236-B69B-85B151601A13}" destId="{2EE1A827-21C0-4C10-9BE3-BCC55152BE99}" srcOrd="4" destOrd="0" presId="urn:microsoft.com/office/officeart/2018/5/layout/IconLeafLabelList"/>
    <dgm:cxn modelId="{157CEBAF-60F9-4A4E-8FB2-7666D5398EA3}" type="presParOf" srcId="{2EE1A827-21C0-4C10-9BE3-BCC55152BE99}" destId="{81DFE723-A17B-468C-933A-2D75EE1FDF98}" srcOrd="0" destOrd="0" presId="urn:microsoft.com/office/officeart/2018/5/layout/IconLeafLabelList"/>
    <dgm:cxn modelId="{ED0D52F3-F09A-4507-A26D-DFDDE72F114B}" type="presParOf" srcId="{2EE1A827-21C0-4C10-9BE3-BCC55152BE99}" destId="{A75FA8B7-22BC-4A67-BFF1-460E65DF15B4}" srcOrd="1" destOrd="0" presId="urn:microsoft.com/office/officeart/2018/5/layout/IconLeafLabelList"/>
    <dgm:cxn modelId="{0F7DF162-47CF-4BC7-9768-0D955D2074AC}" type="presParOf" srcId="{2EE1A827-21C0-4C10-9BE3-BCC55152BE99}" destId="{D8277BF0-CB27-4A5B-A394-4FA0203E7CC2}" srcOrd="2" destOrd="0" presId="urn:microsoft.com/office/officeart/2018/5/layout/IconLeafLabelList"/>
    <dgm:cxn modelId="{7CBB5DBD-B084-4D08-AF2B-4CB7BFE63D26}" type="presParOf" srcId="{2EE1A827-21C0-4C10-9BE3-BCC55152BE99}" destId="{095EEC4F-3DB1-4878-876A-6E7A4DC930A5}" srcOrd="3" destOrd="0" presId="urn:microsoft.com/office/officeart/2018/5/layout/IconLeafLabelList"/>
    <dgm:cxn modelId="{ED984A82-3A52-43C8-961A-7E071AAC29B0}" type="presParOf" srcId="{70408401-868C-4236-B69B-85B151601A13}" destId="{A6786A97-A14A-4C0A-B110-FAFE82C8E3A4}" srcOrd="5" destOrd="0" presId="urn:microsoft.com/office/officeart/2018/5/layout/IconLeafLabelList"/>
    <dgm:cxn modelId="{481C33B8-3805-4268-8DE2-B7B71C8D9106}" type="presParOf" srcId="{70408401-868C-4236-B69B-85B151601A13}" destId="{00F1B518-7D87-4BEB-827E-1A3237854C04}" srcOrd="6" destOrd="0" presId="urn:microsoft.com/office/officeart/2018/5/layout/IconLeafLabelList"/>
    <dgm:cxn modelId="{4BC84BAE-E49B-40B3-BD22-C48269A9DFA7}" type="presParOf" srcId="{00F1B518-7D87-4BEB-827E-1A3237854C04}" destId="{BBEEC8B5-C5EC-4F00-ABA1-E8C98471A70B}" srcOrd="0" destOrd="0" presId="urn:microsoft.com/office/officeart/2018/5/layout/IconLeafLabelList"/>
    <dgm:cxn modelId="{59D22601-0657-45BF-83CB-C65472624462}" type="presParOf" srcId="{00F1B518-7D87-4BEB-827E-1A3237854C04}" destId="{AD82A8BE-111B-4B5C-A453-CA6132FAFA4C}" srcOrd="1" destOrd="0" presId="urn:microsoft.com/office/officeart/2018/5/layout/IconLeafLabelList"/>
    <dgm:cxn modelId="{58B409CA-49DB-4988-9A1C-07542F57D4E1}" type="presParOf" srcId="{00F1B518-7D87-4BEB-827E-1A3237854C04}" destId="{1FBE46EB-D7EC-404D-82D9-04730DDE17B5}" srcOrd="2" destOrd="0" presId="urn:microsoft.com/office/officeart/2018/5/layout/IconLeafLabelList"/>
    <dgm:cxn modelId="{237FD408-1925-4CA9-85B6-23E94C756078}" type="presParOf" srcId="{00F1B518-7D87-4BEB-827E-1A3237854C04}" destId="{231A1E4A-9C35-484E-81B1-9E02FC084CE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F18F9-289D-420E-AC50-D6D4C54AC91A}">
      <dsp:nvSpPr>
        <dsp:cNvPr id="0" name=""/>
        <dsp:cNvSpPr/>
      </dsp:nvSpPr>
      <dsp:spPr>
        <a:xfrm>
          <a:off x="916421" y="503992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BFAF4-5076-4970-9CED-14C43664AC7E}">
      <dsp:nvSpPr>
        <dsp:cNvPr id="0" name=""/>
        <dsp:cNvSpPr/>
      </dsp:nvSpPr>
      <dsp:spPr>
        <a:xfrm>
          <a:off x="153146" y="2100501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Dataset: Boston Property Assessment Dataset.</a:t>
          </a:r>
        </a:p>
      </dsp:txBody>
      <dsp:txXfrm>
        <a:off x="153146" y="2100501"/>
        <a:ext cx="2775546" cy="720000"/>
      </dsp:txXfrm>
    </dsp:sp>
    <dsp:sp modelId="{A6BC9C25-276A-4CC0-800A-CE502C8BD8AC}">
      <dsp:nvSpPr>
        <dsp:cNvPr id="0" name=""/>
        <dsp:cNvSpPr/>
      </dsp:nvSpPr>
      <dsp:spPr>
        <a:xfrm>
          <a:off x="4177689" y="503992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FD04F-8C4D-4F9B-A3E5-66E2EADE381F}">
      <dsp:nvSpPr>
        <dsp:cNvPr id="0" name=""/>
        <dsp:cNvSpPr/>
      </dsp:nvSpPr>
      <dsp:spPr>
        <a:xfrm>
          <a:off x="3414414" y="2100501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Attributes: 75</a:t>
          </a:r>
        </a:p>
      </dsp:txBody>
      <dsp:txXfrm>
        <a:off x="3414414" y="2100501"/>
        <a:ext cx="2775546" cy="720000"/>
      </dsp:txXfrm>
    </dsp:sp>
    <dsp:sp modelId="{B5F4AA1C-43BE-4461-AC14-AAD36716FAC2}">
      <dsp:nvSpPr>
        <dsp:cNvPr id="0" name=""/>
        <dsp:cNvSpPr/>
      </dsp:nvSpPr>
      <dsp:spPr>
        <a:xfrm>
          <a:off x="7438957" y="503992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238DA-6A6B-4601-B10A-4F39D6C78944}">
      <dsp:nvSpPr>
        <dsp:cNvPr id="0" name=""/>
        <dsp:cNvSpPr/>
      </dsp:nvSpPr>
      <dsp:spPr>
        <a:xfrm>
          <a:off x="6675681" y="2100501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Entries: Around 175k</a:t>
          </a:r>
        </a:p>
      </dsp:txBody>
      <dsp:txXfrm>
        <a:off x="6675681" y="2100501"/>
        <a:ext cx="277554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010F5-63F1-4B68-A048-27C7FCAA2409}">
      <dsp:nvSpPr>
        <dsp:cNvPr id="0" name=""/>
        <dsp:cNvSpPr/>
      </dsp:nvSpPr>
      <dsp:spPr>
        <a:xfrm>
          <a:off x="0" y="405"/>
          <a:ext cx="9604375" cy="9496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23611-9914-4E08-A234-CBD06290089D}">
      <dsp:nvSpPr>
        <dsp:cNvPr id="0" name=""/>
        <dsp:cNvSpPr/>
      </dsp:nvSpPr>
      <dsp:spPr>
        <a:xfrm>
          <a:off x="287261" y="214071"/>
          <a:ext cx="522292" cy="522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10DAC-F3B9-4A00-9CDE-454685FD7CFE}">
      <dsp:nvSpPr>
        <dsp:cNvPr id="0" name=""/>
        <dsp:cNvSpPr/>
      </dsp:nvSpPr>
      <dsp:spPr>
        <a:xfrm>
          <a:off x="1096815" y="405"/>
          <a:ext cx="8507559" cy="94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02" tIns="100502" rIns="100502" bIns="1005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Approach to communicate with data</a:t>
          </a:r>
        </a:p>
      </dsp:txBody>
      <dsp:txXfrm>
        <a:off x="1096815" y="405"/>
        <a:ext cx="8507559" cy="949623"/>
      </dsp:txXfrm>
    </dsp:sp>
    <dsp:sp modelId="{5D18CC23-B500-4E84-9704-D28D1C218E2E}">
      <dsp:nvSpPr>
        <dsp:cNvPr id="0" name=""/>
        <dsp:cNvSpPr/>
      </dsp:nvSpPr>
      <dsp:spPr>
        <a:xfrm>
          <a:off x="0" y="1187435"/>
          <a:ext cx="9604375" cy="9496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FD7A6-F5E6-4806-A635-715DE88507A4}">
      <dsp:nvSpPr>
        <dsp:cNvPr id="0" name=""/>
        <dsp:cNvSpPr/>
      </dsp:nvSpPr>
      <dsp:spPr>
        <a:xfrm>
          <a:off x="287261" y="1401100"/>
          <a:ext cx="522292" cy="522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8A004-D708-40B4-A972-8A29A0570700}">
      <dsp:nvSpPr>
        <dsp:cNvPr id="0" name=""/>
        <dsp:cNvSpPr/>
      </dsp:nvSpPr>
      <dsp:spPr>
        <a:xfrm>
          <a:off x="1096815" y="1187435"/>
          <a:ext cx="8507559" cy="94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02" tIns="100502" rIns="100502" bIns="1005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Three key elements : data, visualizations and narrative</a:t>
          </a:r>
        </a:p>
      </dsp:txBody>
      <dsp:txXfrm>
        <a:off x="1096815" y="1187435"/>
        <a:ext cx="8507559" cy="949623"/>
      </dsp:txXfrm>
    </dsp:sp>
    <dsp:sp modelId="{A0DEE1DC-6610-44D6-931D-31C27ED82D4C}">
      <dsp:nvSpPr>
        <dsp:cNvPr id="0" name=""/>
        <dsp:cNvSpPr/>
      </dsp:nvSpPr>
      <dsp:spPr>
        <a:xfrm>
          <a:off x="0" y="2374464"/>
          <a:ext cx="9604375" cy="9496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5702F-CBDD-414F-946E-4E9D427C01F2}">
      <dsp:nvSpPr>
        <dsp:cNvPr id="0" name=""/>
        <dsp:cNvSpPr/>
      </dsp:nvSpPr>
      <dsp:spPr>
        <a:xfrm>
          <a:off x="287261" y="2588129"/>
          <a:ext cx="522292" cy="522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3EB8C-22E5-497E-97C7-C904CDDB8061}">
      <dsp:nvSpPr>
        <dsp:cNvPr id="0" name=""/>
        <dsp:cNvSpPr/>
      </dsp:nvSpPr>
      <dsp:spPr>
        <a:xfrm>
          <a:off x="1096815" y="2374464"/>
          <a:ext cx="8507559" cy="94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02" tIns="100502" rIns="100502" bIns="1005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Our dataset allows us to revolve around various properties in the area of Boston .</a:t>
          </a:r>
        </a:p>
      </dsp:txBody>
      <dsp:txXfrm>
        <a:off x="1096815" y="2374464"/>
        <a:ext cx="8507559" cy="9496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E6455-D045-4C48-AF9A-ED421E85C71D}">
      <dsp:nvSpPr>
        <dsp:cNvPr id="0" name=""/>
        <dsp:cNvSpPr/>
      </dsp:nvSpPr>
      <dsp:spPr>
        <a:xfrm>
          <a:off x="576451" y="484692"/>
          <a:ext cx="1246770" cy="124677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D9CC5-D153-4508-B71A-134766C174CE}">
      <dsp:nvSpPr>
        <dsp:cNvPr id="0" name=""/>
        <dsp:cNvSpPr/>
      </dsp:nvSpPr>
      <dsp:spPr>
        <a:xfrm>
          <a:off x="842156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B9646-B6FA-4953-B604-FCB119643921}">
      <dsp:nvSpPr>
        <dsp:cNvPr id="0" name=""/>
        <dsp:cNvSpPr/>
      </dsp:nvSpPr>
      <dsp:spPr>
        <a:xfrm>
          <a:off x="177893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Average pricing of areas.</a:t>
          </a:r>
        </a:p>
      </dsp:txBody>
      <dsp:txXfrm>
        <a:off x="177893" y="2119801"/>
        <a:ext cx="2043886" cy="720000"/>
      </dsp:txXfrm>
    </dsp:sp>
    <dsp:sp modelId="{999C6CD7-DD58-4A8E-917C-EBEB4564AA66}">
      <dsp:nvSpPr>
        <dsp:cNvPr id="0" name=""/>
        <dsp:cNvSpPr/>
      </dsp:nvSpPr>
      <dsp:spPr>
        <a:xfrm>
          <a:off x="2978018" y="484692"/>
          <a:ext cx="1246770" cy="124677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63CBC-F0F1-4B4E-9BF0-504146042296}">
      <dsp:nvSpPr>
        <dsp:cNvPr id="0" name=""/>
        <dsp:cNvSpPr/>
      </dsp:nvSpPr>
      <dsp:spPr>
        <a:xfrm>
          <a:off x="3243723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045D6-2FAD-4973-882F-86E73C121BCA}">
      <dsp:nvSpPr>
        <dsp:cNvPr id="0" name=""/>
        <dsp:cNvSpPr/>
      </dsp:nvSpPr>
      <dsp:spPr>
        <a:xfrm>
          <a:off x="2579460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Expected tax for the property.</a:t>
          </a:r>
        </a:p>
      </dsp:txBody>
      <dsp:txXfrm>
        <a:off x="2579460" y="2119801"/>
        <a:ext cx="2043886" cy="720000"/>
      </dsp:txXfrm>
    </dsp:sp>
    <dsp:sp modelId="{81DFE723-A17B-468C-933A-2D75EE1FDF98}">
      <dsp:nvSpPr>
        <dsp:cNvPr id="0" name=""/>
        <dsp:cNvSpPr/>
      </dsp:nvSpPr>
      <dsp:spPr>
        <a:xfrm>
          <a:off x="5379585" y="484692"/>
          <a:ext cx="1246770" cy="124677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FA8B7-22BC-4A67-BFF1-460E65DF15B4}">
      <dsp:nvSpPr>
        <dsp:cNvPr id="0" name=""/>
        <dsp:cNvSpPr/>
      </dsp:nvSpPr>
      <dsp:spPr>
        <a:xfrm>
          <a:off x="5645290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EEC4F-3DB1-4878-876A-6E7A4DC930A5}">
      <dsp:nvSpPr>
        <dsp:cNvPr id="0" name=""/>
        <dsp:cNvSpPr/>
      </dsp:nvSpPr>
      <dsp:spPr>
        <a:xfrm>
          <a:off x="4981027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Prime Location</a:t>
          </a:r>
        </a:p>
      </dsp:txBody>
      <dsp:txXfrm>
        <a:off x="4981027" y="2119801"/>
        <a:ext cx="2043886" cy="720000"/>
      </dsp:txXfrm>
    </dsp:sp>
    <dsp:sp modelId="{BBEEC8B5-C5EC-4F00-ABA1-E8C98471A70B}">
      <dsp:nvSpPr>
        <dsp:cNvPr id="0" name=""/>
        <dsp:cNvSpPr/>
      </dsp:nvSpPr>
      <dsp:spPr>
        <a:xfrm>
          <a:off x="7781152" y="484692"/>
          <a:ext cx="1246770" cy="124677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2A8BE-111B-4B5C-A453-CA6132FAFA4C}">
      <dsp:nvSpPr>
        <dsp:cNvPr id="0" name=""/>
        <dsp:cNvSpPr/>
      </dsp:nvSpPr>
      <dsp:spPr>
        <a:xfrm>
          <a:off x="8046857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A1E4A-9C35-484E-81B1-9E02FC084CE6}">
      <dsp:nvSpPr>
        <dsp:cNvPr id="0" name=""/>
        <dsp:cNvSpPr/>
      </dsp:nvSpPr>
      <dsp:spPr>
        <a:xfrm>
          <a:off x="7382594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Transportation accessibility nearby.</a:t>
          </a:r>
        </a:p>
      </dsp:txBody>
      <dsp:txXfrm>
        <a:off x="7382594" y="2119801"/>
        <a:ext cx="204388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9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3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9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34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9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9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1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6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8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E2FD365D-46DF-4BBD-89D2-E74616E05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b="0" i="0" kern="1200" cap="all" dirty="0">
                <a:effectLst/>
                <a:latin typeface="+mj-lt"/>
                <a:ea typeface="+mj-ea"/>
                <a:cs typeface="+mj-cs"/>
              </a:rPr>
              <a:t>Final Project Presentation</a:t>
            </a:r>
            <a:br>
              <a:rPr lang="en-US" sz="3400" b="0" i="0" kern="1200" cap="all" dirty="0">
                <a:effectLst/>
                <a:latin typeface="+mj-lt"/>
                <a:ea typeface="+mj-ea"/>
                <a:cs typeface="+mj-cs"/>
              </a:rPr>
            </a:br>
            <a:r>
              <a:rPr lang="en-US" sz="3400" b="0" i="0" kern="1200" cap="all" dirty="0">
                <a:effectLst/>
                <a:latin typeface="+mj-lt"/>
                <a:ea typeface="+mj-ea"/>
                <a:cs typeface="+mj-cs"/>
              </a:rPr>
              <a:t>6070: Communication/Visual Data Analysis</a:t>
            </a:r>
            <a:br>
              <a:rPr lang="en-US" sz="3400" b="0" i="0" kern="1200" cap="all" dirty="0">
                <a:effectLst/>
                <a:latin typeface="+mj-lt"/>
                <a:ea typeface="+mj-ea"/>
                <a:cs typeface="+mj-cs"/>
              </a:rPr>
            </a:br>
            <a:br>
              <a:rPr lang="en-US" sz="3400" b="0" i="0" kern="1200" cap="all" dirty="0">
                <a:effectLst/>
                <a:latin typeface="+mj-lt"/>
                <a:ea typeface="+mj-ea"/>
                <a:cs typeface="+mj-cs"/>
              </a:rPr>
            </a:br>
            <a:br>
              <a:rPr lang="en-US" sz="3400" b="0" i="0" kern="1200" cap="all" dirty="0">
                <a:effectLst/>
                <a:latin typeface="+mj-lt"/>
                <a:ea typeface="+mj-ea"/>
                <a:cs typeface="+mj-cs"/>
              </a:rPr>
            </a:br>
            <a:br>
              <a:rPr lang="en-US" sz="3400" b="0" i="0" kern="1200" cap="all" dirty="0">
                <a:effectLst/>
                <a:latin typeface="+mj-lt"/>
                <a:ea typeface="+mj-ea"/>
                <a:cs typeface="+mj-cs"/>
              </a:rPr>
            </a:br>
            <a:r>
              <a:rPr lang="en-US" sz="3400" b="0" i="0" kern="1200" cap="all" dirty="0">
                <a:effectLst/>
                <a:latin typeface="+mj-lt"/>
                <a:ea typeface="+mj-ea"/>
                <a:cs typeface="+mj-cs"/>
              </a:rPr>
              <a:t>Presented to:</a:t>
            </a:r>
            <a:br>
              <a:rPr lang="en-US" sz="3400" b="0" i="0" kern="1200" cap="all" dirty="0">
                <a:effectLst/>
                <a:latin typeface="+mj-lt"/>
                <a:ea typeface="+mj-ea"/>
                <a:cs typeface="+mj-cs"/>
              </a:rPr>
            </a:br>
            <a:r>
              <a:rPr lang="en-US" sz="3400" b="0" i="0" kern="1200" cap="all" dirty="0">
                <a:effectLst/>
                <a:latin typeface="+mj-lt"/>
                <a:ea typeface="+mj-ea"/>
                <a:cs typeface="+mj-cs"/>
              </a:rPr>
              <a:t>Smith Mathew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B37412F-7725-439B-9D39-673130C32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3104344" cy="4196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Presented by: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Mohit Patel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Shruti </a:t>
            </a:r>
            <a:r>
              <a:rPr lang="en-US" dirty="0" err="1"/>
              <a:t>Sawale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Fangxun</a:t>
            </a:r>
            <a:r>
              <a:rPr lang="en-US" dirty="0"/>
              <a:t> Wang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Shuguang</a:t>
            </a:r>
            <a:r>
              <a:rPr lang="en-US" dirty="0"/>
              <a:t> Zang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Pranshi</a:t>
            </a:r>
            <a:r>
              <a:rPr lang="en-US" dirty="0"/>
              <a:t> Kumar </a:t>
            </a:r>
            <a:r>
              <a:rPr lang="en-US" dirty="0" err="1"/>
              <a:t>Premi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96E9-43C4-494F-893D-0840E5DB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96FB-F872-234E-8A4C-AF551E9F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 is an asset which is very close to one and it can be very useful in future for gaining profit depending on the market value. </a:t>
            </a:r>
          </a:p>
          <a:p>
            <a:r>
              <a:rPr lang="en-US" dirty="0"/>
              <a:t>From the generated dashboard, we can find out about the pricing of the Industrial and commercial properties, which location has the best nearby transportation. </a:t>
            </a:r>
          </a:p>
          <a:p>
            <a:r>
              <a:rPr lang="en-US" dirty="0"/>
              <a:t>Whether we will gain profit in the future through that property or not and various other questions.  </a:t>
            </a:r>
          </a:p>
          <a:p>
            <a:r>
              <a:rPr lang="en-US" dirty="0"/>
              <a:t>We can Find Avg price for both commercial &amp; industrial properties based on requirements and location.</a:t>
            </a:r>
          </a:p>
        </p:txBody>
      </p:sp>
    </p:spTree>
    <p:extLst>
      <p:ext uri="{BB962C8B-B14F-4D97-AF65-F5344CB8AC3E}">
        <p14:creationId xmlns:p14="http://schemas.microsoft.com/office/powerpoint/2010/main" val="411138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90019-B9D6-6B48-8AEC-8236D67A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8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B419-2C2C-D44C-91D4-CC11D03F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Introduction to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2F78F7-FA70-474B-9D5A-AB5020AC3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813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83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B194-B585-3342-9FBE-AEA72FAF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Storytelling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A6543D-CA5D-4948-B1CE-686E9E57E2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48299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77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A2FFD-A43B-A142-B53A-0F389FD8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Our 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8FAB3-38E3-A843-9362-437F2F32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>
            <a:normAutofit fontScale="92500"/>
          </a:bodyPr>
          <a:lstStyle/>
          <a:p>
            <a:pPr marL="0" indent="0">
              <a:buNone/>
            </a:pPr>
            <a:r>
              <a:rPr lang="en-US" sz="1600" cap="all" dirty="0"/>
              <a:t>Whether the property values will have great returns in the future or not.</a:t>
            </a:r>
          </a:p>
          <a:p>
            <a:pPr marL="0" indent="0">
              <a:buNone/>
            </a:pPr>
            <a:r>
              <a:rPr lang="en-US" sz="1600" cap="all" dirty="0"/>
              <a:t>Research about the connectivity to office location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29DCD29E-5217-4C5A-9AE4-F1B1C74A7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3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D54-9575-2740-A2D9-B2CE14A6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Questions that can be addressed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487EE2-ED5D-4E81-951D-C46B5066A7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29253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7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76DD-0847-C84E-A151-54DC9265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Co-relation</a:t>
            </a:r>
            <a:br>
              <a:rPr lang="en-US"/>
            </a:br>
            <a:r>
              <a:rPr lang="en-US"/>
              <a:t>LAND value  vs gross tax</a:t>
            </a:r>
            <a:endParaRPr lang="en-US" dirty="0"/>
          </a:p>
        </p:txBody>
      </p:sp>
      <p:sp>
        <p:nvSpPr>
          <p:cNvPr id="62" name="Content Placeholder 32">
            <a:extLst>
              <a:ext uri="{FF2B5EF4-FFF2-40B4-BE49-F238E27FC236}">
                <a16:creationId xmlns:a16="http://schemas.microsoft.com/office/drawing/2014/main" id="{27E1DA84-1EFB-49F5-8BB4-60E809B2C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Av Land vs Gross Tax is plotted.</a:t>
            </a:r>
          </a:p>
          <a:p>
            <a:r>
              <a:rPr lang="en-US" dirty="0"/>
              <a:t>Color and size shows us values about Land Use, on which the view is filtered.</a:t>
            </a:r>
          </a:p>
          <a:p>
            <a:r>
              <a:rPr lang="en-US" dirty="0"/>
              <a:t>Avg Land filter and Gross tax includes values greater than or equal to 1000000.</a:t>
            </a:r>
          </a:p>
          <a:p>
            <a:r>
              <a:rPr lang="en-US" dirty="0"/>
              <a:t>We can see positive co-relations in both the variables</a:t>
            </a:r>
          </a:p>
        </p:txBody>
      </p:sp>
      <p:pic>
        <p:nvPicPr>
          <p:cNvPr id="4" name="slide2" descr="Co-relation Between Land Value and Gross Tax">
            <a:extLst>
              <a:ext uri="{FF2B5EF4-FFF2-40B4-BE49-F238E27FC236}">
                <a16:creationId xmlns:a16="http://schemas.microsoft.com/office/drawing/2014/main" id="{B1EC6818-7B34-324C-BBA3-65129816D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710"/>
          <a:stretch/>
        </p:blipFill>
        <p:spPr>
          <a:xfrm>
            <a:off x="6094411" y="2214843"/>
            <a:ext cx="4960443" cy="305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9079-0664-8943-B0EC-BEEFEC25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Average of land value and gross tax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6ED1735A-2CD8-43A5-B59E-796CAD63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 dirty="0"/>
              <a:t>Average of Gross Tax and Average of Avg Total  for each Land Use is taken.</a:t>
            </a:r>
          </a:p>
          <a:p>
            <a:r>
              <a:rPr lang="en-US" dirty="0"/>
              <a:t>Data is filtered over on year built.</a:t>
            </a:r>
          </a:p>
          <a:p>
            <a:r>
              <a:rPr lang="en-US" dirty="0"/>
              <a:t> Average of Gross Tax filters ranges from 128,750 to 263,633,382</a:t>
            </a:r>
          </a:p>
          <a:p>
            <a:r>
              <a:rPr lang="en-US" dirty="0"/>
              <a:t>The average of Avg Total filter keeps non-null values.</a:t>
            </a:r>
          </a:p>
        </p:txBody>
      </p:sp>
      <p:grpSp>
        <p:nvGrpSpPr>
          <p:cNvPr id="63" name="Group 52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54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8BBAA8-C30B-124C-A73E-A3BD16DBD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18" b="2"/>
          <a:stretch/>
        </p:blipFill>
        <p:spPr>
          <a:xfrm>
            <a:off x="6277257" y="2174242"/>
            <a:ext cx="46138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9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DEC-A476-2F44-9C0E-F947DED7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Total commercial &amp; industrial property counts and their Avg tax &amp; Total values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F83422-84EE-4DAF-B171-52A0A5C6D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Map based on generated Longitude and Latitude.</a:t>
            </a:r>
          </a:p>
          <a:p>
            <a:r>
              <a:rPr lang="en-US" dirty="0"/>
              <a:t>Color show count of Land Use and marks are labeled by Zip code.</a:t>
            </a:r>
          </a:p>
          <a:p>
            <a:r>
              <a:rPr lang="en-US" dirty="0"/>
              <a:t> Both the latitude and longitude contains Avg gross tax values and Avg total values of the properties</a:t>
            </a:r>
          </a:p>
          <a:p>
            <a:endParaRPr lang="en-US" dirty="0"/>
          </a:p>
        </p:txBody>
      </p:sp>
      <p:pic>
        <p:nvPicPr>
          <p:cNvPr id="4" name="slide2" descr="Total Count of Commercial and Industrial properties and their Avg Tax and Total Values ">
            <a:extLst>
              <a:ext uri="{FF2B5EF4-FFF2-40B4-BE49-F238E27FC236}">
                <a16:creationId xmlns:a16="http://schemas.microsoft.com/office/drawing/2014/main" id="{3C9BF840-FE06-D945-B0AA-72A950E2E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172300"/>
            <a:ext cx="4960443" cy="31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0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6" name="Picture 6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6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7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73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56008-EFA1-0342-9634-CD138E00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FINAL Dashboard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D79B3002-02D6-44FC-88E0-9D1651239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cap="all" dirty="0"/>
              <a:t>With this final dashboard, we can answer the business and research questions all together.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slide2" descr="Final Dashboard (I&amp;amp;C)">
            <a:extLst>
              <a:ext uri="{FF2B5EF4-FFF2-40B4-BE49-F238E27FC236}">
                <a16:creationId xmlns:a16="http://schemas.microsoft.com/office/drawing/2014/main" id="{7549DB0A-F2E3-3849-81E8-B5166BE0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0" name="Straight Connector 85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170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Final Project Presentation 6070: Communication/Visual Data Analysis    Presented to: Smith Mathew</vt:lpstr>
      <vt:lpstr>Introduction to Dataset</vt:lpstr>
      <vt:lpstr>Storytelling</vt:lpstr>
      <vt:lpstr>Our business question</vt:lpstr>
      <vt:lpstr>Questions that can be addressed</vt:lpstr>
      <vt:lpstr>Co-relation LAND value  vs gross tax</vt:lpstr>
      <vt:lpstr>Average of land value and gross tax</vt:lpstr>
      <vt:lpstr>Total commercial &amp; industrial property counts and their Avg tax &amp; Total values</vt:lpstr>
      <vt:lpstr>FINAL Dashboard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 6070: Communication/Visual Data Analysis    Presented to: Smith Mathew</dc:title>
  <dc:creator>Mohit Patel</dc:creator>
  <cp:lastModifiedBy>Mohit Patel</cp:lastModifiedBy>
  <cp:revision>3</cp:revision>
  <dcterms:created xsi:type="dcterms:W3CDTF">2020-03-25T02:30:50Z</dcterms:created>
  <dcterms:modified xsi:type="dcterms:W3CDTF">2020-06-05T14:39:42Z</dcterms:modified>
</cp:coreProperties>
</file>