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Airline Review Analysis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⭐ Average Rating: 3.8 stars across all reviews</a:t>
            </a:r>
            <a:br/>
            <a:r>
              <a:t>🌍 Top Reviewing Countries: UK, USA, Australia</a:t>
            </a:r>
            <a:br/>
            <a:r>
              <a:t>🛫 Popular Routes Mentioned: London–New York, London–Dubai</a:t>
            </a:r>
            <a:br/>
            <a:r>
              <a:t>💬 Top Review Topics: Staff service, delays, seat comfort, food quality</a:t>
            </a:r>
            <a:br/>
            <a:r>
              <a:t>😀 Sentiment Analysis: 65% Positive, 25% Neutral, 10% Negative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 Highlights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C1988-8D55-E5B9-104C-5563F56C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999"/>
            <a:ext cx="4378960" cy="2834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316D61-FC15-C150-0CAF-B3F6B523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100" y="1202318"/>
            <a:ext cx="4378959" cy="262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A37AA-4872-0E76-CCAF-4437701C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4480"/>
            <a:ext cx="4135120" cy="276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A99FD-2E7B-00F6-F2CD-20BF5775C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400" y="3942080"/>
            <a:ext cx="4927600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Business Implications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✅ Improve customer service consistency on long-haul flights</a:t>
            </a:r>
            <a:br/>
            <a:r>
              <a:t>⚠️ Address common complaints around delays and seating</a:t>
            </a:r>
            <a:br/>
            <a:r>
              <a:t>📢 Leverage positive sentiment in marketing for premium cabins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Bonus: Top 5 Topics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Topic #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Keywords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Theme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staff, polite, helpful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Service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delay, late,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Punctuality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seat, space, comfort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Seating Comfort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food, meal,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check-in, boarding, baggage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Ground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Airline Review Analysis Summary</vt:lpstr>
      <vt:lpstr>📊 Visual Highlights</vt:lpstr>
      <vt:lpstr>💼 Business Implications</vt:lpstr>
      <vt:lpstr>🧩 Bonus: Top 5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Review Analysis Summary</dc:title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2025-04-05T06:17:27Z</dcterms:modified>
  <cp:category/>
</cp:coreProperties>
</file>