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045210"/>
          </a:xfrm>
          <a:custGeom>
            <a:avLst/>
            <a:gdLst/>
            <a:ahLst/>
            <a:cxnLst/>
            <a:rect l="l" t="t" r="r" b="b"/>
            <a:pathLst>
              <a:path w="12192000" h="1045210">
                <a:moveTo>
                  <a:pt x="12192000" y="0"/>
                </a:moveTo>
                <a:lnTo>
                  <a:pt x="0" y="0"/>
                </a:lnTo>
                <a:lnTo>
                  <a:pt x="0" y="1045028"/>
                </a:lnTo>
                <a:lnTo>
                  <a:pt x="12192000" y="1045028"/>
                </a:lnTo>
                <a:lnTo>
                  <a:pt x="12192000" y="0"/>
                </a:lnTo>
                <a:close/>
              </a:path>
            </a:pathLst>
          </a:custGeom>
          <a:solidFill>
            <a:srgbClr val="B2B2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55328" y="3053588"/>
            <a:ext cx="5681342" cy="1418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2213" y="269239"/>
            <a:ext cx="2013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BA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TECHNOLOGY,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DATA,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9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INSIGHT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080" indent="67310">
              <a:lnSpc>
                <a:spcPts val="5210"/>
              </a:lnSpc>
              <a:spcBef>
                <a:spcPts val="730"/>
              </a:spcBef>
            </a:pPr>
            <a:r>
              <a:rPr dirty="0"/>
              <a:t>SKYTRAX</a:t>
            </a:r>
            <a:r>
              <a:rPr spc="-35" dirty="0"/>
              <a:t> </a:t>
            </a:r>
            <a:r>
              <a:rPr spc="-10" dirty="0"/>
              <a:t>AIRLINE </a:t>
            </a:r>
            <a:r>
              <a:rPr dirty="0"/>
              <a:t>REVIEW</a:t>
            </a:r>
            <a:r>
              <a:rPr spc="-3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7225" y="6289040"/>
            <a:ext cx="7181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October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 2022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2400"/>
            <a:ext cx="12039600" cy="1754326"/>
          </a:xfrm>
        </p:spPr>
        <p:txBody>
          <a:bodyPr/>
          <a:lstStyle/>
          <a:p>
            <a:r>
              <a:rPr lang="en-US" dirty="0"/>
              <a:t> 			</a:t>
            </a:r>
            <a:r>
              <a:rPr lang="en-US" sz="2400" b="1" dirty="0"/>
              <a:t>“The most impactful factors influencing bookings”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Flight Hour </a:t>
            </a:r>
            <a:r>
              <a:rPr lang="en-US" dirty="0"/>
              <a:t>– likely ties to customer convenience.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Route</a:t>
            </a:r>
            <a:r>
              <a:rPr lang="en-US" dirty="0"/>
              <a:t> – some routes may be more popular or price-sensitive.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Booking</a:t>
            </a:r>
            <a:r>
              <a:rPr lang="en-US" dirty="0"/>
              <a:t> </a:t>
            </a:r>
            <a:r>
              <a:rPr lang="en-US" b="1" dirty="0"/>
              <a:t>Origin</a:t>
            </a:r>
            <a:r>
              <a:rPr lang="en-US" dirty="0"/>
              <a:t> – geography affects customer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Trip</a:t>
            </a:r>
            <a:r>
              <a:rPr lang="en-US" dirty="0"/>
              <a:t> </a:t>
            </a:r>
            <a:r>
              <a:rPr lang="en-US" b="1" dirty="0"/>
              <a:t>Type</a:t>
            </a:r>
            <a:r>
              <a:rPr lang="en-US" dirty="0"/>
              <a:t> – round-trip vs one-way.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Sales</a:t>
            </a:r>
            <a:r>
              <a:rPr lang="en-US" dirty="0"/>
              <a:t> </a:t>
            </a:r>
            <a:r>
              <a:rPr lang="en-US" b="1" dirty="0"/>
              <a:t>Channel</a:t>
            </a:r>
            <a:r>
              <a:rPr lang="en-US" dirty="0"/>
              <a:t> – online vs agent.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4ED9C-1565-4086-905E-4FEFDAB6E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76254"/>
            <a:ext cx="11734800" cy="472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67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MT</vt:lpstr>
      <vt:lpstr>Calibri</vt:lpstr>
      <vt:lpstr>Office Theme</vt:lpstr>
      <vt:lpstr>SKYTRAX AIRLINE REVIEW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SKYTRAX AIRLINE REVIEW ANALYSIS</dc:title>
  <dc:creator>pc</dc:creator>
  <cp:lastModifiedBy>pc</cp:lastModifiedBy>
  <cp:revision>2</cp:revision>
  <dcterms:created xsi:type="dcterms:W3CDTF">2025-04-07T10:37:58Z</dcterms:created>
  <dcterms:modified xsi:type="dcterms:W3CDTF">2025-04-07T10:54:57Z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2022-12-07T00:00:00Z</vt:filetime>
  </property>
  <property fmtid="{D5CDD505-2E9C-101B-9397-08002B2CF9AE}" pid="3" name="LastSaved">
    <vt:filetime>2025-04-07T00:00:00Z</vt:filetime>
  </property>
  <property fmtid="{D5CDD505-2E9C-101B-9397-08002B2CF9AE}" pid="4" name="Producer">
    <vt:lpwstr>macOS Version 12.5 (Build 21G72) Quartz PDFContext</vt:lpwstr>
  </property>
</Properties>
</file>