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4276-A13E-4050-87CB-2E9BEAD13D8B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85E30F4-B299-4972-B1AC-5AADDE722D0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4276-A13E-4050-87CB-2E9BEAD13D8B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30F4-B299-4972-B1AC-5AADDE722D0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93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4276-A13E-4050-87CB-2E9BEAD13D8B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30F4-B299-4972-B1AC-5AADDE722D0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005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4276-A13E-4050-87CB-2E9BEAD13D8B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30F4-B299-4972-B1AC-5AADDE722D0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41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4276-A13E-4050-87CB-2E9BEAD13D8B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30F4-B299-4972-B1AC-5AADDE722D0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02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4276-A13E-4050-87CB-2E9BEAD13D8B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30F4-B299-4972-B1AC-5AADDE722D0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04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4276-A13E-4050-87CB-2E9BEAD13D8B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30F4-B299-4972-B1AC-5AADDE722D0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35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4276-A13E-4050-87CB-2E9BEAD13D8B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30F4-B299-4972-B1AC-5AADDE722D0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57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4276-A13E-4050-87CB-2E9BEAD13D8B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30F4-B299-4972-B1AC-5AADDE722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1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4276-A13E-4050-87CB-2E9BEAD13D8B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30F4-B299-4972-B1AC-5AADDE722D0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03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6234276-A13E-4050-87CB-2E9BEAD13D8B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30F4-B299-4972-B1AC-5AADDE722D0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72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34276-A13E-4050-87CB-2E9BEAD13D8B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85E30F4-B299-4972-B1AC-5AADDE722D0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21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mohit-singh-b8681912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mohit-singh-b8681912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mohit-singh-b8681912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D19AD-B944-4DB5-8227-A99597B9D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4476" y="1600199"/>
            <a:ext cx="3539266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TOP PYTHON INTERVIEW QUESTION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07C0A421-51F7-427D-579F-B03AE36CE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4851" y="1600199"/>
            <a:ext cx="6130003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FOR DATA ANALYST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0" i="0" dirty="0">
                <a:hlinkClick r:id="rId3"/>
              </a:rPr>
              <a:t>Mohit Singh</a:t>
            </a:r>
            <a:br>
              <a:rPr lang="en-US" b="1" i="0" dirty="0"/>
            </a:b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1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042B6-8FC0-AD61-F430-39A68CB0B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61387"/>
            <a:ext cx="9603275" cy="1192368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-apple-system"/>
                <a:hlinkClick r:id="rId2" tooltip="Mohit Singh"/>
              </a:rPr>
              <a:t>www.linkedin.com/in/mohit-singh-b86819124</a:t>
            </a:r>
            <a:br>
              <a:rPr lang="en-US" b="1" i="0" dirty="0">
                <a:solidFill>
                  <a:srgbClr val="05192D"/>
                </a:solidFill>
                <a:effectLst/>
                <a:latin typeface="Studio-Feixen-Sans"/>
                <a:hlinkClick r:id="rId2" tooltip="Mohit Singh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C610-EF2E-DBAC-B790-BC4850AD1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989"/>
          </a:xfrm>
        </p:spPr>
        <p:txBody>
          <a:bodyPr>
            <a:normAutofit/>
          </a:bodyPr>
          <a:lstStyle/>
          <a:p>
            <a:r>
              <a:rPr lang="en-US" dirty="0"/>
              <a:t>1 </a:t>
            </a:r>
            <a:r>
              <a:rPr lang="en-US" b="1" dirty="0">
                <a:solidFill>
                  <a:srgbClr val="05192D"/>
                </a:solidFill>
                <a:latin typeface="Studio-Feixen-Sans"/>
              </a:rPr>
              <a:t>D</a:t>
            </a:r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ifferentiate between a List and a Tuple ?</a:t>
            </a:r>
          </a:p>
          <a:p>
            <a:r>
              <a:rPr lang="en-US" b="1" dirty="0">
                <a:solidFill>
                  <a:srgbClr val="05192D"/>
                </a:solidFill>
                <a:latin typeface="Studio-Feixen-Sans"/>
              </a:rPr>
              <a:t>2 </a:t>
            </a:r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What is the difference between a mutable data type and an immutable data type?</a:t>
            </a:r>
          </a:p>
          <a:p>
            <a:r>
              <a:rPr lang="en-US" b="1" dirty="0">
                <a:solidFill>
                  <a:srgbClr val="05192D"/>
                </a:solidFill>
                <a:latin typeface="Studio-Feixen-Sans"/>
              </a:rPr>
              <a:t>3  </a:t>
            </a:r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Explain List, Dictionary, and Tuple comprehension with an example.</a:t>
            </a:r>
          </a:p>
          <a:p>
            <a:r>
              <a:rPr lang="en-US" b="1" dirty="0">
                <a:solidFill>
                  <a:srgbClr val="05192D"/>
                </a:solidFill>
                <a:latin typeface="Studio-Feixen-Sans"/>
              </a:rPr>
              <a:t>4 Difference between if else and try except ?</a:t>
            </a:r>
          </a:p>
          <a:p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5 What are the advantages of NumPy over regular Python lists?</a:t>
            </a:r>
          </a:p>
          <a:p>
            <a:r>
              <a:rPr lang="en-US" b="1" dirty="0">
                <a:solidFill>
                  <a:srgbClr val="05192D"/>
                </a:solidFill>
                <a:latin typeface="Studio-Feixen-Sans"/>
              </a:rPr>
              <a:t>6 </a:t>
            </a:r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What is the difference between merge, join and concatenate?</a:t>
            </a:r>
          </a:p>
          <a:p>
            <a:endParaRPr lang="en-US" b="1" i="0" dirty="0">
              <a:solidFill>
                <a:srgbClr val="05192D"/>
              </a:solidFill>
              <a:effectLst/>
              <a:latin typeface="Studio-Feixen-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3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C4738-C52F-BE3A-7CC8-41C82496A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905"/>
            <a:ext cx="10515600" cy="523781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-apple-system"/>
                <a:hlinkClick r:id="rId2" tooltip="Mohit Singh"/>
              </a:rPr>
              <a:t>	www.linkedin.com/in/mohit-singh-b86819124</a:t>
            </a:r>
            <a:br>
              <a:rPr lang="en-US" b="1" i="0" dirty="0">
                <a:solidFill>
                  <a:srgbClr val="05192D"/>
                </a:solidFill>
                <a:effectLst/>
                <a:latin typeface="Studio-Feixen-Sans"/>
                <a:hlinkClick r:id="rId2" tooltip="Mohit Singh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A7C35-2BE4-0946-BE1B-369AAC146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7. </a:t>
            </a:r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How do you identify and deal with missing values?</a:t>
            </a:r>
          </a:p>
          <a:p>
            <a:pPr marL="0" indent="0">
              <a:buNone/>
            </a:pPr>
            <a:r>
              <a:rPr lang="en-US" dirty="0"/>
              <a:t>8. </a:t>
            </a:r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How can you replace string space with a given character in Python?</a:t>
            </a:r>
          </a:p>
          <a:p>
            <a:pPr marL="0" indent="0">
              <a:buNone/>
            </a:pPr>
            <a:r>
              <a:rPr lang="en-US" dirty="0"/>
              <a:t>9. </a:t>
            </a:r>
            <a:r>
              <a:rPr lang="en-US" b="1" dirty="0"/>
              <a:t>Difference between for and while loop?</a:t>
            </a:r>
          </a:p>
          <a:p>
            <a:pPr marL="0" indent="0">
              <a:buNone/>
            </a:pPr>
            <a:r>
              <a:rPr lang="en-US" b="1" dirty="0"/>
              <a:t>10. </a:t>
            </a:r>
            <a:r>
              <a:rPr lang="en-US" b="1" dirty="0" err="1"/>
              <a:t>Lamda</a:t>
            </a:r>
            <a:r>
              <a:rPr lang="en-US" b="1" dirty="0"/>
              <a:t> in Python ?</a:t>
            </a:r>
          </a:p>
          <a:p>
            <a:pPr marL="0" indent="0">
              <a:buNone/>
            </a:pPr>
            <a:r>
              <a:rPr lang="en-US" b="1" dirty="0"/>
              <a:t>11. Define Map, filter and Reduce in Python ?</a:t>
            </a:r>
          </a:p>
          <a:p>
            <a:pPr marL="0" indent="0">
              <a:buNone/>
            </a:pPr>
            <a:r>
              <a:rPr lang="en-US" b="1" dirty="0"/>
              <a:t>12. Slicing in python ?</a:t>
            </a:r>
          </a:p>
          <a:p>
            <a:pPr marL="0" indent="0">
              <a:buNone/>
            </a:pPr>
            <a:r>
              <a:rPr lang="en-US" b="1" dirty="0"/>
              <a:t>13. Define data types of python.</a:t>
            </a:r>
          </a:p>
          <a:p>
            <a:pPr marL="0" indent="0">
              <a:buNone/>
            </a:pPr>
            <a:r>
              <a:rPr lang="en-US" b="1" dirty="0"/>
              <a:t>14. Loc and </a:t>
            </a:r>
            <a:r>
              <a:rPr lang="en-US" b="1" dirty="0" err="1"/>
              <a:t>Iloc</a:t>
            </a:r>
            <a:r>
              <a:rPr lang="en-US" b="1" dirty="0"/>
              <a:t> in python ?</a:t>
            </a:r>
          </a:p>
        </p:txBody>
      </p:sp>
    </p:spTree>
    <p:extLst>
      <p:ext uri="{BB962C8B-B14F-4D97-AF65-F5344CB8AC3E}">
        <p14:creationId xmlns:p14="http://schemas.microsoft.com/office/powerpoint/2010/main" val="194843752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</TotalTime>
  <Words>177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Gill Sans MT</vt:lpstr>
      <vt:lpstr>Studio-Feixen-Sans</vt:lpstr>
      <vt:lpstr>Gallery</vt:lpstr>
      <vt:lpstr>TOP PYTHON INTERVIEW QUESTION</vt:lpstr>
      <vt:lpstr>www.linkedin.com/in/mohit-singh-b86819124 </vt:lpstr>
      <vt:lpstr> www.linkedin.com/in/mohit-singh-b86819124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PYTHON INTERVIEW QUESTION</dc:title>
  <dc:creator>MOHIT/IHQ/BA/SR EXEC</dc:creator>
  <cp:lastModifiedBy>MOHIT/IHQ/BA/SR EXEC</cp:lastModifiedBy>
  <cp:revision>3</cp:revision>
  <dcterms:created xsi:type="dcterms:W3CDTF">2024-03-20T00:52:25Z</dcterms:created>
  <dcterms:modified xsi:type="dcterms:W3CDTF">2024-04-23T15:29:55Z</dcterms:modified>
</cp:coreProperties>
</file>