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6B09-076C-C931-2400-E66C661D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D745B-349D-BF00-1173-15F48FA1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EE784-C2C4-8912-D0BF-019689B9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74060-D3D1-7B21-13DD-04D63EA1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C10D-D4F8-9699-3BB8-C41BC21C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C9C5-59CF-8D95-6825-D88EFB2B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B261A-CD24-5E75-878B-D11CD592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41A6-8143-4E5E-AD30-42E1EB59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EFA4-C584-A330-2C81-7056FEED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2918-7506-EE54-CCB6-A53AA964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5A91A-213E-6CD7-3DAC-9066CD8AE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9A86A-6AD1-B1C2-8A42-84277E06D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D85F-87E3-F8BB-C258-B8DCECAF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9959-558B-40A8-FFD5-734ED3D8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2390-395C-B04B-9BF6-90DD72BE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96E6-8DF4-A75A-C879-4F3BE42B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6FCE-49F7-C69F-7759-6B9A5046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C09A-27DB-E623-E792-AA1FABB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BBF4-C32F-18C7-B36C-D8FB6C7B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7FCD-83EB-D44D-3F90-9103FBCC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7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E3CC-5FA7-D86B-FF16-F4206782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4810A-96A3-640E-C443-991E0831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B042-4EA1-B743-B0F0-AD906CFA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311C-501B-3AC7-35C8-9477C104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45CB-D8EE-19F8-8590-0856E041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1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8711-19B9-3FBE-3CA0-9B8469B9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82BF-7289-2C94-B77F-8E0E3581E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9A6CE-D4D0-F2D0-EB56-EF991E28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5CBC1-4FFA-E220-86BA-409B85A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D8862-A574-C832-3970-C590EAD5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168AC-AA8F-8DAF-3E7F-0DB06107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5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FEB3-6399-555F-8F8C-967961ED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45CA-B878-CF55-5A24-FCDBE5B5B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EAD37-9CAA-87FB-2EA6-4AEA69EF7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058DC-87C5-2AFF-3BFE-F17567448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2487C-1ABE-42A0-3805-FB76BF17D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4876C-B599-C9AD-BE56-C8C19882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E56CF-C196-AE26-0E78-989FA8D3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5903C-526F-2120-6243-0B5DBA38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5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73D5-2D35-5662-7D6D-BFE2E73D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5F952-51AB-808F-29D4-434F0F9F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CDAF2-CE2C-BB8A-37AB-5F96587E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94A29-FA66-58B5-B9F1-E781D62C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0FA0B-1F4D-D1B2-6F90-7F5A4D5C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868D8-8497-A8B8-EA8F-F164587D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3B813-836C-07BF-938D-902B0BA4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8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B0CD-EDF2-22A6-0CE7-15E3F24E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7C76-DC27-589B-E229-3323AF31C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B693C-984A-37EB-35B8-FCE5350C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2B77-F1A0-C27D-7003-F60254F3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CF475-D006-2B66-F834-9C48A5AF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29B6-CBD1-74F4-0A18-863205EB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0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52CB-1A5F-82FD-70D6-E6BF0129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12E76-DEBB-06FB-40A9-4922D6EB4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49873-90B3-BD7E-6035-A4A7A8FD8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DECD-8B69-5C9C-C210-CF00CEC3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5E5D9-0685-45C3-8923-DE791FBB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11151-B7AF-D2C1-7C5B-E7898722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7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99469-D947-1A16-0A26-83436C2E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B16A4-388E-3BAF-A207-6B53E069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95891-C999-A768-60C2-414AD753E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D0FF3-7656-48CB-A899-5C5DADBD43A5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29819-831D-62C9-DFB4-08BA92C9C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0932-0011-7E71-0794-9CAB49E3A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D07B-8466-4B1D-A90B-D2B06AE3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4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339CC-8F47-F502-1AB3-27C3B0BDAD35}"/>
              </a:ext>
            </a:extLst>
          </p:cNvPr>
          <p:cNvSpPr txBox="1"/>
          <p:nvPr/>
        </p:nvSpPr>
        <p:spPr>
          <a:xfrm>
            <a:off x="955040" y="1090414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React HOC Pattern</a:t>
            </a:r>
          </a:p>
          <a:p>
            <a:r>
              <a:rPr lang="en-IN" sz="3200" dirty="0"/>
              <a:t>What is HOC?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C8F4B-23DC-EF61-FA48-10B7491532C8}"/>
              </a:ext>
            </a:extLst>
          </p:cNvPr>
          <p:cNvSpPr txBox="1"/>
          <p:nvPr/>
        </p:nvSpPr>
        <p:spPr>
          <a:xfrm>
            <a:off x="955040" y="2505670"/>
            <a:ext cx="1004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HOC Higher Order Component</a:t>
            </a:r>
          </a:p>
          <a:p>
            <a:pPr marL="342900" indent="-342900">
              <a:buAutoNum type="arabicPeriod"/>
            </a:pPr>
            <a:r>
              <a:rPr lang="en-US" dirty="0"/>
              <a:t>It receives a component, applies certain logic and then return that component with those additional logics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644FF-CD52-CD06-87A7-3052B11420CC}"/>
              </a:ext>
            </a:extLst>
          </p:cNvPr>
          <p:cNvSpPr txBox="1"/>
          <p:nvPr/>
        </p:nvSpPr>
        <p:spPr>
          <a:xfrm>
            <a:off x="883920" y="39352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When to use HOC?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DB197-DC5A-2D49-C48E-5E8FAD28F1CF}"/>
              </a:ext>
            </a:extLst>
          </p:cNvPr>
          <p:cNvSpPr txBox="1"/>
          <p:nvPr/>
        </p:nvSpPr>
        <p:spPr>
          <a:xfrm>
            <a:off x="919480" y="48547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When we want to apply same logic to multiple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08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53AC83-58EE-1936-BC21-48EE69680027}"/>
              </a:ext>
            </a:extLst>
          </p:cNvPr>
          <p:cNvSpPr txBox="1"/>
          <p:nvPr/>
        </p:nvSpPr>
        <p:spPr>
          <a:xfrm>
            <a:off x="751840" y="1999456"/>
            <a:ext cx="1118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 prop in a component which is a function and that returns a JSX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6C62B-62D5-3D19-4138-EB463CD03484}"/>
              </a:ext>
            </a:extLst>
          </p:cNvPr>
          <p:cNvSpPr txBox="1"/>
          <p:nvPr/>
        </p:nvSpPr>
        <p:spPr>
          <a:xfrm>
            <a:off x="751840" y="74482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React Render Props Pattern</a:t>
            </a:r>
          </a:p>
          <a:p>
            <a:r>
              <a:rPr lang="en-US" sz="3200" dirty="0"/>
              <a:t>What is Render Props?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18E61-E6CC-7920-EC89-D6090F36B25D}"/>
              </a:ext>
            </a:extLst>
          </p:cNvPr>
          <p:cNvSpPr txBox="1"/>
          <p:nvPr/>
        </p:nvSpPr>
        <p:spPr>
          <a:xfrm>
            <a:off x="751840" y="28442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When to use Render Props?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38CED-D19C-CAC5-00C8-3663397AB270}"/>
              </a:ext>
            </a:extLst>
          </p:cNvPr>
          <p:cNvSpPr txBox="1"/>
          <p:nvPr/>
        </p:nvSpPr>
        <p:spPr>
          <a:xfrm>
            <a:off x="751840" y="3709015"/>
            <a:ext cx="1078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we want to make the component customizable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ability to theme the component according to it’s design system</a:t>
            </a:r>
          </a:p>
        </p:txBody>
      </p:sp>
    </p:spTree>
    <p:extLst>
      <p:ext uri="{BB962C8B-B14F-4D97-AF65-F5344CB8AC3E}">
        <p14:creationId xmlns:p14="http://schemas.microsoft.com/office/powerpoint/2010/main" val="151442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BC84A6-11E4-86B0-F3D4-7F45899BEE92}"/>
              </a:ext>
            </a:extLst>
          </p:cNvPr>
          <p:cNvSpPr txBox="1"/>
          <p:nvPr/>
        </p:nvSpPr>
        <p:spPr>
          <a:xfrm>
            <a:off x="583929" y="1912359"/>
            <a:ext cx="11358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Multiple components come together to serve a common functionality</a:t>
            </a:r>
          </a:p>
          <a:p>
            <a:pPr marL="342900" indent="-342900">
              <a:buAutoNum type="arabicPeriod"/>
            </a:pPr>
            <a:r>
              <a:rPr lang="en-US" dirty="0"/>
              <a:t>Think of Select tag where select and option tag together help us create dropdowns</a:t>
            </a:r>
          </a:p>
          <a:p>
            <a:pPr marL="342900" indent="-342900">
              <a:buAutoNum type="arabicPeriod"/>
            </a:pPr>
            <a:r>
              <a:rPr lang="en-US" dirty="0"/>
              <a:t>React Context APIs plays a very important role in Compound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3F75B-4514-4C12-55C9-4E230C22FBA1}"/>
              </a:ext>
            </a:extLst>
          </p:cNvPr>
          <p:cNvSpPr txBox="1"/>
          <p:nvPr/>
        </p:nvSpPr>
        <p:spPr>
          <a:xfrm>
            <a:off x="583929" y="75302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React Compound Pattern</a:t>
            </a:r>
          </a:p>
          <a:p>
            <a:r>
              <a:rPr lang="en-US" sz="3200" dirty="0"/>
              <a:t>What is Compound Pattern?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A1543-176C-3BE9-A36F-202366BC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87" y="3224435"/>
            <a:ext cx="6248942" cy="859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098F43-AF21-932F-4E5C-DD7EC1DD5346}"/>
              </a:ext>
            </a:extLst>
          </p:cNvPr>
          <p:cNvSpPr txBox="1"/>
          <p:nvPr/>
        </p:nvSpPr>
        <p:spPr>
          <a:xfrm>
            <a:off x="583929" y="4229880"/>
            <a:ext cx="8564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Common use cases includes select, dropdown components, or menu items.</a:t>
            </a:r>
          </a:p>
        </p:txBody>
      </p:sp>
    </p:spTree>
    <p:extLst>
      <p:ext uri="{BB962C8B-B14F-4D97-AF65-F5344CB8AC3E}">
        <p14:creationId xmlns:p14="http://schemas.microsoft.com/office/powerpoint/2010/main" val="77853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53AC83-58EE-1936-BC21-48EE69680027}"/>
              </a:ext>
            </a:extLst>
          </p:cNvPr>
          <p:cNvSpPr txBox="1"/>
          <p:nvPr/>
        </p:nvSpPr>
        <p:spPr>
          <a:xfrm>
            <a:off x="751840" y="1999456"/>
            <a:ext cx="1118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Your own custom hooks to use stateful logic across your application.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6C62B-62D5-3D19-4138-EB463CD03484}"/>
              </a:ext>
            </a:extLst>
          </p:cNvPr>
          <p:cNvSpPr txBox="1"/>
          <p:nvPr/>
        </p:nvSpPr>
        <p:spPr>
          <a:xfrm>
            <a:off x="751840" y="74482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React Hooks Pattern</a:t>
            </a:r>
          </a:p>
          <a:p>
            <a:r>
              <a:rPr lang="en-US" sz="3200" dirty="0"/>
              <a:t>What is React Hooks Pattern?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18E61-E6CC-7920-EC89-D6090F36B25D}"/>
              </a:ext>
            </a:extLst>
          </p:cNvPr>
          <p:cNvSpPr txBox="1"/>
          <p:nvPr/>
        </p:nvSpPr>
        <p:spPr>
          <a:xfrm>
            <a:off x="751840" y="28442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When to use Render Props?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38CED-D19C-CAC5-00C8-3663397AB270}"/>
              </a:ext>
            </a:extLst>
          </p:cNvPr>
          <p:cNvSpPr txBox="1"/>
          <p:nvPr/>
        </p:nvSpPr>
        <p:spPr>
          <a:xfrm>
            <a:off x="751840" y="3709015"/>
            <a:ext cx="1078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easy state handling, managing side effects, and write reusable component.</a:t>
            </a:r>
          </a:p>
        </p:txBody>
      </p:sp>
    </p:spTree>
    <p:extLst>
      <p:ext uri="{BB962C8B-B14F-4D97-AF65-F5344CB8AC3E}">
        <p14:creationId xmlns:p14="http://schemas.microsoft.com/office/powerpoint/2010/main" val="25233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</dc:creator>
  <cp:lastModifiedBy>Mohit S</cp:lastModifiedBy>
  <cp:revision>1</cp:revision>
  <dcterms:created xsi:type="dcterms:W3CDTF">2023-02-13T05:12:22Z</dcterms:created>
  <dcterms:modified xsi:type="dcterms:W3CDTF">2023-02-13T05:47:22Z</dcterms:modified>
</cp:coreProperties>
</file>