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BB00"/>
    <a:srgbClr val="A6401B"/>
    <a:srgbClr val="3CCBDB"/>
    <a:srgbClr val="F61863"/>
    <a:srgbClr val="151D2A"/>
    <a:srgbClr val="4F0250"/>
    <a:srgbClr val="3CCCD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284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70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F57AF8C-F715-4524-844E-D419E2437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40F8D88F-A1BD-4FD2-9006-55147F68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BAD191F-7B09-4030-BB75-99C3AE389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5434-1736-41D4-B755-F0C24ABD30CE}" type="datetimeFigureOut">
              <a:rPr lang="pt-BR" smtClean="0"/>
              <a:pPr/>
              <a:t>08/01/2025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036C4851-C0B8-48E6-BA8B-CDB208473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A0E36E7-3AE7-4247-B40E-9ABF3358D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5984-4207-4603-B1F1-500706AA3C0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840776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357DBD7-1524-4D8E-9F82-3F209FE3A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B2F2CD9F-E87A-462F-A193-21B5FF13F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DD4FCBA7-F596-4737-B4EF-1E55BC542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5434-1736-41D4-B755-F0C24ABD30CE}" type="datetimeFigureOut">
              <a:rPr lang="pt-BR" smtClean="0"/>
              <a:pPr/>
              <a:t>08/01/2025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FC89479C-0444-4870-93EF-202CE16A1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57318488-24C8-4C6D-92CC-DD34B821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5984-4207-4603-B1F1-500706AA3C0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0166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35452B65-BD41-444F-9F73-9BD277027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AB8348D9-4028-4B85-AD66-43B10D7EB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C02F1F0C-DFC1-43C7-BB2F-DE95AFEF3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5434-1736-41D4-B755-F0C24ABD30CE}" type="datetimeFigureOut">
              <a:rPr lang="pt-BR" smtClean="0"/>
              <a:pPr/>
              <a:t>08/01/2025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3ED3AFF1-00C9-4AE1-A740-0E5DB5BB0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BC0F363-B772-4630-AC45-2972286A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5984-4207-4603-B1F1-500706AA3C0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5576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F66A8DE-7E76-423F-BCD5-F4C19762F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7BD527DD-B0F0-436A-AA95-A6BF8FB88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3D7CDED-C12B-483A-8F7C-A21850C80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5434-1736-41D4-B755-F0C24ABD30CE}" type="datetimeFigureOut">
              <a:rPr lang="pt-BR" smtClean="0"/>
              <a:pPr/>
              <a:t>08/01/2025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27112E75-9517-4408-AE2B-33B1963E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7AB05343-8532-4E50-BCFE-C3EC45D3D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5984-4207-4603-B1F1-500706AA3C0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6316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0BB9A7-8F65-4DDD-83B2-8FE63B9D8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60142B85-8FFE-4907-BCA0-40C436607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66AB8BFC-43AA-4DDF-9058-EF02E2AF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5434-1736-41D4-B755-F0C24ABD30CE}" type="datetimeFigureOut">
              <a:rPr lang="pt-BR" smtClean="0"/>
              <a:pPr/>
              <a:t>08/01/2025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99F1223-B2CD-480E-A32D-AB29ABF7C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E8202357-A2F2-439C-9BF3-0F209768C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5984-4207-4603-B1F1-500706AA3C0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6334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FDB84DF-A09A-4389-B4EE-7B9724A2D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CE41C2F-B8CD-471D-8418-37CDE71EF1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C62A7673-422B-4C23-9024-8F1C6B299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1B4EABB8-C552-4EDB-897F-EE776F239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5434-1736-41D4-B755-F0C24ABD30CE}" type="datetimeFigureOut">
              <a:rPr lang="pt-BR" smtClean="0"/>
              <a:pPr/>
              <a:t>08/01/2025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D99C7B70-9180-4C62-B06B-9950CD59B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F274BCA2-3C21-4CB3-9D80-1307DA86F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5984-4207-4603-B1F1-500706AA3C0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4487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FCA3E5D-9A33-4B83-A8A8-E9039AD64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D79789CF-DF79-4CF9-8568-A8947730C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8B71DB09-6C88-44FE-BBF4-BAF5C0370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BBBB5036-6816-4AF3-B401-E7F232C38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68A9F885-1B7A-4AC5-87AA-CE4F3AEBE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C6F0E6B4-EDEF-49B0-AE2E-7C9CCC841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5434-1736-41D4-B755-F0C24ABD30CE}" type="datetimeFigureOut">
              <a:rPr lang="pt-BR" smtClean="0"/>
              <a:pPr/>
              <a:t>08/01/2025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D94D0C87-12D7-4C4B-9955-5D3E7F371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69C09D73-55E5-4CA9-AA1E-53B954A83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5984-4207-4603-B1F1-500706AA3C0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1112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5ECCE71-E6EA-4DFB-9DFC-5FE9E3BC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DA8F9E51-BE41-4B2F-9F97-BBA0666B2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5434-1736-41D4-B755-F0C24ABD30CE}" type="datetimeFigureOut">
              <a:rPr lang="pt-BR" smtClean="0"/>
              <a:pPr/>
              <a:t>08/01/2025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234FC737-9143-49BB-B06D-984FF576F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1D6330C-83D2-43C8-BA32-AE2D0750A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5984-4207-4603-B1F1-500706AA3C0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1561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49C658E8-6539-456C-AAE0-418B5F0CE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5434-1736-41D4-B755-F0C24ABD30CE}" type="datetimeFigureOut">
              <a:rPr lang="pt-BR" smtClean="0"/>
              <a:pPr/>
              <a:t>08/01/2025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0B32ACEA-CBDD-41C7-9EC9-B89C969E8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4786B5F2-661F-46E0-B1F1-4C492D406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5984-4207-4603-B1F1-500706AA3C0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37016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7C1B2C5-701A-499A-8B6A-4AF13F965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1C07538-ABB9-4814-AC1C-9B26098CF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89C6EA36-ACAD-485A-ABA5-3437802D0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A183CA7B-68C9-415D-81E2-2CAEDAD64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5434-1736-41D4-B755-F0C24ABD30CE}" type="datetimeFigureOut">
              <a:rPr lang="pt-BR" smtClean="0"/>
              <a:pPr/>
              <a:t>08/01/2025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4764E410-0775-43ED-ABDE-1904E60BD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8111DE28-FCCA-432C-89E8-83773E4B6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5984-4207-4603-B1F1-500706AA3C0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04053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00396BE-436C-4C48-97B1-122A09CB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74E2D97F-8604-4762-A9E5-4B6EA9B8E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320DC216-F0A8-4914-A4AA-5C674B140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F42498A6-7A76-4349-8869-596EDA91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5434-1736-41D4-B755-F0C24ABD30CE}" type="datetimeFigureOut">
              <a:rPr lang="pt-BR" smtClean="0"/>
              <a:pPr/>
              <a:t>08/01/2025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DA24EEB1-FCDF-4174-9BD7-1C2890B3A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77510AEE-72E9-4745-AF2B-4EF98D54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5984-4207-4603-B1F1-500706AA3C0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4605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3D5B505A-8687-46CB-B4E5-FC563AF79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96340F4C-CAEF-4571-9515-6B3179699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8F8479AE-E1AB-41DC-A6CB-35EBC8136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65434-1736-41D4-B755-F0C24ABD30CE}" type="datetimeFigureOut">
              <a:rPr lang="pt-BR" smtClean="0"/>
              <a:pPr/>
              <a:t>08/01/2025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769CE184-F24C-4A26-B852-8F5BF0355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867B7800-76EE-4B4C-96AC-73CF82E35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35984-4207-4603-B1F1-500706AA3C0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3489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1.svg"/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9.svg"/><Relationship Id="rId3" Type="http://schemas.microsoft.com/office/2007/relationships/hdphoto" Target="../media/hdphoto1.wdp"/><Relationship Id="rId7" Type="http://schemas.openxmlformats.org/officeDocument/2006/relationships/image" Target="../media/image16.svg"/><Relationship Id="rId12" Type="http://schemas.openxmlformats.org/officeDocument/2006/relationships/image" Target="../media/image6.png"/><Relationship Id="rId2" Type="http://schemas.openxmlformats.org/officeDocument/2006/relationships/image" Target="../media/image8.png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8.svg"/><Relationship Id="rId5" Type="http://schemas.openxmlformats.org/officeDocument/2006/relationships/image" Target="../media/image15.svg"/><Relationship Id="rId15" Type="http://schemas.openxmlformats.org/officeDocument/2006/relationships/image" Target="../media/image7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17.svg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9.svg"/><Relationship Id="rId3" Type="http://schemas.microsoft.com/office/2007/relationships/hdphoto" Target="../media/hdphoto1.wdp"/><Relationship Id="rId7" Type="http://schemas.openxmlformats.org/officeDocument/2006/relationships/image" Target="../media/image16.svg"/><Relationship Id="rId12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8.svg"/><Relationship Id="rId5" Type="http://schemas.openxmlformats.org/officeDocument/2006/relationships/image" Target="../media/image15.svg"/><Relationship Id="rId15" Type="http://schemas.openxmlformats.org/officeDocument/2006/relationships/image" Target="../media/image21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17.svg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undo 3">
            <a:extLst>
              <a:ext uri="{FF2B5EF4-FFF2-40B4-BE49-F238E27FC236}">
                <a16:creationId xmlns:a16="http://schemas.microsoft.com/office/drawing/2014/main" xmlns="" id="{4DD2EEF2-E326-40C0-B0AC-4278BEC0F535}"/>
              </a:ext>
            </a:extLst>
          </p:cNvPr>
          <p:cNvSpPr/>
          <p:nvPr/>
        </p:nvSpPr>
        <p:spPr>
          <a:xfrm>
            <a:off x="-2675" y="0"/>
            <a:ext cx="1219467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355600" algn="ctr" rotWithShape="0">
              <a:schemeClr val="tx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Nav 3">
            <a:extLst>
              <a:ext uri="{FF2B5EF4-FFF2-40B4-BE49-F238E27FC236}">
                <a16:creationId xmlns:a16="http://schemas.microsoft.com/office/drawing/2014/main" xmlns="" id="{6FBDF4DC-F41F-4573-BC5E-3ADF903200BF}"/>
              </a:ext>
            </a:extLst>
          </p:cNvPr>
          <p:cNvSpPr/>
          <p:nvPr/>
        </p:nvSpPr>
        <p:spPr>
          <a:xfrm rot="16200000">
            <a:off x="10615743" y="4621342"/>
            <a:ext cx="2791440" cy="361073"/>
          </a:xfrm>
          <a:prstGeom prst="trapezoid">
            <a:avLst>
              <a:gd name="adj" fmla="val 1000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2">
                    <a:lumMod val="50000"/>
                  </a:schemeClr>
                </a:solidFill>
                <a:latin typeface="Montserrat ExtraBold" panose="00000900000000000000" pitchFamily="2" charset="0"/>
              </a:rPr>
              <a:t>PRODUCTIVITY</a:t>
            </a:r>
          </a:p>
        </p:txBody>
      </p:sp>
      <p:sp>
        <p:nvSpPr>
          <p:cNvPr id="16" name="Fundo 2">
            <a:extLst>
              <a:ext uri="{FF2B5EF4-FFF2-40B4-BE49-F238E27FC236}">
                <a16:creationId xmlns:a16="http://schemas.microsoft.com/office/drawing/2014/main" xmlns="" id="{10447797-5870-4DA5-B0DE-BCAE877657E3}"/>
              </a:ext>
            </a:extLst>
          </p:cNvPr>
          <p:cNvSpPr/>
          <p:nvPr/>
        </p:nvSpPr>
        <p:spPr>
          <a:xfrm>
            <a:off x="356766" y="0"/>
            <a:ext cx="11474162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355600" algn="ctr" rotWithShape="0">
              <a:schemeClr val="tx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Nav 2">
            <a:extLst>
              <a:ext uri="{FF2B5EF4-FFF2-40B4-BE49-F238E27FC236}">
                <a16:creationId xmlns:a16="http://schemas.microsoft.com/office/drawing/2014/main" xmlns="" id="{3D01C0F4-6C01-4FD2-8BED-F5B1DF22664B}"/>
              </a:ext>
            </a:extLst>
          </p:cNvPr>
          <p:cNvSpPr/>
          <p:nvPr/>
        </p:nvSpPr>
        <p:spPr>
          <a:xfrm rot="16200000">
            <a:off x="10254674" y="4621342"/>
            <a:ext cx="2791438" cy="361073"/>
          </a:xfrm>
          <a:prstGeom prst="trapezoid">
            <a:avLst>
              <a:gd name="adj" fmla="val 10001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3">
                    <a:lumMod val="50000"/>
                  </a:schemeClr>
                </a:solidFill>
                <a:latin typeface="Montserrat ExtraBold" panose="00000900000000000000" pitchFamily="2" charset="0"/>
              </a:rPr>
              <a:t>HOURS</a:t>
            </a:r>
          </a:p>
        </p:txBody>
      </p:sp>
      <p:sp>
        <p:nvSpPr>
          <p:cNvPr id="7" name="Fundo 1">
            <a:extLst>
              <a:ext uri="{FF2B5EF4-FFF2-40B4-BE49-F238E27FC236}">
                <a16:creationId xmlns:a16="http://schemas.microsoft.com/office/drawing/2014/main" xmlns="" id="{44E9E684-B16B-4A04-BCD8-3CE81554C7EB}"/>
              </a:ext>
            </a:extLst>
          </p:cNvPr>
          <p:cNvSpPr/>
          <p:nvPr/>
        </p:nvSpPr>
        <p:spPr>
          <a:xfrm>
            <a:off x="0" y="0"/>
            <a:ext cx="1146555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355600" algn="ctr" rotWithShape="0">
              <a:schemeClr val="tx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CD97D9E1-E984-4702-8213-32B74A16FB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861" t="2676" r="10776" b="6555"/>
          <a:stretch/>
        </p:blipFill>
        <p:spPr>
          <a:xfrm>
            <a:off x="1" y="-2"/>
            <a:ext cx="11465550" cy="685800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52" name="Faixa Métricas">
            <a:extLst>
              <a:ext uri="{FF2B5EF4-FFF2-40B4-BE49-F238E27FC236}">
                <a16:creationId xmlns:a16="http://schemas.microsoft.com/office/drawing/2014/main" xmlns="" id="{9F9AEF5F-3380-465E-B4C2-2EF0FE6B50F6}"/>
              </a:ext>
            </a:extLst>
          </p:cNvPr>
          <p:cNvSpPr/>
          <p:nvPr/>
        </p:nvSpPr>
        <p:spPr>
          <a:xfrm>
            <a:off x="0" y="2160322"/>
            <a:ext cx="11465550" cy="469767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Nav 1">
            <a:extLst>
              <a:ext uri="{FF2B5EF4-FFF2-40B4-BE49-F238E27FC236}">
                <a16:creationId xmlns:a16="http://schemas.microsoft.com/office/drawing/2014/main" xmlns="" id="{8839F93F-5D8D-4564-BFD6-937253DE5F68}"/>
              </a:ext>
            </a:extLst>
          </p:cNvPr>
          <p:cNvSpPr/>
          <p:nvPr/>
        </p:nvSpPr>
        <p:spPr>
          <a:xfrm rot="16200000">
            <a:off x="9889296" y="4621341"/>
            <a:ext cx="2791438" cy="361073"/>
          </a:xfrm>
          <a:prstGeom prst="trapezoid">
            <a:avLst>
              <a:gd name="adj" fmla="val 10001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Montserrat ExtraBold" panose="00000900000000000000" pitchFamily="2" charset="0"/>
              </a:rPr>
              <a:t>KPIs</a:t>
            </a:r>
          </a:p>
        </p:txBody>
      </p:sp>
      <p:grpSp>
        <p:nvGrpSpPr>
          <p:cNvPr id="86" name="OEE">
            <a:extLst>
              <a:ext uri="{FF2B5EF4-FFF2-40B4-BE49-F238E27FC236}">
                <a16:creationId xmlns:a16="http://schemas.microsoft.com/office/drawing/2014/main" xmlns="" id="{4A79D799-25DE-4346-8307-A0C0D6E244B4}"/>
              </a:ext>
            </a:extLst>
          </p:cNvPr>
          <p:cNvGrpSpPr/>
          <p:nvPr/>
        </p:nvGrpSpPr>
        <p:grpSpPr>
          <a:xfrm>
            <a:off x="6197230" y="4544212"/>
            <a:ext cx="4331069" cy="957426"/>
            <a:chOff x="6197230" y="2508159"/>
            <a:chExt cx="4331069" cy="957426"/>
          </a:xfrm>
        </p:grpSpPr>
        <p:sp>
          <p:nvSpPr>
            <p:cNvPr id="87" name="Paralelogramo 86">
              <a:extLst>
                <a:ext uri="{FF2B5EF4-FFF2-40B4-BE49-F238E27FC236}">
                  <a16:creationId xmlns:a16="http://schemas.microsoft.com/office/drawing/2014/main" xmlns="" id="{4F6D47EF-F86D-4BA6-A496-58A667ECA7BE}"/>
                </a:ext>
              </a:extLst>
            </p:cNvPr>
            <p:cNvSpPr/>
            <p:nvPr/>
          </p:nvSpPr>
          <p:spPr>
            <a:xfrm>
              <a:off x="6197230" y="2817585"/>
              <a:ext cx="4123260" cy="648000"/>
            </a:xfrm>
            <a:prstGeom prst="parallelogram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Paralelogramo 87">
              <a:extLst>
                <a:ext uri="{FF2B5EF4-FFF2-40B4-BE49-F238E27FC236}">
                  <a16:creationId xmlns:a16="http://schemas.microsoft.com/office/drawing/2014/main" xmlns="" id="{CC29EAB9-43CF-49A1-A05A-90AEAAED225F}"/>
                </a:ext>
              </a:extLst>
            </p:cNvPr>
            <p:cNvSpPr/>
            <p:nvPr/>
          </p:nvSpPr>
          <p:spPr>
            <a:xfrm>
              <a:off x="9055099" y="2594665"/>
              <a:ext cx="1473200" cy="648000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50800" dir="5400000" algn="ctr" rotWithShape="0">
                <a:schemeClr val="tx1">
                  <a:alpha val="4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Títutlo da Página">
              <a:extLst>
                <a:ext uri="{FF2B5EF4-FFF2-40B4-BE49-F238E27FC236}">
                  <a16:creationId xmlns:a16="http://schemas.microsoft.com/office/drawing/2014/main" xmlns="" id="{D00B3D2A-0E7F-4F82-B8F5-124AC241E46D}"/>
                </a:ext>
              </a:extLst>
            </p:cNvPr>
            <p:cNvSpPr txBox="1"/>
            <p:nvPr/>
          </p:nvSpPr>
          <p:spPr>
            <a:xfrm>
              <a:off x="6338666" y="2508159"/>
              <a:ext cx="9293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chemeClr val="bg1"/>
                  </a:solidFill>
                  <a:effectLst/>
                  <a:latin typeface="Montserrat ExtraBold" panose="00000900000000000000" pitchFamily="2" charset="0"/>
                </a:rPr>
                <a:t>QUALITY</a:t>
              </a:r>
            </a:p>
          </p:txBody>
        </p:sp>
      </p:grpSp>
      <p:grpSp>
        <p:nvGrpSpPr>
          <p:cNvPr id="82" name="Qualidade">
            <a:extLst>
              <a:ext uri="{FF2B5EF4-FFF2-40B4-BE49-F238E27FC236}">
                <a16:creationId xmlns:a16="http://schemas.microsoft.com/office/drawing/2014/main" xmlns="" id="{9413591E-9762-4C8C-9113-BC4AD6400793}"/>
              </a:ext>
            </a:extLst>
          </p:cNvPr>
          <p:cNvGrpSpPr/>
          <p:nvPr/>
        </p:nvGrpSpPr>
        <p:grpSpPr>
          <a:xfrm>
            <a:off x="6197230" y="3393537"/>
            <a:ext cx="4331069" cy="957426"/>
            <a:chOff x="6197230" y="2508159"/>
            <a:chExt cx="4331069" cy="957426"/>
          </a:xfrm>
        </p:grpSpPr>
        <p:sp>
          <p:nvSpPr>
            <p:cNvPr id="83" name="Paralelogramo 82">
              <a:extLst>
                <a:ext uri="{FF2B5EF4-FFF2-40B4-BE49-F238E27FC236}">
                  <a16:creationId xmlns:a16="http://schemas.microsoft.com/office/drawing/2014/main" xmlns="" id="{564EB398-8647-4090-8183-C56EC10BBAEC}"/>
                </a:ext>
              </a:extLst>
            </p:cNvPr>
            <p:cNvSpPr/>
            <p:nvPr/>
          </p:nvSpPr>
          <p:spPr>
            <a:xfrm>
              <a:off x="6197230" y="2817585"/>
              <a:ext cx="4123260" cy="648000"/>
            </a:xfrm>
            <a:prstGeom prst="parallelogram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Paralelogramo 83">
              <a:extLst>
                <a:ext uri="{FF2B5EF4-FFF2-40B4-BE49-F238E27FC236}">
                  <a16:creationId xmlns:a16="http://schemas.microsoft.com/office/drawing/2014/main" xmlns="" id="{A86114E0-1B29-4F07-86A2-7E99121459B2}"/>
                </a:ext>
              </a:extLst>
            </p:cNvPr>
            <p:cNvSpPr/>
            <p:nvPr/>
          </p:nvSpPr>
          <p:spPr>
            <a:xfrm>
              <a:off x="9055099" y="2594665"/>
              <a:ext cx="1473200" cy="648000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50800" dir="5400000" algn="ctr" rotWithShape="0">
                <a:schemeClr val="tx1">
                  <a:alpha val="4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Títutlo da Página">
              <a:extLst>
                <a:ext uri="{FF2B5EF4-FFF2-40B4-BE49-F238E27FC236}">
                  <a16:creationId xmlns:a16="http://schemas.microsoft.com/office/drawing/2014/main" xmlns="" id="{47764650-2864-4B9F-B225-427CC59DED5C}"/>
                </a:ext>
              </a:extLst>
            </p:cNvPr>
            <p:cNvSpPr txBox="1"/>
            <p:nvPr/>
          </p:nvSpPr>
          <p:spPr>
            <a:xfrm>
              <a:off x="6338666" y="2508159"/>
              <a:ext cx="14612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chemeClr val="bg1"/>
                  </a:solidFill>
                  <a:latin typeface="Montserrat ExtraBold" panose="00000900000000000000" pitchFamily="2" charset="0"/>
                </a:rPr>
                <a:t>PRODUCTIVITY</a:t>
              </a:r>
              <a:endParaRPr lang="pt-BR" sz="1600" b="1" dirty="0">
                <a:solidFill>
                  <a:schemeClr val="bg1"/>
                </a:solidFill>
                <a:effectLst/>
                <a:latin typeface="Montserrat ExtraBold" panose="00000900000000000000" pitchFamily="2" charset="0"/>
              </a:endParaRPr>
            </a:p>
          </p:txBody>
        </p:sp>
      </p:grpSp>
      <p:grpSp>
        <p:nvGrpSpPr>
          <p:cNvPr id="78" name="Produtividade">
            <a:extLst>
              <a:ext uri="{FF2B5EF4-FFF2-40B4-BE49-F238E27FC236}">
                <a16:creationId xmlns:a16="http://schemas.microsoft.com/office/drawing/2014/main" xmlns="" id="{C1A9D586-8153-4FD1-AE9A-86C148521571}"/>
              </a:ext>
            </a:extLst>
          </p:cNvPr>
          <p:cNvGrpSpPr/>
          <p:nvPr/>
        </p:nvGrpSpPr>
        <p:grpSpPr>
          <a:xfrm>
            <a:off x="6197230" y="5694887"/>
            <a:ext cx="4331069" cy="957426"/>
            <a:chOff x="6197230" y="2508159"/>
            <a:chExt cx="4331069" cy="957426"/>
          </a:xfrm>
        </p:grpSpPr>
        <p:sp>
          <p:nvSpPr>
            <p:cNvPr id="79" name="Paralelogramo 78">
              <a:extLst>
                <a:ext uri="{FF2B5EF4-FFF2-40B4-BE49-F238E27FC236}">
                  <a16:creationId xmlns:a16="http://schemas.microsoft.com/office/drawing/2014/main" xmlns="" id="{ABBC5239-C766-404D-AA07-1818603F6666}"/>
                </a:ext>
              </a:extLst>
            </p:cNvPr>
            <p:cNvSpPr/>
            <p:nvPr/>
          </p:nvSpPr>
          <p:spPr>
            <a:xfrm>
              <a:off x="6197230" y="2817585"/>
              <a:ext cx="4123260" cy="648000"/>
            </a:xfrm>
            <a:prstGeom prst="parallelogram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Paralelogramo 79">
              <a:extLst>
                <a:ext uri="{FF2B5EF4-FFF2-40B4-BE49-F238E27FC236}">
                  <a16:creationId xmlns:a16="http://schemas.microsoft.com/office/drawing/2014/main" xmlns="" id="{2F227CC1-F7D1-49BA-972D-E3A017D94184}"/>
                </a:ext>
              </a:extLst>
            </p:cNvPr>
            <p:cNvSpPr/>
            <p:nvPr/>
          </p:nvSpPr>
          <p:spPr>
            <a:xfrm>
              <a:off x="9055099" y="2594665"/>
              <a:ext cx="1473200" cy="648000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50800" dir="5400000" algn="ctr" rotWithShape="0">
                <a:schemeClr val="tx1">
                  <a:alpha val="4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Títutlo da Página">
              <a:extLst>
                <a:ext uri="{FF2B5EF4-FFF2-40B4-BE49-F238E27FC236}">
                  <a16:creationId xmlns:a16="http://schemas.microsoft.com/office/drawing/2014/main" xmlns="" id="{8F39E1A8-2DFE-488E-8B61-1A9233CAC712}"/>
                </a:ext>
              </a:extLst>
            </p:cNvPr>
            <p:cNvSpPr txBox="1"/>
            <p:nvPr/>
          </p:nvSpPr>
          <p:spPr>
            <a:xfrm>
              <a:off x="6338666" y="2508159"/>
              <a:ext cx="13206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chemeClr val="bg1"/>
                  </a:solidFill>
                  <a:latin typeface="Montserrat ExtraBold" panose="00000900000000000000" pitchFamily="2" charset="0"/>
                </a:rPr>
                <a:t>AVAILABILITY</a:t>
              </a:r>
              <a:endParaRPr lang="pt-BR" sz="1600" b="1" dirty="0">
                <a:solidFill>
                  <a:schemeClr val="bg1"/>
                </a:solidFill>
                <a:effectLst/>
                <a:latin typeface="Montserrat ExtraBold" panose="00000900000000000000" pitchFamily="2" charset="0"/>
              </a:endParaRPr>
            </a:p>
          </p:txBody>
        </p:sp>
      </p:grpSp>
      <p:grpSp>
        <p:nvGrpSpPr>
          <p:cNvPr id="77" name="Disponibilidade">
            <a:extLst>
              <a:ext uri="{FF2B5EF4-FFF2-40B4-BE49-F238E27FC236}">
                <a16:creationId xmlns:a16="http://schemas.microsoft.com/office/drawing/2014/main" xmlns="" id="{87F3B894-5DED-4699-9FD4-85FA15CE6802}"/>
              </a:ext>
            </a:extLst>
          </p:cNvPr>
          <p:cNvGrpSpPr/>
          <p:nvPr/>
        </p:nvGrpSpPr>
        <p:grpSpPr>
          <a:xfrm>
            <a:off x="6197230" y="2242862"/>
            <a:ext cx="4331069" cy="957426"/>
            <a:chOff x="6197230" y="2508159"/>
            <a:chExt cx="4331069" cy="957426"/>
          </a:xfrm>
        </p:grpSpPr>
        <p:sp>
          <p:nvSpPr>
            <p:cNvPr id="74" name="Paralelogramo 73">
              <a:extLst>
                <a:ext uri="{FF2B5EF4-FFF2-40B4-BE49-F238E27FC236}">
                  <a16:creationId xmlns:a16="http://schemas.microsoft.com/office/drawing/2014/main" xmlns="" id="{FF5B54B3-286F-4C1A-8789-5611CC9B539A}"/>
                </a:ext>
              </a:extLst>
            </p:cNvPr>
            <p:cNvSpPr/>
            <p:nvPr/>
          </p:nvSpPr>
          <p:spPr>
            <a:xfrm>
              <a:off x="6197230" y="2817585"/>
              <a:ext cx="4123260" cy="648000"/>
            </a:xfrm>
            <a:prstGeom prst="parallelogram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Paralelogramo 71">
              <a:extLst>
                <a:ext uri="{FF2B5EF4-FFF2-40B4-BE49-F238E27FC236}">
                  <a16:creationId xmlns:a16="http://schemas.microsoft.com/office/drawing/2014/main" xmlns="" id="{A7940718-3893-4A14-83C6-77711B2EFC3B}"/>
                </a:ext>
              </a:extLst>
            </p:cNvPr>
            <p:cNvSpPr/>
            <p:nvPr/>
          </p:nvSpPr>
          <p:spPr>
            <a:xfrm>
              <a:off x="9055099" y="2594665"/>
              <a:ext cx="1473200" cy="648000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50800" dir="5400000" algn="ctr" rotWithShape="0">
                <a:schemeClr val="tx1">
                  <a:alpha val="4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Títutlo da Página">
              <a:extLst>
                <a:ext uri="{FF2B5EF4-FFF2-40B4-BE49-F238E27FC236}">
                  <a16:creationId xmlns:a16="http://schemas.microsoft.com/office/drawing/2014/main" xmlns="" id="{9D5FB814-DADA-48C7-9CEA-E53507CFE2BE}"/>
                </a:ext>
              </a:extLst>
            </p:cNvPr>
            <p:cNvSpPr txBox="1"/>
            <p:nvPr/>
          </p:nvSpPr>
          <p:spPr>
            <a:xfrm>
              <a:off x="6338666" y="250815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chemeClr val="bg1"/>
                  </a:solidFill>
                  <a:effectLst/>
                  <a:latin typeface="Montserrat ExtraBold" panose="00000900000000000000" pitchFamily="2" charset="0"/>
                </a:rPr>
                <a:t>OEE</a:t>
              </a:r>
            </a:p>
          </p:txBody>
        </p:sp>
      </p:grpSp>
      <p:sp>
        <p:nvSpPr>
          <p:cNvPr id="59" name="Forma Livre: Forma 58">
            <a:extLst>
              <a:ext uri="{FF2B5EF4-FFF2-40B4-BE49-F238E27FC236}">
                <a16:creationId xmlns:a16="http://schemas.microsoft.com/office/drawing/2014/main" xmlns="" id="{5B359C42-A6FB-4250-B353-757D244BE37D}"/>
              </a:ext>
            </a:extLst>
          </p:cNvPr>
          <p:cNvSpPr/>
          <p:nvPr/>
        </p:nvSpPr>
        <p:spPr>
          <a:xfrm flipH="1">
            <a:off x="-1" y="2322706"/>
            <a:ext cx="5968985" cy="1924226"/>
          </a:xfrm>
          <a:custGeom>
            <a:avLst/>
            <a:gdLst>
              <a:gd name="connsiteX0" fmla="*/ 5968985 w 5968985"/>
              <a:gd name="connsiteY0" fmla="*/ 0 h 1924226"/>
              <a:gd name="connsiteX1" fmla="*/ 0 w 5968985"/>
              <a:gd name="connsiteY1" fmla="*/ 0 h 1924226"/>
              <a:gd name="connsiteX2" fmla="*/ 482596 w 5968985"/>
              <a:gd name="connsiteY2" fmla="*/ 1924226 h 1924226"/>
              <a:gd name="connsiteX3" fmla="*/ 5968985 w 5968985"/>
              <a:gd name="connsiteY3" fmla="*/ 1924226 h 192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8985" h="1924226">
                <a:moveTo>
                  <a:pt x="5968985" y="0"/>
                </a:moveTo>
                <a:lnTo>
                  <a:pt x="0" y="0"/>
                </a:lnTo>
                <a:lnTo>
                  <a:pt x="482596" y="1924226"/>
                </a:lnTo>
                <a:lnTo>
                  <a:pt x="5968985" y="1924226"/>
                </a:lnTo>
                <a:close/>
              </a:path>
            </a:pathLst>
          </a:cu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Forma Livre: Forma 59">
            <a:extLst>
              <a:ext uri="{FF2B5EF4-FFF2-40B4-BE49-F238E27FC236}">
                <a16:creationId xmlns:a16="http://schemas.microsoft.com/office/drawing/2014/main" xmlns="" id="{9D701282-D8D1-40D9-B3E0-F4ED577A4C63}"/>
              </a:ext>
            </a:extLst>
          </p:cNvPr>
          <p:cNvSpPr/>
          <p:nvPr/>
        </p:nvSpPr>
        <p:spPr>
          <a:xfrm flipH="1">
            <a:off x="-4304" y="4454610"/>
            <a:ext cx="5973289" cy="2208688"/>
          </a:xfrm>
          <a:custGeom>
            <a:avLst/>
            <a:gdLst>
              <a:gd name="connsiteX0" fmla="*/ 5973289 w 5973289"/>
              <a:gd name="connsiteY0" fmla="*/ 0 h 2208688"/>
              <a:gd name="connsiteX1" fmla="*/ 0 w 5973289"/>
              <a:gd name="connsiteY1" fmla="*/ 0 h 2208688"/>
              <a:gd name="connsiteX2" fmla="*/ 553939 w 5973289"/>
              <a:gd name="connsiteY2" fmla="*/ 2208688 h 2208688"/>
              <a:gd name="connsiteX3" fmla="*/ 5973289 w 5973289"/>
              <a:gd name="connsiteY3" fmla="*/ 2208688 h 2208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73289" h="2208688">
                <a:moveTo>
                  <a:pt x="5973289" y="0"/>
                </a:moveTo>
                <a:lnTo>
                  <a:pt x="0" y="0"/>
                </a:lnTo>
                <a:lnTo>
                  <a:pt x="553939" y="2208688"/>
                </a:lnTo>
                <a:lnTo>
                  <a:pt x="5973289" y="2208688"/>
                </a:lnTo>
                <a:close/>
              </a:path>
            </a:pathLst>
          </a:cu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Header">
            <a:extLst>
              <a:ext uri="{FF2B5EF4-FFF2-40B4-BE49-F238E27FC236}">
                <a16:creationId xmlns:a16="http://schemas.microsoft.com/office/drawing/2014/main" xmlns="" id="{43974650-F4F6-4D65-8B58-7F697660DDE1}"/>
              </a:ext>
            </a:extLst>
          </p:cNvPr>
          <p:cNvGrpSpPr/>
          <p:nvPr/>
        </p:nvGrpSpPr>
        <p:grpSpPr>
          <a:xfrm>
            <a:off x="-2675" y="0"/>
            <a:ext cx="11472529" cy="2160323"/>
            <a:chOff x="-2675" y="0"/>
            <a:chExt cx="11472529" cy="2160323"/>
          </a:xfrm>
        </p:grpSpPr>
        <p:sp>
          <p:nvSpPr>
            <p:cNvPr id="69" name="Faixa Métricas">
              <a:extLst>
                <a:ext uri="{FF2B5EF4-FFF2-40B4-BE49-F238E27FC236}">
                  <a16:creationId xmlns:a16="http://schemas.microsoft.com/office/drawing/2014/main" xmlns="" id="{18638DFC-1B8F-45E8-B385-5004F3D8495C}"/>
                </a:ext>
              </a:extLst>
            </p:cNvPr>
            <p:cNvSpPr/>
            <p:nvPr/>
          </p:nvSpPr>
          <p:spPr>
            <a:xfrm>
              <a:off x="0" y="1224323"/>
              <a:ext cx="11469854" cy="936000"/>
            </a:xfrm>
            <a:prstGeom prst="rect">
              <a:avLst/>
            </a:prstGeom>
            <a:solidFill>
              <a:schemeClr val="tx1">
                <a:alpha val="9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spaço Logo">
              <a:extLst>
                <a:ext uri="{FF2B5EF4-FFF2-40B4-BE49-F238E27FC236}">
                  <a16:creationId xmlns:a16="http://schemas.microsoft.com/office/drawing/2014/main" xmlns="" id="{A8233D2E-4C81-401F-957E-E9C2A42FEADF}"/>
                </a:ext>
              </a:extLst>
            </p:cNvPr>
            <p:cNvSpPr/>
            <p:nvPr/>
          </p:nvSpPr>
          <p:spPr>
            <a:xfrm>
              <a:off x="9258300" y="0"/>
              <a:ext cx="2211554" cy="133515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8" name="Forma Livre: Forma 67">
              <a:extLst>
                <a:ext uri="{FF2B5EF4-FFF2-40B4-BE49-F238E27FC236}">
                  <a16:creationId xmlns:a16="http://schemas.microsoft.com/office/drawing/2014/main" xmlns="" id="{501E08E3-406D-49D6-B0C4-288C367711EF}"/>
                </a:ext>
              </a:extLst>
            </p:cNvPr>
            <p:cNvSpPr/>
            <p:nvPr/>
          </p:nvSpPr>
          <p:spPr>
            <a:xfrm>
              <a:off x="1" y="2"/>
              <a:ext cx="9029699" cy="891785"/>
            </a:xfrm>
            <a:custGeom>
              <a:avLst/>
              <a:gdLst>
                <a:gd name="connsiteX0" fmla="*/ 0 w 9029699"/>
                <a:gd name="connsiteY0" fmla="*/ 0 h 891785"/>
                <a:gd name="connsiteX1" fmla="*/ 9029699 w 9029699"/>
                <a:gd name="connsiteY1" fmla="*/ 0 h 891785"/>
                <a:gd name="connsiteX2" fmla="*/ 8659554 w 9029699"/>
                <a:gd name="connsiteY2" fmla="*/ 891785 h 891785"/>
                <a:gd name="connsiteX3" fmla="*/ 0 w 9029699"/>
                <a:gd name="connsiteY3" fmla="*/ 891785 h 891785"/>
                <a:gd name="connsiteX4" fmla="*/ 0 w 9029699"/>
                <a:gd name="connsiteY4" fmla="*/ 0 h 891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29699" h="891785">
                  <a:moveTo>
                    <a:pt x="0" y="0"/>
                  </a:moveTo>
                  <a:lnTo>
                    <a:pt x="9029699" y="0"/>
                  </a:lnTo>
                  <a:lnTo>
                    <a:pt x="8659554" y="891785"/>
                  </a:lnTo>
                  <a:lnTo>
                    <a:pt x="0" y="8917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67" name="Forma Livre: Forma 66">
              <a:extLst>
                <a:ext uri="{FF2B5EF4-FFF2-40B4-BE49-F238E27FC236}">
                  <a16:creationId xmlns:a16="http://schemas.microsoft.com/office/drawing/2014/main" xmlns="" id="{E6650819-6D63-44CF-BA3F-D218BF048D53}"/>
                </a:ext>
              </a:extLst>
            </p:cNvPr>
            <p:cNvSpPr/>
            <p:nvPr/>
          </p:nvSpPr>
          <p:spPr>
            <a:xfrm>
              <a:off x="-2675" y="0"/>
              <a:ext cx="9032374" cy="891786"/>
            </a:xfrm>
            <a:custGeom>
              <a:avLst/>
              <a:gdLst>
                <a:gd name="connsiteX0" fmla="*/ 0 w 9032374"/>
                <a:gd name="connsiteY0" fmla="*/ 0 h 891786"/>
                <a:gd name="connsiteX1" fmla="*/ 9032374 w 9032374"/>
                <a:gd name="connsiteY1" fmla="*/ 0 h 891786"/>
                <a:gd name="connsiteX2" fmla="*/ 9032374 w 9032374"/>
                <a:gd name="connsiteY2" fmla="*/ 1 h 891786"/>
                <a:gd name="connsiteX3" fmla="*/ 2675 w 9032374"/>
                <a:gd name="connsiteY3" fmla="*/ 1 h 891786"/>
                <a:gd name="connsiteX4" fmla="*/ 2675 w 9032374"/>
                <a:gd name="connsiteY4" fmla="*/ 891786 h 891786"/>
                <a:gd name="connsiteX5" fmla="*/ 0 w 9032374"/>
                <a:gd name="connsiteY5" fmla="*/ 891786 h 891786"/>
                <a:gd name="connsiteX6" fmla="*/ 0 w 9032374"/>
                <a:gd name="connsiteY6" fmla="*/ 0 h 89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32374" h="891786">
                  <a:moveTo>
                    <a:pt x="0" y="0"/>
                  </a:moveTo>
                  <a:lnTo>
                    <a:pt x="9032374" y="0"/>
                  </a:lnTo>
                  <a:lnTo>
                    <a:pt x="9032374" y="1"/>
                  </a:lnTo>
                  <a:lnTo>
                    <a:pt x="2675" y="1"/>
                  </a:lnTo>
                  <a:lnTo>
                    <a:pt x="2675" y="891786"/>
                  </a:lnTo>
                  <a:lnTo>
                    <a:pt x="0" y="8917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66" name="Forma Livre: Forma 65">
              <a:extLst>
                <a:ext uri="{FF2B5EF4-FFF2-40B4-BE49-F238E27FC236}">
                  <a16:creationId xmlns:a16="http://schemas.microsoft.com/office/drawing/2014/main" xmlns="" id="{CC1CE124-B82C-4B50-B68D-919833F0FA55}"/>
                </a:ext>
              </a:extLst>
            </p:cNvPr>
            <p:cNvSpPr/>
            <p:nvPr/>
          </p:nvSpPr>
          <p:spPr>
            <a:xfrm>
              <a:off x="0" y="1"/>
              <a:ext cx="9372600" cy="954733"/>
            </a:xfrm>
            <a:custGeom>
              <a:avLst/>
              <a:gdLst>
                <a:gd name="connsiteX0" fmla="*/ 9029699 w 9372600"/>
                <a:gd name="connsiteY0" fmla="*/ 0 h 954733"/>
                <a:gd name="connsiteX1" fmla="*/ 9372600 w 9372600"/>
                <a:gd name="connsiteY1" fmla="*/ 0 h 954733"/>
                <a:gd name="connsiteX2" fmla="*/ 8976329 w 9372600"/>
                <a:gd name="connsiteY2" fmla="*/ 954733 h 954733"/>
                <a:gd name="connsiteX3" fmla="*/ 0 w 9372600"/>
                <a:gd name="connsiteY3" fmla="*/ 954733 h 954733"/>
                <a:gd name="connsiteX4" fmla="*/ 0 w 9372600"/>
                <a:gd name="connsiteY4" fmla="*/ 891785 h 954733"/>
                <a:gd name="connsiteX5" fmla="*/ 8659554 w 9372600"/>
                <a:gd name="connsiteY5" fmla="*/ 891785 h 954733"/>
                <a:gd name="connsiteX6" fmla="*/ 9029699 w 9372600"/>
                <a:gd name="connsiteY6" fmla="*/ 0 h 95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72600" h="954733">
                  <a:moveTo>
                    <a:pt x="9029699" y="0"/>
                  </a:moveTo>
                  <a:lnTo>
                    <a:pt x="9372600" y="0"/>
                  </a:lnTo>
                  <a:lnTo>
                    <a:pt x="8976329" y="954733"/>
                  </a:lnTo>
                  <a:lnTo>
                    <a:pt x="0" y="954733"/>
                  </a:lnTo>
                  <a:lnTo>
                    <a:pt x="0" y="891785"/>
                  </a:lnTo>
                  <a:lnTo>
                    <a:pt x="8659554" y="891785"/>
                  </a:lnTo>
                  <a:lnTo>
                    <a:pt x="90296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xmlns="" id="{C0D0A1AD-171A-477A-B929-A38145FDB046}"/>
                </a:ext>
              </a:extLst>
            </p:cNvPr>
            <p:cNvSpPr/>
            <p:nvPr/>
          </p:nvSpPr>
          <p:spPr>
            <a:xfrm>
              <a:off x="-2" y="0"/>
              <a:ext cx="11469856" cy="1335157"/>
            </a:xfrm>
            <a:custGeom>
              <a:avLst/>
              <a:gdLst>
                <a:gd name="connsiteX0" fmla="*/ 9372601 w 11469856"/>
                <a:gd name="connsiteY0" fmla="*/ 0 h 1335157"/>
                <a:gd name="connsiteX1" fmla="*/ 11469856 w 11469856"/>
                <a:gd name="connsiteY1" fmla="*/ 0 h 1335157"/>
                <a:gd name="connsiteX2" fmla="*/ 11469856 w 11469856"/>
                <a:gd name="connsiteY2" fmla="*/ 117632 h 1335157"/>
                <a:gd name="connsiteX3" fmla="*/ 9977387 w 11469856"/>
                <a:gd name="connsiteY3" fmla="*/ 117632 h 1335157"/>
                <a:gd name="connsiteX4" fmla="*/ 9472041 w 11469856"/>
                <a:gd name="connsiteY4" fmla="*/ 1335157 h 1335157"/>
                <a:gd name="connsiteX5" fmla="*/ 0 w 11469856"/>
                <a:gd name="connsiteY5" fmla="*/ 1335157 h 1335157"/>
                <a:gd name="connsiteX6" fmla="*/ 0 w 11469856"/>
                <a:gd name="connsiteY6" fmla="*/ 954733 h 1335157"/>
                <a:gd name="connsiteX7" fmla="*/ 8976330 w 11469856"/>
                <a:gd name="connsiteY7" fmla="*/ 954733 h 1335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69856" h="1335157">
                  <a:moveTo>
                    <a:pt x="9372601" y="0"/>
                  </a:moveTo>
                  <a:lnTo>
                    <a:pt x="11469856" y="0"/>
                  </a:lnTo>
                  <a:lnTo>
                    <a:pt x="11469856" y="117632"/>
                  </a:lnTo>
                  <a:lnTo>
                    <a:pt x="9977387" y="117632"/>
                  </a:lnTo>
                  <a:lnTo>
                    <a:pt x="9472041" y="1335157"/>
                  </a:lnTo>
                  <a:lnTo>
                    <a:pt x="0" y="1335157"/>
                  </a:lnTo>
                  <a:lnTo>
                    <a:pt x="0" y="954733"/>
                  </a:lnTo>
                  <a:lnTo>
                    <a:pt x="8976330" y="954733"/>
                  </a:lnTo>
                  <a:close/>
                </a:path>
              </a:pathLst>
            </a:custGeom>
            <a:solidFill>
              <a:schemeClr val="accent6">
                <a:lumMod val="90000"/>
                <a:lumOff val="10000"/>
              </a:schemeClr>
            </a:solidFill>
            <a:ln>
              <a:noFill/>
            </a:ln>
            <a:effectLst>
              <a:outerShdw blurRad="50800" dir="5400000" algn="ctr" rotWithShape="0">
                <a:schemeClr val="accent6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43" name="Títutlo da Página">
              <a:extLst>
                <a:ext uri="{FF2B5EF4-FFF2-40B4-BE49-F238E27FC236}">
                  <a16:creationId xmlns:a16="http://schemas.microsoft.com/office/drawing/2014/main" xmlns="" id="{976EF45F-E008-4256-839C-915816FB0071}"/>
                </a:ext>
              </a:extLst>
            </p:cNvPr>
            <p:cNvSpPr txBox="1"/>
            <p:nvPr/>
          </p:nvSpPr>
          <p:spPr>
            <a:xfrm>
              <a:off x="362707" y="971685"/>
              <a:ext cx="13963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chemeClr val="bg1"/>
                  </a:solidFill>
                  <a:latin typeface="Montserrat ExtraBold" panose="00000900000000000000" pitchFamily="2" charset="0"/>
                </a:rPr>
                <a:t>KPIs ANALYSIS</a:t>
              </a:r>
              <a:endParaRPr lang="pt-BR" sz="1600" b="1" dirty="0">
                <a:solidFill>
                  <a:schemeClr val="bg1"/>
                </a:solidFill>
                <a:effectLst/>
                <a:latin typeface="Montserrat ExtraBold" panose="00000900000000000000" pitchFamily="2" charset="0"/>
              </a:endParaRPr>
            </a:p>
          </p:txBody>
        </p:sp>
        <p:sp>
          <p:nvSpPr>
            <p:cNvPr id="28" name="OEE Descrição">
              <a:extLst>
                <a:ext uri="{FF2B5EF4-FFF2-40B4-BE49-F238E27FC236}">
                  <a16:creationId xmlns:a16="http://schemas.microsoft.com/office/drawing/2014/main" xmlns="" id="{90711C1C-7519-490E-A51E-EE6733171624}"/>
                </a:ext>
              </a:extLst>
            </p:cNvPr>
            <p:cNvSpPr txBox="1"/>
            <p:nvPr/>
          </p:nvSpPr>
          <p:spPr>
            <a:xfrm>
              <a:off x="2471617" y="273927"/>
              <a:ext cx="43733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chemeClr val="accent4"/>
                  </a:solidFill>
                  <a:effectLst/>
                  <a:latin typeface="Montserrat ExtraBold" panose="00000900000000000000" pitchFamily="2" charset="0"/>
                </a:rPr>
                <a:t>OVERALL EQUIPMENT</a:t>
              </a:r>
              <a:r>
                <a:rPr lang="pt-BR" sz="1600" b="1" dirty="0">
                  <a:solidFill>
                    <a:schemeClr val="accent4"/>
                  </a:solidFill>
                  <a:latin typeface="Montserrat ExtraBold" panose="00000900000000000000" pitchFamily="2" charset="0"/>
                </a:rPr>
                <a:t> </a:t>
              </a:r>
              <a:r>
                <a:rPr lang="pt-BR" sz="1600" b="1" dirty="0">
                  <a:solidFill>
                    <a:schemeClr val="accent4"/>
                  </a:solidFill>
                  <a:effectLst/>
                  <a:latin typeface="Montserrat ExtraBold" panose="00000900000000000000" pitchFamily="2" charset="0"/>
                </a:rPr>
                <a:t>EFFECTIVENESS</a:t>
              </a:r>
            </a:p>
          </p:txBody>
        </p:sp>
        <p:sp>
          <p:nvSpPr>
            <p:cNvPr id="32" name="OEE">
              <a:extLst>
                <a:ext uri="{FF2B5EF4-FFF2-40B4-BE49-F238E27FC236}">
                  <a16:creationId xmlns:a16="http://schemas.microsoft.com/office/drawing/2014/main" xmlns="" id="{CD1FA32E-95ED-4CF0-A82F-8AB2676990EB}"/>
                </a:ext>
              </a:extLst>
            </p:cNvPr>
            <p:cNvSpPr txBox="1"/>
            <p:nvPr/>
          </p:nvSpPr>
          <p:spPr>
            <a:xfrm>
              <a:off x="1006097" y="76561"/>
              <a:ext cx="136608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200" b="1" dirty="0">
                  <a:solidFill>
                    <a:schemeClr val="accent4"/>
                  </a:solidFill>
                  <a:latin typeface="Montserrat Black" panose="00000A00000000000000" pitchFamily="2" charset="0"/>
                </a:rPr>
                <a:t>OEE</a:t>
              </a:r>
              <a:endParaRPr lang="pt-BR" sz="4200" dirty="0">
                <a:solidFill>
                  <a:schemeClr val="accent4"/>
                </a:solidFill>
                <a:latin typeface="Montserrat Black" panose="00000A00000000000000" pitchFamily="2" charset="0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xmlns="" id="{D50A6B6A-CBFB-4943-942C-907E34572D0B}"/>
              </a:ext>
            </a:extLst>
          </p:cNvPr>
          <p:cNvGrpSpPr/>
          <p:nvPr/>
        </p:nvGrpSpPr>
        <p:grpSpPr>
          <a:xfrm>
            <a:off x="446314" y="1390650"/>
            <a:ext cx="10658164" cy="721975"/>
            <a:chOff x="446314" y="1390650"/>
            <a:chExt cx="10658164" cy="721975"/>
          </a:xfrm>
        </p:grpSpPr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xmlns="" id="{2853A85B-C1E2-4732-B4C3-9E0366E8C555}"/>
                </a:ext>
              </a:extLst>
            </p:cNvPr>
            <p:cNvCxnSpPr>
              <a:cxnSpLocks/>
            </p:cNvCxnSpPr>
            <p:nvPr/>
          </p:nvCxnSpPr>
          <p:spPr>
            <a:xfrm>
              <a:off x="446314" y="1390650"/>
              <a:ext cx="0" cy="6840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>
              <a:extLst>
                <a:ext uri="{FF2B5EF4-FFF2-40B4-BE49-F238E27FC236}">
                  <a16:creationId xmlns:a16="http://schemas.microsoft.com/office/drawing/2014/main" xmlns="" id="{021B193B-FAEB-40A0-8F71-51E9995B393E}"/>
                </a:ext>
              </a:extLst>
            </p:cNvPr>
            <p:cNvCxnSpPr>
              <a:cxnSpLocks/>
            </p:cNvCxnSpPr>
            <p:nvPr/>
          </p:nvCxnSpPr>
          <p:spPr>
            <a:xfrm>
              <a:off x="11104478" y="1390650"/>
              <a:ext cx="0" cy="6840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xmlns="" id="{B05A1EA7-0D9B-42BD-A52D-05F7AB1610B9}"/>
                </a:ext>
              </a:extLst>
            </p:cNvPr>
            <p:cNvCxnSpPr>
              <a:cxnSpLocks/>
            </p:cNvCxnSpPr>
            <p:nvPr/>
          </p:nvCxnSpPr>
          <p:spPr>
            <a:xfrm>
              <a:off x="8972846" y="1390650"/>
              <a:ext cx="0" cy="6840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>
              <a:extLst>
                <a:ext uri="{FF2B5EF4-FFF2-40B4-BE49-F238E27FC236}">
                  <a16:creationId xmlns:a16="http://schemas.microsoft.com/office/drawing/2014/main" xmlns="" id="{8CA85486-4BDE-4071-B466-E08373AEE7AE}"/>
                </a:ext>
              </a:extLst>
            </p:cNvPr>
            <p:cNvCxnSpPr>
              <a:cxnSpLocks/>
            </p:cNvCxnSpPr>
            <p:nvPr/>
          </p:nvCxnSpPr>
          <p:spPr>
            <a:xfrm>
              <a:off x="6841213" y="1390650"/>
              <a:ext cx="0" cy="6840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>
              <a:extLst>
                <a:ext uri="{FF2B5EF4-FFF2-40B4-BE49-F238E27FC236}">
                  <a16:creationId xmlns:a16="http://schemas.microsoft.com/office/drawing/2014/main" xmlns="" id="{FDBB3057-B812-4B40-97B4-0D4B86C90A9B}"/>
                </a:ext>
              </a:extLst>
            </p:cNvPr>
            <p:cNvCxnSpPr>
              <a:cxnSpLocks/>
            </p:cNvCxnSpPr>
            <p:nvPr/>
          </p:nvCxnSpPr>
          <p:spPr>
            <a:xfrm>
              <a:off x="4709580" y="1390650"/>
              <a:ext cx="0" cy="6840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>
              <a:extLst>
                <a:ext uri="{FF2B5EF4-FFF2-40B4-BE49-F238E27FC236}">
                  <a16:creationId xmlns:a16="http://schemas.microsoft.com/office/drawing/2014/main" xmlns="" id="{3899BCC2-9CEA-4B13-A8B9-E90E55B31EF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47" y="1390650"/>
              <a:ext cx="0" cy="6840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ítutlo do Gráfico">
              <a:extLst>
                <a:ext uri="{FF2B5EF4-FFF2-40B4-BE49-F238E27FC236}">
                  <a16:creationId xmlns:a16="http://schemas.microsoft.com/office/drawing/2014/main" xmlns="" id="{A516EC75-9859-4891-9725-47FFE9F119A9}"/>
                </a:ext>
              </a:extLst>
            </p:cNvPr>
            <p:cNvSpPr txBox="1"/>
            <p:nvPr/>
          </p:nvSpPr>
          <p:spPr>
            <a:xfrm>
              <a:off x="1072749" y="1866404"/>
              <a:ext cx="8787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b="1" dirty="0">
                  <a:solidFill>
                    <a:schemeClr val="accent4"/>
                  </a:solidFill>
                  <a:latin typeface="Montserrat" panose="00000500000000000000" pitchFamily="2" charset="0"/>
                </a:rPr>
                <a:t># PRODUCED</a:t>
              </a:r>
              <a:endParaRPr lang="pt-BR" sz="1000" b="1" dirty="0">
                <a:solidFill>
                  <a:schemeClr val="accent4"/>
                </a:solidFill>
                <a:effectLst/>
                <a:latin typeface="Montserrat" panose="00000500000000000000" pitchFamily="2" charset="0"/>
              </a:endParaRPr>
            </a:p>
          </p:txBody>
        </p:sp>
        <p:sp>
          <p:nvSpPr>
            <p:cNvPr id="26" name="Títutlo do Gráfico">
              <a:extLst>
                <a:ext uri="{FF2B5EF4-FFF2-40B4-BE49-F238E27FC236}">
                  <a16:creationId xmlns:a16="http://schemas.microsoft.com/office/drawing/2014/main" xmlns="" id="{FCC5FB47-9205-41FF-8ED7-01E45B329818}"/>
                </a:ext>
              </a:extLst>
            </p:cNvPr>
            <p:cNvSpPr txBox="1"/>
            <p:nvPr/>
          </p:nvSpPr>
          <p:spPr>
            <a:xfrm>
              <a:off x="3235638" y="1866404"/>
              <a:ext cx="8162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b="1" dirty="0">
                  <a:solidFill>
                    <a:schemeClr val="accent4"/>
                  </a:solidFill>
                  <a:effectLst/>
                  <a:latin typeface="Montserrat" panose="00000500000000000000" pitchFamily="2" charset="0"/>
                </a:rPr>
                <a:t># EXPECTED</a:t>
              </a:r>
            </a:p>
          </p:txBody>
        </p:sp>
        <p:sp>
          <p:nvSpPr>
            <p:cNvPr id="27" name="Títutlo do Gráfico">
              <a:extLst>
                <a:ext uri="{FF2B5EF4-FFF2-40B4-BE49-F238E27FC236}">
                  <a16:creationId xmlns:a16="http://schemas.microsoft.com/office/drawing/2014/main" xmlns="" id="{ABEB2481-9AD0-4828-A5C9-A0C4E9D664EB}"/>
                </a:ext>
              </a:extLst>
            </p:cNvPr>
            <p:cNvSpPr txBox="1"/>
            <p:nvPr/>
          </p:nvSpPr>
          <p:spPr>
            <a:xfrm>
              <a:off x="5380100" y="1866404"/>
              <a:ext cx="7906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b="1" dirty="0">
                  <a:solidFill>
                    <a:schemeClr val="accent4"/>
                  </a:solidFill>
                  <a:effectLst/>
                  <a:latin typeface="Montserrat" panose="00000500000000000000" pitchFamily="2" charset="0"/>
                </a:rPr>
                <a:t># REJECTED</a:t>
              </a:r>
            </a:p>
          </p:txBody>
        </p:sp>
        <p:sp>
          <p:nvSpPr>
            <p:cNvPr id="29" name="Títutlo do Gráfico">
              <a:extLst>
                <a:ext uri="{FF2B5EF4-FFF2-40B4-BE49-F238E27FC236}">
                  <a16:creationId xmlns:a16="http://schemas.microsoft.com/office/drawing/2014/main" xmlns="" id="{D560B628-299E-4433-8AA5-1777D1C514F1}"/>
                </a:ext>
              </a:extLst>
            </p:cNvPr>
            <p:cNvSpPr txBox="1"/>
            <p:nvPr/>
          </p:nvSpPr>
          <p:spPr>
            <a:xfrm>
              <a:off x="7263117" y="1866404"/>
              <a:ext cx="12907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b="1" dirty="0">
                  <a:solidFill>
                    <a:schemeClr val="accent4"/>
                  </a:solidFill>
                  <a:effectLst/>
                  <a:latin typeface="Montserrat" panose="00000500000000000000" pitchFamily="2" charset="0"/>
                </a:rPr>
                <a:t>PRODUCTIVE HOURS</a:t>
              </a:r>
            </a:p>
          </p:txBody>
        </p:sp>
        <p:sp>
          <p:nvSpPr>
            <p:cNvPr id="30" name="Títutlo do Gráfico">
              <a:extLst>
                <a:ext uri="{FF2B5EF4-FFF2-40B4-BE49-F238E27FC236}">
                  <a16:creationId xmlns:a16="http://schemas.microsoft.com/office/drawing/2014/main" xmlns="" id="{2EE5F2B4-46EF-467D-800E-78482C7DA05D}"/>
                </a:ext>
              </a:extLst>
            </p:cNvPr>
            <p:cNvSpPr txBox="1"/>
            <p:nvPr/>
          </p:nvSpPr>
          <p:spPr>
            <a:xfrm>
              <a:off x="9472645" y="1866404"/>
              <a:ext cx="11320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b="1" dirty="0">
                  <a:solidFill>
                    <a:schemeClr val="accent4"/>
                  </a:solidFill>
                  <a:effectLst/>
                  <a:latin typeface="Montserrat" panose="00000500000000000000" pitchFamily="2" charset="0"/>
                </a:rPr>
                <a:t>OUTAGED HOURS</a:t>
              </a:r>
            </a:p>
          </p:txBody>
        </p:sp>
        <p:pic>
          <p:nvPicPr>
            <p:cNvPr id="33" name="Gráfico 32" descr="Ampulheta concluída">
              <a:extLst>
                <a:ext uri="{FF2B5EF4-FFF2-40B4-BE49-F238E27FC236}">
                  <a16:creationId xmlns:a16="http://schemas.microsoft.com/office/drawing/2014/main" xmlns="" id="{58899EC5-B617-41A7-9C95-196EA1FE2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9075217" y="1426509"/>
              <a:ext cx="468000" cy="468000"/>
            </a:xfrm>
            <a:prstGeom prst="rect">
              <a:avLst/>
            </a:prstGeom>
          </p:spPr>
        </p:pic>
        <p:pic>
          <p:nvPicPr>
            <p:cNvPr id="35" name="Gráfico 34" descr="Cronômetro 75%">
              <a:extLst>
                <a:ext uri="{FF2B5EF4-FFF2-40B4-BE49-F238E27FC236}">
                  <a16:creationId xmlns:a16="http://schemas.microsoft.com/office/drawing/2014/main" xmlns="" id="{A8AECFA3-A40D-4E7D-8C8E-5076832D8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6943586" y="1426509"/>
              <a:ext cx="468000" cy="468000"/>
            </a:xfrm>
            <a:prstGeom prst="rect">
              <a:avLst/>
            </a:prstGeom>
          </p:spPr>
        </p:pic>
        <p:pic>
          <p:nvPicPr>
            <p:cNvPr id="37" name="Gráfico 36" descr="Inventário correto">
              <a:extLst>
                <a:ext uri="{FF2B5EF4-FFF2-40B4-BE49-F238E27FC236}">
                  <a16:creationId xmlns:a16="http://schemas.microsoft.com/office/drawing/2014/main" xmlns="" id="{44D68844-72D2-4E2A-BAA6-8BDE11775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554276" y="1426509"/>
              <a:ext cx="468000" cy="468000"/>
            </a:xfrm>
            <a:prstGeom prst="rect">
              <a:avLst/>
            </a:prstGeom>
          </p:spPr>
        </p:pic>
        <p:pic>
          <p:nvPicPr>
            <p:cNvPr id="42" name="Gráfico 41" descr="Inventário incorreto">
              <a:extLst>
                <a:ext uri="{FF2B5EF4-FFF2-40B4-BE49-F238E27FC236}">
                  <a16:creationId xmlns:a16="http://schemas.microsoft.com/office/drawing/2014/main" xmlns="" id="{35345667-1BC5-4B1B-968D-C38F36B6A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4811955" y="1426509"/>
              <a:ext cx="468000" cy="468000"/>
            </a:xfrm>
            <a:prstGeom prst="rect">
              <a:avLst/>
            </a:prstGeom>
          </p:spPr>
        </p:pic>
        <p:pic>
          <p:nvPicPr>
            <p:cNvPr id="47" name="Gráfico 46" descr="Apresentação com lista de verificação">
              <a:extLst>
                <a:ext uri="{FF2B5EF4-FFF2-40B4-BE49-F238E27FC236}">
                  <a16:creationId xmlns:a16="http://schemas.microsoft.com/office/drawing/2014/main" xmlns="" id="{B4D73D73-B1CA-4BAF-8304-E44411B5E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2680324" y="1426509"/>
              <a:ext cx="468000" cy="468000"/>
            </a:xfrm>
            <a:prstGeom prst="rect">
              <a:avLst/>
            </a:prstGeom>
          </p:spPr>
        </p:pic>
      </p:grpSp>
      <p:pic>
        <p:nvPicPr>
          <p:cNvPr id="50" name="Gráfico 49" descr="fluxo de trabalho">
            <a:extLst>
              <a:ext uri="{FF2B5EF4-FFF2-40B4-BE49-F238E27FC236}">
                <a16:creationId xmlns:a16="http://schemas.microsoft.com/office/drawing/2014/main" xmlns="" id="{0DA113DE-7430-43D4-A87F-DBBADDC6983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294362" y="37212"/>
            <a:ext cx="808052" cy="80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6225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undo 3">
            <a:extLst>
              <a:ext uri="{FF2B5EF4-FFF2-40B4-BE49-F238E27FC236}">
                <a16:creationId xmlns:a16="http://schemas.microsoft.com/office/drawing/2014/main" xmlns="" id="{4DD2EEF2-E326-40C0-B0AC-4278BEC0F535}"/>
              </a:ext>
            </a:extLst>
          </p:cNvPr>
          <p:cNvSpPr/>
          <p:nvPr/>
        </p:nvSpPr>
        <p:spPr>
          <a:xfrm>
            <a:off x="-2675" y="0"/>
            <a:ext cx="1219467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355600" algn="ctr" rotWithShape="0">
              <a:schemeClr val="tx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Nav 3">
            <a:extLst>
              <a:ext uri="{FF2B5EF4-FFF2-40B4-BE49-F238E27FC236}">
                <a16:creationId xmlns:a16="http://schemas.microsoft.com/office/drawing/2014/main" xmlns="" id="{6FBDF4DC-F41F-4573-BC5E-3ADF903200BF}"/>
              </a:ext>
            </a:extLst>
          </p:cNvPr>
          <p:cNvSpPr/>
          <p:nvPr/>
        </p:nvSpPr>
        <p:spPr>
          <a:xfrm rot="16200000">
            <a:off x="10615743" y="4621342"/>
            <a:ext cx="2791440" cy="361073"/>
          </a:xfrm>
          <a:prstGeom prst="trapezoid">
            <a:avLst>
              <a:gd name="adj" fmla="val 1000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2">
                    <a:lumMod val="50000"/>
                  </a:schemeClr>
                </a:solidFill>
                <a:latin typeface="Montserrat ExtraBold" panose="00000900000000000000" pitchFamily="2" charset="0"/>
              </a:rPr>
              <a:t>PRODUCTIVITY</a:t>
            </a:r>
          </a:p>
        </p:txBody>
      </p:sp>
      <p:sp>
        <p:nvSpPr>
          <p:cNvPr id="16" name="Fundo 2">
            <a:extLst>
              <a:ext uri="{FF2B5EF4-FFF2-40B4-BE49-F238E27FC236}">
                <a16:creationId xmlns:a16="http://schemas.microsoft.com/office/drawing/2014/main" xmlns="" id="{10447797-5870-4DA5-B0DE-BCAE877657E3}"/>
              </a:ext>
            </a:extLst>
          </p:cNvPr>
          <p:cNvSpPr/>
          <p:nvPr/>
        </p:nvSpPr>
        <p:spPr>
          <a:xfrm>
            <a:off x="356766" y="0"/>
            <a:ext cx="11474162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355600" algn="ctr" rotWithShape="0">
              <a:schemeClr val="tx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Nav 1">
            <a:extLst>
              <a:ext uri="{FF2B5EF4-FFF2-40B4-BE49-F238E27FC236}">
                <a16:creationId xmlns:a16="http://schemas.microsoft.com/office/drawing/2014/main" xmlns="" id="{8839F93F-5D8D-4564-BFD6-937253DE5F68}"/>
              </a:ext>
            </a:extLst>
          </p:cNvPr>
          <p:cNvSpPr/>
          <p:nvPr/>
        </p:nvSpPr>
        <p:spPr>
          <a:xfrm rot="16200000">
            <a:off x="-1216818" y="4621341"/>
            <a:ext cx="2791438" cy="361073"/>
          </a:xfrm>
          <a:prstGeom prst="trapezoid">
            <a:avLst>
              <a:gd name="adj" fmla="val 10001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Montserrat ExtraBold" panose="00000900000000000000" pitchFamily="2" charset="0"/>
              </a:rPr>
              <a:t>KPIs</a:t>
            </a:r>
          </a:p>
        </p:txBody>
      </p:sp>
      <p:sp>
        <p:nvSpPr>
          <p:cNvPr id="7" name="Fundo 1">
            <a:extLst>
              <a:ext uri="{FF2B5EF4-FFF2-40B4-BE49-F238E27FC236}">
                <a16:creationId xmlns:a16="http://schemas.microsoft.com/office/drawing/2014/main" xmlns="" id="{44E9E684-B16B-4A04-BCD8-3CE81554C7EB}"/>
              </a:ext>
            </a:extLst>
          </p:cNvPr>
          <p:cNvSpPr/>
          <p:nvPr/>
        </p:nvSpPr>
        <p:spPr>
          <a:xfrm>
            <a:off x="362108" y="0"/>
            <a:ext cx="11107747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355600" algn="ctr" rotWithShape="0">
              <a:schemeClr val="tx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F3363034-5F18-42E8-B2A5-A130E2B228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0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546" t="2676" r="8068" b="6555"/>
          <a:stretch/>
        </p:blipFill>
        <p:spPr>
          <a:xfrm>
            <a:off x="360475" y="-2"/>
            <a:ext cx="11468817" cy="685800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8" name="Faixa Métricas">
            <a:extLst>
              <a:ext uri="{FF2B5EF4-FFF2-40B4-BE49-F238E27FC236}">
                <a16:creationId xmlns:a16="http://schemas.microsoft.com/office/drawing/2014/main" xmlns="" id="{5FFDC642-CFEA-4556-B055-9739D345139C}"/>
              </a:ext>
            </a:extLst>
          </p:cNvPr>
          <p:cNvSpPr/>
          <p:nvPr/>
        </p:nvSpPr>
        <p:spPr>
          <a:xfrm>
            <a:off x="356764" y="2160322"/>
            <a:ext cx="11468816" cy="469767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Títutlo da Página">
            <a:extLst>
              <a:ext uri="{FF2B5EF4-FFF2-40B4-BE49-F238E27FC236}">
                <a16:creationId xmlns:a16="http://schemas.microsoft.com/office/drawing/2014/main" xmlns="" id="{976EF45F-E008-4256-839C-915816FB0071}"/>
              </a:ext>
            </a:extLst>
          </p:cNvPr>
          <p:cNvSpPr txBox="1"/>
          <p:nvPr/>
        </p:nvSpPr>
        <p:spPr>
          <a:xfrm>
            <a:off x="362707" y="971685"/>
            <a:ext cx="2350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Montserrat ExtraBold" panose="00000900000000000000" pitchFamily="2" charset="0"/>
              </a:rPr>
              <a:t>ANÁLISE DE HORAS</a:t>
            </a:r>
            <a:endParaRPr lang="pt-BR" sz="1600" b="1" dirty="0">
              <a:solidFill>
                <a:schemeClr val="bg1"/>
              </a:solidFill>
              <a:effectLst/>
              <a:latin typeface="Montserrat ExtraBold" panose="00000900000000000000" pitchFamily="2" charset="0"/>
            </a:endParaRPr>
          </a:p>
        </p:txBody>
      </p:sp>
      <p:grpSp>
        <p:nvGrpSpPr>
          <p:cNvPr id="4" name="Header">
            <a:extLst>
              <a:ext uri="{FF2B5EF4-FFF2-40B4-BE49-F238E27FC236}">
                <a16:creationId xmlns:a16="http://schemas.microsoft.com/office/drawing/2014/main" xmlns="" id="{50F69240-987C-4FBC-BB88-FE02DFAFB339}"/>
              </a:ext>
            </a:extLst>
          </p:cNvPr>
          <p:cNvGrpSpPr/>
          <p:nvPr/>
        </p:nvGrpSpPr>
        <p:grpSpPr>
          <a:xfrm>
            <a:off x="359437" y="0"/>
            <a:ext cx="11469856" cy="2160322"/>
            <a:chOff x="359437" y="0"/>
            <a:chExt cx="11469856" cy="2160322"/>
          </a:xfrm>
        </p:grpSpPr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xmlns="" id="{18638DFC-1B8F-45E8-B385-5004F3D8495C}"/>
                </a:ext>
              </a:extLst>
            </p:cNvPr>
            <p:cNvSpPr/>
            <p:nvPr/>
          </p:nvSpPr>
          <p:spPr>
            <a:xfrm>
              <a:off x="359439" y="1224322"/>
              <a:ext cx="11469854" cy="936000"/>
            </a:xfrm>
            <a:prstGeom prst="rect">
              <a:avLst/>
            </a:prstGeom>
            <a:solidFill>
              <a:schemeClr val="tx1">
                <a:alpha val="9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spaço Logo">
              <a:extLst>
                <a:ext uri="{FF2B5EF4-FFF2-40B4-BE49-F238E27FC236}">
                  <a16:creationId xmlns:a16="http://schemas.microsoft.com/office/drawing/2014/main" xmlns="" id="{A8233D2E-4C81-401F-957E-E9C2A42FEADF}"/>
                </a:ext>
              </a:extLst>
            </p:cNvPr>
            <p:cNvSpPr/>
            <p:nvPr/>
          </p:nvSpPr>
          <p:spPr>
            <a:xfrm>
              <a:off x="9617739" y="0"/>
              <a:ext cx="2211554" cy="133515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8" name="Forma Livre: Forma 67">
              <a:extLst>
                <a:ext uri="{FF2B5EF4-FFF2-40B4-BE49-F238E27FC236}">
                  <a16:creationId xmlns:a16="http://schemas.microsoft.com/office/drawing/2014/main" xmlns="" id="{501E08E3-406D-49D6-B0C4-288C367711EF}"/>
                </a:ext>
              </a:extLst>
            </p:cNvPr>
            <p:cNvSpPr/>
            <p:nvPr/>
          </p:nvSpPr>
          <p:spPr>
            <a:xfrm>
              <a:off x="359440" y="2"/>
              <a:ext cx="9029699" cy="891785"/>
            </a:xfrm>
            <a:custGeom>
              <a:avLst/>
              <a:gdLst>
                <a:gd name="connsiteX0" fmla="*/ 0 w 9029699"/>
                <a:gd name="connsiteY0" fmla="*/ 0 h 891785"/>
                <a:gd name="connsiteX1" fmla="*/ 9029699 w 9029699"/>
                <a:gd name="connsiteY1" fmla="*/ 0 h 891785"/>
                <a:gd name="connsiteX2" fmla="*/ 8659554 w 9029699"/>
                <a:gd name="connsiteY2" fmla="*/ 891785 h 891785"/>
                <a:gd name="connsiteX3" fmla="*/ 0 w 9029699"/>
                <a:gd name="connsiteY3" fmla="*/ 891785 h 891785"/>
                <a:gd name="connsiteX4" fmla="*/ 0 w 9029699"/>
                <a:gd name="connsiteY4" fmla="*/ 0 h 891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29699" h="891785">
                  <a:moveTo>
                    <a:pt x="0" y="0"/>
                  </a:moveTo>
                  <a:lnTo>
                    <a:pt x="9029699" y="0"/>
                  </a:lnTo>
                  <a:lnTo>
                    <a:pt x="8659554" y="891785"/>
                  </a:lnTo>
                  <a:lnTo>
                    <a:pt x="0" y="8917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66" name="Forma Livre: Forma 65">
              <a:extLst>
                <a:ext uri="{FF2B5EF4-FFF2-40B4-BE49-F238E27FC236}">
                  <a16:creationId xmlns:a16="http://schemas.microsoft.com/office/drawing/2014/main" xmlns="" id="{CC1CE124-B82C-4B50-B68D-919833F0FA55}"/>
                </a:ext>
              </a:extLst>
            </p:cNvPr>
            <p:cNvSpPr/>
            <p:nvPr/>
          </p:nvSpPr>
          <p:spPr>
            <a:xfrm>
              <a:off x="359439" y="1"/>
              <a:ext cx="9372600" cy="954733"/>
            </a:xfrm>
            <a:custGeom>
              <a:avLst/>
              <a:gdLst>
                <a:gd name="connsiteX0" fmla="*/ 9029699 w 9372600"/>
                <a:gd name="connsiteY0" fmla="*/ 0 h 954733"/>
                <a:gd name="connsiteX1" fmla="*/ 9372600 w 9372600"/>
                <a:gd name="connsiteY1" fmla="*/ 0 h 954733"/>
                <a:gd name="connsiteX2" fmla="*/ 8976329 w 9372600"/>
                <a:gd name="connsiteY2" fmla="*/ 954733 h 954733"/>
                <a:gd name="connsiteX3" fmla="*/ 0 w 9372600"/>
                <a:gd name="connsiteY3" fmla="*/ 954733 h 954733"/>
                <a:gd name="connsiteX4" fmla="*/ 0 w 9372600"/>
                <a:gd name="connsiteY4" fmla="*/ 891785 h 954733"/>
                <a:gd name="connsiteX5" fmla="*/ 8659554 w 9372600"/>
                <a:gd name="connsiteY5" fmla="*/ 891785 h 954733"/>
                <a:gd name="connsiteX6" fmla="*/ 9029699 w 9372600"/>
                <a:gd name="connsiteY6" fmla="*/ 0 h 95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72600" h="954733">
                  <a:moveTo>
                    <a:pt x="9029699" y="0"/>
                  </a:moveTo>
                  <a:lnTo>
                    <a:pt x="9372600" y="0"/>
                  </a:lnTo>
                  <a:lnTo>
                    <a:pt x="8976329" y="954733"/>
                  </a:lnTo>
                  <a:lnTo>
                    <a:pt x="0" y="954733"/>
                  </a:lnTo>
                  <a:lnTo>
                    <a:pt x="0" y="891785"/>
                  </a:lnTo>
                  <a:lnTo>
                    <a:pt x="8659554" y="891785"/>
                  </a:lnTo>
                  <a:lnTo>
                    <a:pt x="90296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xmlns="" id="{C0D0A1AD-171A-477A-B929-A38145FDB046}"/>
                </a:ext>
              </a:extLst>
            </p:cNvPr>
            <p:cNvSpPr/>
            <p:nvPr/>
          </p:nvSpPr>
          <p:spPr>
            <a:xfrm>
              <a:off x="359437" y="0"/>
              <a:ext cx="11469856" cy="1335157"/>
            </a:xfrm>
            <a:custGeom>
              <a:avLst/>
              <a:gdLst>
                <a:gd name="connsiteX0" fmla="*/ 9372601 w 11469856"/>
                <a:gd name="connsiteY0" fmla="*/ 0 h 1335157"/>
                <a:gd name="connsiteX1" fmla="*/ 11469856 w 11469856"/>
                <a:gd name="connsiteY1" fmla="*/ 0 h 1335157"/>
                <a:gd name="connsiteX2" fmla="*/ 11469856 w 11469856"/>
                <a:gd name="connsiteY2" fmla="*/ 117632 h 1335157"/>
                <a:gd name="connsiteX3" fmla="*/ 9977387 w 11469856"/>
                <a:gd name="connsiteY3" fmla="*/ 117632 h 1335157"/>
                <a:gd name="connsiteX4" fmla="*/ 9472041 w 11469856"/>
                <a:gd name="connsiteY4" fmla="*/ 1335157 h 1335157"/>
                <a:gd name="connsiteX5" fmla="*/ 0 w 11469856"/>
                <a:gd name="connsiteY5" fmla="*/ 1335157 h 1335157"/>
                <a:gd name="connsiteX6" fmla="*/ 0 w 11469856"/>
                <a:gd name="connsiteY6" fmla="*/ 954733 h 1335157"/>
                <a:gd name="connsiteX7" fmla="*/ 8976330 w 11469856"/>
                <a:gd name="connsiteY7" fmla="*/ 954733 h 1335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69856" h="1335157">
                  <a:moveTo>
                    <a:pt x="9372601" y="0"/>
                  </a:moveTo>
                  <a:lnTo>
                    <a:pt x="11469856" y="0"/>
                  </a:lnTo>
                  <a:lnTo>
                    <a:pt x="11469856" y="117632"/>
                  </a:lnTo>
                  <a:lnTo>
                    <a:pt x="9977387" y="117632"/>
                  </a:lnTo>
                  <a:lnTo>
                    <a:pt x="9472041" y="1335157"/>
                  </a:lnTo>
                  <a:lnTo>
                    <a:pt x="0" y="1335157"/>
                  </a:lnTo>
                  <a:lnTo>
                    <a:pt x="0" y="954733"/>
                  </a:lnTo>
                  <a:lnTo>
                    <a:pt x="8976330" y="954733"/>
                  </a:lnTo>
                  <a:close/>
                </a:path>
              </a:pathLst>
            </a:custGeom>
            <a:solidFill>
              <a:schemeClr val="accent6">
                <a:lumMod val="90000"/>
                <a:lumOff val="10000"/>
              </a:schemeClr>
            </a:solidFill>
            <a:ln>
              <a:noFill/>
            </a:ln>
            <a:effectLst>
              <a:outerShdw blurRad="50800" dir="5400000" algn="ctr" rotWithShape="0">
                <a:schemeClr val="accent6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" name="Títutlo da Página">
              <a:extLst>
                <a:ext uri="{FF2B5EF4-FFF2-40B4-BE49-F238E27FC236}">
                  <a16:creationId xmlns:a16="http://schemas.microsoft.com/office/drawing/2014/main" xmlns="" id="{1CB028C8-F0FC-4D34-A2F7-E6D60129EA35}"/>
                </a:ext>
              </a:extLst>
            </p:cNvPr>
            <p:cNvSpPr txBox="1"/>
            <p:nvPr/>
          </p:nvSpPr>
          <p:spPr>
            <a:xfrm>
              <a:off x="709868" y="976420"/>
              <a:ext cx="16540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chemeClr val="bg1"/>
                  </a:solidFill>
                  <a:latin typeface="Montserrat ExtraBold" panose="00000900000000000000" pitchFamily="2" charset="0"/>
                </a:rPr>
                <a:t>HOURS ANALYSIS</a:t>
              </a:r>
              <a:endParaRPr lang="pt-BR" sz="1600" b="1" dirty="0">
                <a:solidFill>
                  <a:schemeClr val="bg1"/>
                </a:solidFill>
                <a:effectLst/>
                <a:latin typeface="Montserrat ExtraBold" panose="00000900000000000000" pitchFamily="2" charset="0"/>
              </a:endParaRPr>
            </a:p>
          </p:txBody>
        </p:sp>
        <p:sp>
          <p:nvSpPr>
            <p:cNvPr id="28" name="OEE Descrição">
              <a:extLst>
                <a:ext uri="{FF2B5EF4-FFF2-40B4-BE49-F238E27FC236}">
                  <a16:creationId xmlns:a16="http://schemas.microsoft.com/office/drawing/2014/main" xmlns="" id="{90711C1C-7519-490E-A51E-EE6733171624}"/>
                </a:ext>
              </a:extLst>
            </p:cNvPr>
            <p:cNvSpPr txBox="1"/>
            <p:nvPr/>
          </p:nvSpPr>
          <p:spPr>
            <a:xfrm>
              <a:off x="2831056" y="273927"/>
              <a:ext cx="43733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chemeClr val="accent4"/>
                  </a:solidFill>
                  <a:effectLst/>
                  <a:latin typeface="Montserrat ExtraBold" panose="00000900000000000000" pitchFamily="2" charset="0"/>
                </a:rPr>
                <a:t>OVERALL EQUIPMENT</a:t>
              </a:r>
              <a:r>
                <a:rPr lang="pt-BR" sz="1600" b="1" dirty="0">
                  <a:solidFill>
                    <a:schemeClr val="accent4"/>
                  </a:solidFill>
                  <a:latin typeface="Montserrat ExtraBold" panose="00000900000000000000" pitchFamily="2" charset="0"/>
                </a:rPr>
                <a:t> </a:t>
              </a:r>
              <a:r>
                <a:rPr lang="pt-BR" sz="1600" b="1" dirty="0">
                  <a:solidFill>
                    <a:schemeClr val="accent4"/>
                  </a:solidFill>
                  <a:effectLst/>
                  <a:latin typeface="Montserrat ExtraBold" panose="00000900000000000000" pitchFamily="2" charset="0"/>
                </a:rPr>
                <a:t>EFFECTIVENESS</a:t>
              </a:r>
            </a:p>
          </p:txBody>
        </p:sp>
        <p:sp>
          <p:nvSpPr>
            <p:cNvPr id="32" name="OEE">
              <a:extLst>
                <a:ext uri="{FF2B5EF4-FFF2-40B4-BE49-F238E27FC236}">
                  <a16:creationId xmlns:a16="http://schemas.microsoft.com/office/drawing/2014/main" xmlns="" id="{CD1FA32E-95ED-4CF0-A82F-8AB2676990EB}"/>
                </a:ext>
              </a:extLst>
            </p:cNvPr>
            <p:cNvSpPr txBox="1"/>
            <p:nvPr/>
          </p:nvSpPr>
          <p:spPr>
            <a:xfrm>
              <a:off x="1365536" y="76561"/>
              <a:ext cx="136608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200" b="1" dirty="0">
                  <a:solidFill>
                    <a:schemeClr val="accent4"/>
                  </a:solidFill>
                  <a:latin typeface="Montserrat Black" panose="00000A00000000000000" pitchFamily="2" charset="0"/>
                </a:rPr>
                <a:t>OEE</a:t>
              </a:r>
              <a:endParaRPr lang="pt-BR" sz="4200" dirty="0">
                <a:solidFill>
                  <a:schemeClr val="accent4"/>
                </a:solidFill>
                <a:latin typeface="Montserrat Black" panose="00000A00000000000000" pitchFamily="2" charset="0"/>
              </a:endParaRP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xmlns="" id="{70BB7518-62BD-44D4-AFAF-50C489828700}"/>
              </a:ext>
            </a:extLst>
          </p:cNvPr>
          <p:cNvGrpSpPr/>
          <p:nvPr/>
        </p:nvGrpSpPr>
        <p:grpSpPr>
          <a:xfrm>
            <a:off x="765283" y="1390650"/>
            <a:ext cx="10658164" cy="721975"/>
            <a:chOff x="446314" y="1390650"/>
            <a:chExt cx="10658164" cy="721975"/>
          </a:xfrm>
        </p:grpSpPr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xmlns="" id="{A0DDFD78-2D6D-4F61-B608-2C21E655BB93}"/>
                </a:ext>
              </a:extLst>
            </p:cNvPr>
            <p:cNvCxnSpPr>
              <a:cxnSpLocks/>
            </p:cNvCxnSpPr>
            <p:nvPr/>
          </p:nvCxnSpPr>
          <p:spPr>
            <a:xfrm>
              <a:off x="446314" y="1390650"/>
              <a:ext cx="0" cy="6840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xmlns="" id="{BD212530-AFF2-43A7-A0A5-4B4767B7DC94}"/>
                </a:ext>
              </a:extLst>
            </p:cNvPr>
            <p:cNvCxnSpPr>
              <a:cxnSpLocks/>
            </p:cNvCxnSpPr>
            <p:nvPr/>
          </p:nvCxnSpPr>
          <p:spPr>
            <a:xfrm>
              <a:off x="11104478" y="1390650"/>
              <a:ext cx="0" cy="6840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xmlns="" id="{F43016BA-03F5-43D4-BBF6-82D3D84A10C7}"/>
                </a:ext>
              </a:extLst>
            </p:cNvPr>
            <p:cNvCxnSpPr>
              <a:cxnSpLocks/>
            </p:cNvCxnSpPr>
            <p:nvPr/>
          </p:nvCxnSpPr>
          <p:spPr>
            <a:xfrm>
              <a:off x="8972846" y="1390650"/>
              <a:ext cx="0" cy="6840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xmlns="" id="{96F9D40C-39DE-4744-AEDC-BF6F44016B73}"/>
                </a:ext>
              </a:extLst>
            </p:cNvPr>
            <p:cNvCxnSpPr>
              <a:cxnSpLocks/>
            </p:cNvCxnSpPr>
            <p:nvPr/>
          </p:nvCxnSpPr>
          <p:spPr>
            <a:xfrm>
              <a:off x="6841213" y="1390650"/>
              <a:ext cx="0" cy="6840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xmlns="" id="{50A664B3-04C2-4460-8903-FA611FCC1D3E}"/>
                </a:ext>
              </a:extLst>
            </p:cNvPr>
            <p:cNvCxnSpPr>
              <a:cxnSpLocks/>
            </p:cNvCxnSpPr>
            <p:nvPr/>
          </p:nvCxnSpPr>
          <p:spPr>
            <a:xfrm>
              <a:off x="4709580" y="1390650"/>
              <a:ext cx="0" cy="6840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xmlns="" id="{B2591B94-C57B-403A-901F-437D67DA96E4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47" y="1390650"/>
              <a:ext cx="0" cy="6840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ítutlo do Gráfico">
              <a:extLst>
                <a:ext uri="{FF2B5EF4-FFF2-40B4-BE49-F238E27FC236}">
                  <a16:creationId xmlns:a16="http://schemas.microsoft.com/office/drawing/2014/main" xmlns="" id="{06791560-E027-4B3D-9635-64F28B0642E2}"/>
                </a:ext>
              </a:extLst>
            </p:cNvPr>
            <p:cNvSpPr txBox="1"/>
            <p:nvPr/>
          </p:nvSpPr>
          <p:spPr>
            <a:xfrm>
              <a:off x="1072749" y="1866404"/>
              <a:ext cx="8787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b="1" dirty="0">
                  <a:solidFill>
                    <a:schemeClr val="accent4"/>
                  </a:solidFill>
                  <a:effectLst/>
                  <a:latin typeface="Montserrat" panose="00000500000000000000" pitchFamily="2" charset="0"/>
                </a:rPr>
                <a:t># PRODUCED</a:t>
              </a:r>
            </a:p>
          </p:txBody>
        </p:sp>
        <p:sp>
          <p:nvSpPr>
            <p:cNvPr id="46" name="Títutlo do Gráfico">
              <a:extLst>
                <a:ext uri="{FF2B5EF4-FFF2-40B4-BE49-F238E27FC236}">
                  <a16:creationId xmlns:a16="http://schemas.microsoft.com/office/drawing/2014/main" xmlns="" id="{956D2F79-AF24-499F-A36F-5C4E96EA499C}"/>
                </a:ext>
              </a:extLst>
            </p:cNvPr>
            <p:cNvSpPr txBox="1"/>
            <p:nvPr/>
          </p:nvSpPr>
          <p:spPr>
            <a:xfrm>
              <a:off x="3235637" y="1866404"/>
              <a:ext cx="8162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b="1" dirty="0">
                  <a:solidFill>
                    <a:schemeClr val="accent4"/>
                  </a:solidFill>
                  <a:effectLst/>
                  <a:latin typeface="Montserrat" panose="00000500000000000000" pitchFamily="2" charset="0"/>
                </a:rPr>
                <a:t># EXPECTED</a:t>
              </a:r>
            </a:p>
          </p:txBody>
        </p:sp>
        <p:sp>
          <p:nvSpPr>
            <p:cNvPr id="47" name="Títutlo do Gráfico">
              <a:extLst>
                <a:ext uri="{FF2B5EF4-FFF2-40B4-BE49-F238E27FC236}">
                  <a16:creationId xmlns:a16="http://schemas.microsoft.com/office/drawing/2014/main" xmlns="" id="{7552C48D-325C-49E7-8353-5EC47DC4D8F9}"/>
                </a:ext>
              </a:extLst>
            </p:cNvPr>
            <p:cNvSpPr txBox="1"/>
            <p:nvPr/>
          </p:nvSpPr>
          <p:spPr>
            <a:xfrm>
              <a:off x="5380096" y="1866404"/>
              <a:ext cx="7906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b="1" dirty="0">
                  <a:solidFill>
                    <a:schemeClr val="accent4"/>
                  </a:solidFill>
                  <a:effectLst/>
                  <a:latin typeface="Montserrat" panose="00000500000000000000" pitchFamily="2" charset="0"/>
                </a:rPr>
                <a:t># REJECTED</a:t>
              </a:r>
            </a:p>
          </p:txBody>
        </p:sp>
        <p:sp>
          <p:nvSpPr>
            <p:cNvPr id="48" name="Títutlo do Gráfico">
              <a:extLst>
                <a:ext uri="{FF2B5EF4-FFF2-40B4-BE49-F238E27FC236}">
                  <a16:creationId xmlns:a16="http://schemas.microsoft.com/office/drawing/2014/main" xmlns="" id="{97D18502-3DAA-470A-B42F-D60B31E1769D}"/>
                </a:ext>
              </a:extLst>
            </p:cNvPr>
            <p:cNvSpPr txBox="1"/>
            <p:nvPr/>
          </p:nvSpPr>
          <p:spPr>
            <a:xfrm>
              <a:off x="7263117" y="1866404"/>
              <a:ext cx="12907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b="1" dirty="0">
                  <a:solidFill>
                    <a:schemeClr val="accent4"/>
                  </a:solidFill>
                  <a:effectLst/>
                  <a:latin typeface="Montserrat" panose="00000500000000000000" pitchFamily="2" charset="0"/>
                </a:rPr>
                <a:t>PRODUCTIVE HOURS</a:t>
              </a:r>
            </a:p>
          </p:txBody>
        </p:sp>
        <p:sp>
          <p:nvSpPr>
            <p:cNvPr id="49" name="Títutlo do Gráfico">
              <a:extLst>
                <a:ext uri="{FF2B5EF4-FFF2-40B4-BE49-F238E27FC236}">
                  <a16:creationId xmlns:a16="http://schemas.microsoft.com/office/drawing/2014/main" xmlns="" id="{3B941DFF-76C7-4B3E-9436-FF2CE5256F1A}"/>
                </a:ext>
              </a:extLst>
            </p:cNvPr>
            <p:cNvSpPr txBox="1"/>
            <p:nvPr/>
          </p:nvSpPr>
          <p:spPr>
            <a:xfrm>
              <a:off x="9472645" y="1866404"/>
              <a:ext cx="11320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b="1" dirty="0">
                  <a:solidFill>
                    <a:schemeClr val="accent4"/>
                  </a:solidFill>
                  <a:effectLst/>
                  <a:latin typeface="Montserrat" panose="00000500000000000000" pitchFamily="2" charset="0"/>
                </a:rPr>
                <a:t>OUTAGED HOURS</a:t>
              </a:r>
            </a:p>
          </p:txBody>
        </p:sp>
        <p:pic>
          <p:nvPicPr>
            <p:cNvPr id="50" name="Gráfico 49" descr="Ampulheta concluída">
              <a:extLst>
                <a:ext uri="{FF2B5EF4-FFF2-40B4-BE49-F238E27FC236}">
                  <a16:creationId xmlns:a16="http://schemas.microsoft.com/office/drawing/2014/main" xmlns="" id="{E690BABE-F10C-4FE0-9E4A-4A4DFC52A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9075217" y="1426509"/>
              <a:ext cx="468000" cy="468000"/>
            </a:xfrm>
            <a:prstGeom prst="rect">
              <a:avLst/>
            </a:prstGeom>
          </p:spPr>
        </p:pic>
        <p:pic>
          <p:nvPicPr>
            <p:cNvPr id="51" name="Gráfico 50" descr="Cronômetro 75%">
              <a:extLst>
                <a:ext uri="{FF2B5EF4-FFF2-40B4-BE49-F238E27FC236}">
                  <a16:creationId xmlns:a16="http://schemas.microsoft.com/office/drawing/2014/main" xmlns="" id="{7F24905A-8DA6-404D-853F-8481DFB81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6943586" y="1426509"/>
              <a:ext cx="468000" cy="468000"/>
            </a:xfrm>
            <a:prstGeom prst="rect">
              <a:avLst/>
            </a:prstGeom>
          </p:spPr>
        </p:pic>
        <p:pic>
          <p:nvPicPr>
            <p:cNvPr id="52" name="Gráfico 51" descr="Inventário correto">
              <a:extLst>
                <a:ext uri="{FF2B5EF4-FFF2-40B4-BE49-F238E27FC236}">
                  <a16:creationId xmlns:a16="http://schemas.microsoft.com/office/drawing/2014/main" xmlns="" id="{DB10CDD4-2C14-429A-89AC-37695983C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554276" y="1426509"/>
              <a:ext cx="468000" cy="468000"/>
            </a:xfrm>
            <a:prstGeom prst="rect">
              <a:avLst/>
            </a:prstGeom>
          </p:spPr>
        </p:pic>
        <p:pic>
          <p:nvPicPr>
            <p:cNvPr id="53" name="Gráfico 52" descr="Inventário incorreto">
              <a:extLst>
                <a:ext uri="{FF2B5EF4-FFF2-40B4-BE49-F238E27FC236}">
                  <a16:creationId xmlns:a16="http://schemas.microsoft.com/office/drawing/2014/main" xmlns="" id="{1BE42F43-CA32-42F4-B4DE-69406F8F7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4811955" y="1426509"/>
              <a:ext cx="468000" cy="468000"/>
            </a:xfrm>
            <a:prstGeom prst="rect">
              <a:avLst/>
            </a:prstGeom>
          </p:spPr>
        </p:pic>
        <p:pic>
          <p:nvPicPr>
            <p:cNvPr id="54" name="Gráfico 53" descr="Apresentação com lista de verificação">
              <a:extLst>
                <a:ext uri="{FF2B5EF4-FFF2-40B4-BE49-F238E27FC236}">
                  <a16:creationId xmlns:a16="http://schemas.microsoft.com/office/drawing/2014/main" xmlns="" id="{F36383FB-3E66-4C01-8458-19BE0A377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2680324" y="1426509"/>
              <a:ext cx="468000" cy="468000"/>
            </a:xfrm>
            <a:prstGeom prst="rect">
              <a:avLst/>
            </a:prstGeom>
          </p:spPr>
        </p:pic>
      </p:grpSp>
      <p:pic>
        <p:nvPicPr>
          <p:cNvPr id="6" name="Imagem 5" hidden="1">
            <a:extLst>
              <a:ext uri="{FF2B5EF4-FFF2-40B4-BE49-F238E27FC236}">
                <a16:creationId xmlns:a16="http://schemas.microsoft.com/office/drawing/2014/main" xmlns="" id="{422F81B6-9568-4FB7-B236-DE4148116BF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18" y="0"/>
            <a:ext cx="12187080" cy="6872874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xmlns="" id="{09338096-F872-42DB-8F5A-72D58D684958}"/>
              </a:ext>
            </a:extLst>
          </p:cNvPr>
          <p:cNvSpPr/>
          <p:nvPr/>
        </p:nvSpPr>
        <p:spPr>
          <a:xfrm>
            <a:off x="503834" y="2289765"/>
            <a:ext cx="2679586" cy="442423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xmlns="" id="{7ED907A7-B974-4228-B74E-EBE1DBDDD387}"/>
              </a:ext>
            </a:extLst>
          </p:cNvPr>
          <p:cNvSpPr/>
          <p:nvPr/>
        </p:nvSpPr>
        <p:spPr>
          <a:xfrm>
            <a:off x="8997865" y="2289765"/>
            <a:ext cx="2682671" cy="442423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xmlns="" id="{3F50C66D-9993-489F-93CE-D5335364B84A}"/>
              </a:ext>
            </a:extLst>
          </p:cNvPr>
          <p:cNvSpPr/>
          <p:nvPr/>
        </p:nvSpPr>
        <p:spPr>
          <a:xfrm>
            <a:off x="3333823" y="2290450"/>
            <a:ext cx="5524355" cy="2099782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xmlns="" id="{9E5BD34B-7189-4B06-ACDE-688C5BF0B8C0}"/>
              </a:ext>
            </a:extLst>
          </p:cNvPr>
          <p:cNvSpPr/>
          <p:nvPr/>
        </p:nvSpPr>
        <p:spPr>
          <a:xfrm>
            <a:off x="3333823" y="4520360"/>
            <a:ext cx="5524355" cy="2193635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Nav 2">
            <a:extLst>
              <a:ext uri="{FF2B5EF4-FFF2-40B4-BE49-F238E27FC236}">
                <a16:creationId xmlns:a16="http://schemas.microsoft.com/office/drawing/2014/main" xmlns="" id="{3D01C0F4-6C01-4FD2-8BED-F5B1DF22664B}"/>
              </a:ext>
            </a:extLst>
          </p:cNvPr>
          <p:cNvSpPr/>
          <p:nvPr/>
        </p:nvSpPr>
        <p:spPr>
          <a:xfrm rot="16200000">
            <a:off x="10254674" y="4621342"/>
            <a:ext cx="2791438" cy="361073"/>
          </a:xfrm>
          <a:prstGeom prst="trapezoid">
            <a:avLst>
              <a:gd name="adj" fmla="val 10001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3">
                    <a:lumMod val="50000"/>
                  </a:schemeClr>
                </a:solidFill>
                <a:latin typeface="Montserrat ExtraBold" panose="00000900000000000000" pitchFamily="2" charset="0"/>
              </a:rPr>
              <a:t>HOURS</a:t>
            </a:r>
          </a:p>
        </p:txBody>
      </p:sp>
      <p:pic>
        <p:nvPicPr>
          <p:cNvPr id="131" name="Gráfico 130" descr="fluxo de trabalho">
            <a:extLst>
              <a:ext uri="{FF2B5EF4-FFF2-40B4-BE49-F238E27FC236}">
                <a16:creationId xmlns:a16="http://schemas.microsoft.com/office/drawing/2014/main" xmlns="" id="{E14B85F0-8CFE-441F-B804-5289C784B1AC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638997" y="37212"/>
            <a:ext cx="808052" cy="80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10301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undo 3">
            <a:extLst>
              <a:ext uri="{FF2B5EF4-FFF2-40B4-BE49-F238E27FC236}">
                <a16:creationId xmlns:a16="http://schemas.microsoft.com/office/drawing/2014/main" xmlns="" id="{4DD2EEF2-E326-40C0-B0AC-4278BEC0F535}"/>
              </a:ext>
            </a:extLst>
          </p:cNvPr>
          <p:cNvSpPr/>
          <p:nvPr/>
        </p:nvSpPr>
        <p:spPr>
          <a:xfrm>
            <a:off x="-2675" y="0"/>
            <a:ext cx="1219467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355600" algn="ctr" rotWithShape="0">
              <a:schemeClr val="tx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Nav 1">
            <a:extLst>
              <a:ext uri="{FF2B5EF4-FFF2-40B4-BE49-F238E27FC236}">
                <a16:creationId xmlns:a16="http://schemas.microsoft.com/office/drawing/2014/main" xmlns="" id="{8839F93F-5D8D-4564-BFD6-937253DE5F68}"/>
              </a:ext>
            </a:extLst>
          </p:cNvPr>
          <p:cNvSpPr/>
          <p:nvPr/>
        </p:nvSpPr>
        <p:spPr>
          <a:xfrm rot="16200000">
            <a:off x="-1216819" y="4621342"/>
            <a:ext cx="2791439" cy="361073"/>
          </a:xfrm>
          <a:prstGeom prst="trapezoid">
            <a:avLst>
              <a:gd name="adj" fmla="val 10001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Montserrat ExtraBold" panose="00000900000000000000" pitchFamily="2" charset="0"/>
              </a:rPr>
              <a:t>KPIs</a:t>
            </a:r>
          </a:p>
        </p:txBody>
      </p:sp>
      <p:sp>
        <p:nvSpPr>
          <p:cNvPr id="16" name="Fundo 2">
            <a:extLst>
              <a:ext uri="{FF2B5EF4-FFF2-40B4-BE49-F238E27FC236}">
                <a16:creationId xmlns:a16="http://schemas.microsoft.com/office/drawing/2014/main" xmlns="" id="{10447797-5870-4DA5-B0DE-BCAE877657E3}"/>
              </a:ext>
            </a:extLst>
          </p:cNvPr>
          <p:cNvSpPr/>
          <p:nvPr/>
        </p:nvSpPr>
        <p:spPr>
          <a:xfrm>
            <a:off x="356766" y="0"/>
            <a:ext cx="11474162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355600" algn="ctr" rotWithShape="0">
              <a:schemeClr val="tx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Nav 2">
            <a:extLst>
              <a:ext uri="{FF2B5EF4-FFF2-40B4-BE49-F238E27FC236}">
                <a16:creationId xmlns:a16="http://schemas.microsoft.com/office/drawing/2014/main" xmlns="" id="{3D01C0F4-6C01-4FD2-8BED-F5B1DF22664B}"/>
              </a:ext>
            </a:extLst>
          </p:cNvPr>
          <p:cNvSpPr/>
          <p:nvPr/>
        </p:nvSpPr>
        <p:spPr>
          <a:xfrm rot="16200000">
            <a:off x="-855447" y="4618373"/>
            <a:ext cx="2791441" cy="367014"/>
          </a:xfrm>
          <a:prstGeom prst="trapezoid">
            <a:avLst>
              <a:gd name="adj" fmla="val 10001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3">
                    <a:lumMod val="50000"/>
                  </a:schemeClr>
                </a:solidFill>
                <a:latin typeface="Montserrat ExtraBold" panose="00000900000000000000" pitchFamily="2" charset="0"/>
              </a:rPr>
              <a:t>HOURS</a:t>
            </a:r>
          </a:p>
        </p:txBody>
      </p:sp>
      <p:sp>
        <p:nvSpPr>
          <p:cNvPr id="7" name="Fundo 1">
            <a:extLst>
              <a:ext uri="{FF2B5EF4-FFF2-40B4-BE49-F238E27FC236}">
                <a16:creationId xmlns:a16="http://schemas.microsoft.com/office/drawing/2014/main" xmlns="" id="{44E9E684-B16B-4A04-BCD8-3CE81554C7EB}"/>
              </a:ext>
            </a:extLst>
          </p:cNvPr>
          <p:cNvSpPr/>
          <p:nvPr/>
        </p:nvSpPr>
        <p:spPr>
          <a:xfrm>
            <a:off x="726451" y="0"/>
            <a:ext cx="1074340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355600" algn="ctr" rotWithShape="0">
              <a:schemeClr val="tx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71990796-CDBE-4B65-8CC2-8A297BF05B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0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259" t="2676" r="5367" b="6555"/>
          <a:stretch/>
        </p:blipFill>
        <p:spPr>
          <a:xfrm>
            <a:off x="724815" y="-2"/>
            <a:ext cx="11467185" cy="685800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8" name="Faixa Métricas">
            <a:extLst>
              <a:ext uri="{FF2B5EF4-FFF2-40B4-BE49-F238E27FC236}">
                <a16:creationId xmlns:a16="http://schemas.microsoft.com/office/drawing/2014/main" xmlns="" id="{321C249F-9B54-4497-AA31-F3BA9638D603}"/>
              </a:ext>
            </a:extLst>
          </p:cNvPr>
          <p:cNvSpPr/>
          <p:nvPr/>
        </p:nvSpPr>
        <p:spPr>
          <a:xfrm>
            <a:off x="724814" y="2160322"/>
            <a:ext cx="11467185" cy="469767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Header">
            <a:extLst>
              <a:ext uri="{FF2B5EF4-FFF2-40B4-BE49-F238E27FC236}">
                <a16:creationId xmlns:a16="http://schemas.microsoft.com/office/drawing/2014/main" xmlns="" id="{915FB153-6359-4F1A-BD2B-1E1999A9C68B}"/>
              </a:ext>
            </a:extLst>
          </p:cNvPr>
          <p:cNvGrpSpPr/>
          <p:nvPr/>
        </p:nvGrpSpPr>
        <p:grpSpPr>
          <a:xfrm>
            <a:off x="722144" y="0"/>
            <a:ext cx="11469856" cy="2160323"/>
            <a:chOff x="722144" y="0"/>
            <a:chExt cx="11469856" cy="2160323"/>
          </a:xfrm>
        </p:grpSpPr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xmlns="" id="{18638DFC-1B8F-45E8-B385-5004F3D8495C}"/>
                </a:ext>
              </a:extLst>
            </p:cNvPr>
            <p:cNvSpPr/>
            <p:nvPr/>
          </p:nvSpPr>
          <p:spPr>
            <a:xfrm>
              <a:off x="722146" y="1224323"/>
              <a:ext cx="11469854" cy="936000"/>
            </a:xfrm>
            <a:prstGeom prst="rect">
              <a:avLst/>
            </a:prstGeom>
            <a:solidFill>
              <a:schemeClr val="tx1">
                <a:alpha val="9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spaço Logo">
              <a:extLst>
                <a:ext uri="{FF2B5EF4-FFF2-40B4-BE49-F238E27FC236}">
                  <a16:creationId xmlns:a16="http://schemas.microsoft.com/office/drawing/2014/main" xmlns="" id="{A8233D2E-4C81-401F-957E-E9C2A42FEADF}"/>
                </a:ext>
              </a:extLst>
            </p:cNvPr>
            <p:cNvSpPr/>
            <p:nvPr/>
          </p:nvSpPr>
          <p:spPr>
            <a:xfrm>
              <a:off x="9980446" y="0"/>
              <a:ext cx="2211554" cy="133515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8" name="Forma Livre: Forma 67">
              <a:extLst>
                <a:ext uri="{FF2B5EF4-FFF2-40B4-BE49-F238E27FC236}">
                  <a16:creationId xmlns:a16="http://schemas.microsoft.com/office/drawing/2014/main" xmlns="" id="{501E08E3-406D-49D6-B0C4-288C367711EF}"/>
                </a:ext>
              </a:extLst>
            </p:cNvPr>
            <p:cNvSpPr/>
            <p:nvPr/>
          </p:nvSpPr>
          <p:spPr>
            <a:xfrm>
              <a:off x="722147" y="2"/>
              <a:ext cx="9029699" cy="891785"/>
            </a:xfrm>
            <a:custGeom>
              <a:avLst/>
              <a:gdLst>
                <a:gd name="connsiteX0" fmla="*/ 0 w 9029699"/>
                <a:gd name="connsiteY0" fmla="*/ 0 h 891785"/>
                <a:gd name="connsiteX1" fmla="*/ 9029699 w 9029699"/>
                <a:gd name="connsiteY1" fmla="*/ 0 h 891785"/>
                <a:gd name="connsiteX2" fmla="*/ 8659554 w 9029699"/>
                <a:gd name="connsiteY2" fmla="*/ 891785 h 891785"/>
                <a:gd name="connsiteX3" fmla="*/ 0 w 9029699"/>
                <a:gd name="connsiteY3" fmla="*/ 891785 h 891785"/>
                <a:gd name="connsiteX4" fmla="*/ 0 w 9029699"/>
                <a:gd name="connsiteY4" fmla="*/ 0 h 891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29699" h="891785">
                  <a:moveTo>
                    <a:pt x="0" y="0"/>
                  </a:moveTo>
                  <a:lnTo>
                    <a:pt x="9029699" y="0"/>
                  </a:lnTo>
                  <a:lnTo>
                    <a:pt x="8659554" y="891785"/>
                  </a:lnTo>
                  <a:lnTo>
                    <a:pt x="0" y="8917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66" name="Forma Livre: Forma 65">
              <a:extLst>
                <a:ext uri="{FF2B5EF4-FFF2-40B4-BE49-F238E27FC236}">
                  <a16:creationId xmlns:a16="http://schemas.microsoft.com/office/drawing/2014/main" xmlns="" id="{CC1CE124-B82C-4B50-B68D-919833F0FA55}"/>
                </a:ext>
              </a:extLst>
            </p:cNvPr>
            <p:cNvSpPr/>
            <p:nvPr/>
          </p:nvSpPr>
          <p:spPr>
            <a:xfrm>
              <a:off x="722146" y="1"/>
              <a:ext cx="9372600" cy="954733"/>
            </a:xfrm>
            <a:custGeom>
              <a:avLst/>
              <a:gdLst>
                <a:gd name="connsiteX0" fmla="*/ 9029699 w 9372600"/>
                <a:gd name="connsiteY0" fmla="*/ 0 h 954733"/>
                <a:gd name="connsiteX1" fmla="*/ 9372600 w 9372600"/>
                <a:gd name="connsiteY1" fmla="*/ 0 h 954733"/>
                <a:gd name="connsiteX2" fmla="*/ 8976329 w 9372600"/>
                <a:gd name="connsiteY2" fmla="*/ 954733 h 954733"/>
                <a:gd name="connsiteX3" fmla="*/ 0 w 9372600"/>
                <a:gd name="connsiteY3" fmla="*/ 954733 h 954733"/>
                <a:gd name="connsiteX4" fmla="*/ 0 w 9372600"/>
                <a:gd name="connsiteY4" fmla="*/ 891785 h 954733"/>
                <a:gd name="connsiteX5" fmla="*/ 8659554 w 9372600"/>
                <a:gd name="connsiteY5" fmla="*/ 891785 h 954733"/>
                <a:gd name="connsiteX6" fmla="*/ 9029699 w 9372600"/>
                <a:gd name="connsiteY6" fmla="*/ 0 h 95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72600" h="954733">
                  <a:moveTo>
                    <a:pt x="9029699" y="0"/>
                  </a:moveTo>
                  <a:lnTo>
                    <a:pt x="9372600" y="0"/>
                  </a:lnTo>
                  <a:lnTo>
                    <a:pt x="8976329" y="954733"/>
                  </a:lnTo>
                  <a:lnTo>
                    <a:pt x="0" y="954733"/>
                  </a:lnTo>
                  <a:lnTo>
                    <a:pt x="0" y="891785"/>
                  </a:lnTo>
                  <a:lnTo>
                    <a:pt x="8659554" y="891785"/>
                  </a:lnTo>
                  <a:lnTo>
                    <a:pt x="90296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xmlns="" id="{C0D0A1AD-171A-477A-B929-A38145FDB046}"/>
                </a:ext>
              </a:extLst>
            </p:cNvPr>
            <p:cNvSpPr/>
            <p:nvPr/>
          </p:nvSpPr>
          <p:spPr>
            <a:xfrm>
              <a:off x="722144" y="0"/>
              <a:ext cx="11469856" cy="1335157"/>
            </a:xfrm>
            <a:custGeom>
              <a:avLst/>
              <a:gdLst>
                <a:gd name="connsiteX0" fmla="*/ 9372601 w 11469856"/>
                <a:gd name="connsiteY0" fmla="*/ 0 h 1335157"/>
                <a:gd name="connsiteX1" fmla="*/ 11469856 w 11469856"/>
                <a:gd name="connsiteY1" fmla="*/ 0 h 1335157"/>
                <a:gd name="connsiteX2" fmla="*/ 11469856 w 11469856"/>
                <a:gd name="connsiteY2" fmla="*/ 117632 h 1335157"/>
                <a:gd name="connsiteX3" fmla="*/ 9977387 w 11469856"/>
                <a:gd name="connsiteY3" fmla="*/ 117632 h 1335157"/>
                <a:gd name="connsiteX4" fmla="*/ 9472041 w 11469856"/>
                <a:gd name="connsiteY4" fmla="*/ 1335157 h 1335157"/>
                <a:gd name="connsiteX5" fmla="*/ 0 w 11469856"/>
                <a:gd name="connsiteY5" fmla="*/ 1335157 h 1335157"/>
                <a:gd name="connsiteX6" fmla="*/ 0 w 11469856"/>
                <a:gd name="connsiteY6" fmla="*/ 954733 h 1335157"/>
                <a:gd name="connsiteX7" fmla="*/ 8976330 w 11469856"/>
                <a:gd name="connsiteY7" fmla="*/ 954733 h 1335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69856" h="1335157">
                  <a:moveTo>
                    <a:pt x="9372601" y="0"/>
                  </a:moveTo>
                  <a:lnTo>
                    <a:pt x="11469856" y="0"/>
                  </a:lnTo>
                  <a:lnTo>
                    <a:pt x="11469856" y="117632"/>
                  </a:lnTo>
                  <a:lnTo>
                    <a:pt x="9977387" y="117632"/>
                  </a:lnTo>
                  <a:lnTo>
                    <a:pt x="9472041" y="1335157"/>
                  </a:lnTo>
                  <a:lnTo>
                    <a:pt x="0" y="1335157"/>
                  </a:lnTo>
                  <a:lnTo>
                    <a:pt x="0" y="954733"/>
                  </a:lnTo>
                  <a:lnTo>
                    <a:pt x="8976330" y="954733"/>
                  </a:lnTo>
                  <a:close/>
                </a:path>
              </a:pathLst>
            </a:custGeom>
            <a:solidFill>
              <a:schemeClr val="accent6">
                <a:lumMod val="90000"/>
                <a:lumOff val="10000"/>
              </a:schemeClr>
            </a:solidFill>
            <a:ln>
              <a:noFill/>
            </a:ln>
            <a:effectLst>
              <a:outerShdw blurRad="50800" dir="5400000" algn="ctr" rotWithShape="0">
                <a:schemeClr val="accent6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43" name="Títutlo da Página">
              <a:extLst>
                <a:ext uri="{FF2B5EF4-FFF2-40B4-BE49-F238E27FC236}">
                  <a16:creationId xmlns:a16="http://schemas.microsoft.com/office/drawing/2014/main" xmlns="" id="{976EF45F-E008-4256-839C-915816FB0071}"/>
                </a:ext>
              </a:extLst>
            </p:cNvPr>
            <p:cNvSpPr txBox="1"/>
            <p:nvPr/>
          </p:nvSpPr>
          <p:spPr>
            <a:xfrm>
              <a:off x="1078331" y="971685"/>
              <a:ext cx="23155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chemeClr val="bg1"/>
                  </a:solidFill>
                  <a:latin typeface="Montserrat ExtraBold" panose="00000900000000000000" pitchFamily="2" charset="0"/>
                </a:rPr>
                <a:t>PRODUCTIVITY ANALYSIS</a:t>
              </a:r>
              <a:endParaRPr lang="pt-BR" sz="1600" b="1" dirty="0">
                <a:solidFill>
                  <a:schemeClr val="bg1"/>
                </a:solidFill>
                <a:effectLst/>
                <a:latin typeface="Montserrat ExtraBold" panose="00000900000000000000" pitchFamily="2" charset="0"/>
              </a:endParaRPr>
            </a:p>
          </p:txBody>
        </p:sp>
        <p:sp>
          <p:nvSpPr>
            <p:cNvPr id="28" name="OEE Descrição">
              <a:extLst>
                <a:ext uri="{FF2B5EF4-FFF2-40B4-BE49-F238E27FC236}">
                  <a16:creationId xmlns:a16="http://schemas.microsoft.com/office/drawing/2014/main" xmlns="" id="{90711C1C-7519-490E-A51E-EE6733171624}"/>
                </a:ext>
              </a:extLst>
            </p:cNvPr>
            <p:cNvSpPr txBox="1"/>
            <p:nvPr/>
          </p:nvSpPr>
          <p:spPr>
            <a:xfrm>
              <a:off x="3193763" y="273927"/>
              <a:ext cx="43733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chemeClr val="accent4"/>
                  </a:solidFill>
                  <a:effectLst/>
                  <a:latin typeface="Montserrat ExtraBold" panose="00000900000000000000" pitchFamily="2" charset="0"/>
                </a:rPr>
                <a:t>OVERALL EQUIPMENT</a:t>
              </a:r>
              <a:r>
                <a:rPr lang="pt-BR" sz="1600" b="1" dirty="0">
                  <a:solidFill>
                    <a:schemeClr val="accent4"/>
                  </a:solidFill>
                  <a:latin typeface="Montserrat ExtraBold" panose="00000900000000000000" pitchFamily="2" charset="0"/>
                </a:rPr>
                <a:t> </a:t>
              </a:r>
              <a:r>
                <a:rPr lang="pt-BR" sz="1600" b="1" dirty="0">
                  <a:solidFill>
                    <a:schemeClr val="accent4"/>
                  </a:solidFill>
                  <a:effectLst/>
                  <a:latin typeface="Montserrat ExtraBold" panose="00000900000000000000" pitchFamily="2" charset="0"/>
                </a:rPr>
                <a:t>EFFECTIVENESS</a:t>
              </a:r>
            </a:p>
          </p:txBody>
        </p:sp>
        <p:sp>
          <p:nvSpPr>
            <p:cNvPr id="32" name="OEE">
              <a:extLst>
                <a:ext uri="{FF2B5EF4-FFF2-40B4-BE49-F238E27FC236}">
                  <a16:creationId xmlns:a16="http://schemas.microsoft.com/office/drawing/2014/main" xmlns="" id="{CD1FA32E-95ED-4CF0-A82F-8AB2676990EB}"/>
                </a:ext>
              </a:extLst>
            </p:cNvPr>
            <p:cNvSpPr txBox="1"/>
            <p:nvPr/>
          </p:nvSpPr>
          <p:spPr>
            <a:xfrm>
              <a:off x="1728243" y="76561"/>
              <a:ext cx="136608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200" b="1" dirty="0">
                  <a:solidFill>
                    <a:schemeClr val="accent4"/>
                  </a:solidFill>
                  <a:latin typeface="Montserrat Black" panose="00000A00000000000000" pitchFamily="2" charset="0"/>
                </a:rPr>
                <a:t>OEE</a:t>
              </a:r>
              <a:endParaRPr lang="pt-BR" sz="4200" dirty="0">
                <a:solidFill>
                  <a:schemeClr val="accent4"/>
                </a:solidFill>
                <a:latin typeface="Montserrat Black" panose="00000A00000000000000" pitchFamily="2" charset="0"/>
              </a:endParaRPr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xmlns="" id="{DF3F55FD-67AE-45B8-B6F3-81006812562A}"/>
              </a:ext>
            </a:extLst>
          </p:cNvPr>
          <p:cNvGrpSpPr/>
          <p:nvPr/>
        </p:nvGrpSpPr>
        <p:grpSpPr>
          <a:xfrm>
            <a:off x="1127990" y="1390650"/>
            <a:ext cx="10658164" cy="721975"/>
            <a:chOff x="446314" y="1390650"/>
            <a:chExt cx="10658164" cy="721975"/>
          </a:xfrm>
        </p:grpSpPr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xmlns="" id="{3D15FB79-FACC-4CA4-988B-2FE08899B026}"/>
                </a:ext>
              </a:extLst>
            </p:cNvPr>
            <p:cNvCxnSpPr>
              <a:cxnSpLocks/>
            </p:cNvCxnSpPr>
            <p:nvPr/>
          </p:nvCxnSpPr>
          <p:spPr>
            <a:xfrm>
              <a:off x="446314" y="1390650"/>
              <a:ext cx="0" cy="6840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xmlns="" id="{B8103D28-37FE-4026-BBC9-BA853DB37B4B}"/>
                </a:ext>
              </a:extLst>
            </p:cNvPr>
            <p:cNvCxnSpPr>
              <a:cxnSpLocks/>
            </p:cNvCxnSpPr>
            <p:nvPr/>
          </p:nvCxnSpPr>
          <p:spPr>
            <a:xfrm>
              <a:off x="11104478" y="1390650"/>
              <a:ext cx="0" cy="6840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xmlns="" id="{29C7722D-DCBC-4CAE-938B-35CD71C03160}"/>
                </a:ext>
              </a:extLst>
            </p:cNvPr>
            <p:cNvCxnSpPr>
              <a:cxnSpLocks/>
            </p:cNvCxnSpPr>
            <p:nvPr/>
          </p:nvCxnSpPr>
          <p:spPr>
            <a:xfrm>
              <a:off x="8972846" y="1390650"/>
              <a:ext cx="0" cy="6840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xmlns="" id="{206CF5BA-1E7F-473A-8982-55B6999A1795}"/>
                </a:ext>
              </a:extLst>
            </p:cNvPr>
            <p:cNvCxnSpPr>
              <a:cxnSpLocks/>
            </p:cNvCxnSpPr>
            <p:nvPr/>
          </p:nvCxnSpPr>
          <p:spPr>
            <a:xfrm>
              <a:off x="6841213" y="1390650"/>
              <a:ext cx="0" cy="6840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xmlns="" id="{2A223882-9845-439F-9C14-0A9E0614CFF5}"/>
                </a:ext>
              </a:extLst>
            </p:cNvPr>
            <p:cNvCxnSpPr>
              <a:cxnSpLocks/>
            </p:cNvCxnSpPr>
            <p:nvPr/>
          </p:nvCxnSpPr>
          <p:spPr>
            <a:xfrm>
              <a:off x="4709580" y="1390650"/>
              <a:ext cx="0" cy="6840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xmlns="" id="{35B62BC8-87D4-4FD9-A60C-68A0A33581AF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47" y="1390650"/>
              <a:ext cx="0" cy="6840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ítutlo do Gráfico">
              <a:extLst>
                <a:ext uri="{FF2B5EF4-FFF2-40B4-BE49-F238E27FC236}">
                  <a16:creationId xmlns:a16="http://schemas.microsoft.com/office/drawing/2014/main" xmlns="" id="{8A6979A4-5F20-43BC-86FC-86F913BC0969}"/>
                </a:ext>
              </a:extLst>
            </p:cNvPr>
            <p:cNvSpPr txBox="1"/>
            <p:nvPr/>
          </p:nvSpPr>
          <p:spPr>
            <a:xfrm>
              <a:off x="1072749" y="1866404"/>
              <a:ext cx="8787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b="1" dirty="0">
                  <a:solidFill>
                    <a:schemeClr val="accent4"/>
                  </a:solidFill>
                  <a:effectLst/>
                  <a:latin typeface="Montserrat" panose="00000500000000000000" pitchFamily="2" charset="0"/>
                </a:rPr>
                <a:t># PRODUCED</a:t>
              </a:r>
            </a:p>
          </p:txBody>
        </p:sp>
        <p:sp>
          <p:nvSpPr>
            <p:cNvPr id="45" name="Títutlo do Gráfico">
              <a:extLst>
                <a:ext uri="{FF2B5EF4-FFF2-40B4-BE49-F238E27FC236}">
                  <a16:creationId xmlns:a16="http://schemas.microsoft.com/office/drawing/2014/main" xmlns="" id="{19468A12-6EC6-4C10-994C-DF0D3B5C2635}"/>
                </a:ext>
              </a:extLst>
            </p:cNvPr>
            <p:cNvSpPr txBox="1"/>
            <p:nvPr/>
          </p:nvSpPr>
          <p:spPr>
            <a:xfrm>
              <a:off x="3235640" y="1866404"/>
              <a:ext cx="8162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b="1" dirty="0">
                  <a:solidFill>
                    <a:schemeClr val="accent4"/>
                  </a:solidFill>
                  <a:effectLst/>
                  <a:latin typeface="Montserrat" panose="00000500000000000000" pitchFamily="2" charset="0"/>
                </a:rPr>
                <a:t># EXPECTED</a:t>
              </a:r>
            </a:p>
          </p:txBody>
        </p:sp>
        <p:sp>
          <p:nvSpPr>
            <p:cNvPr id="46" name="Títutlo do Gráfico">
              <a:extLst>
                <a:ext uri="{FF2B5EF4-FFF2-40B4-BE49-F238E27FC236}">
                  <a16:creationId xmlns:a16="http://schemas.microsoft.com/office/drawing/2014/main" xmlns="" id="{997B53CB-FFA1-44D6-8E95-1B3B2DF79B76}"/>
                </a:ext>
              </a:extLst>
            </p:cNvPr>
            <p:cNvSpPr txBox="1"/>
            <p:nvPr/>
          </p:nvSpPr>
          <p:spPr>
            <a:xfrm>
              <a:off x="5380096" y="1866404"/>
              <a:ext cx="7906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b="1" dirty="0">
                  <a:solidFill>
                    <a:schemeClr val="accent4"/>
                  </a:solidFill>
                  <a:effectLst/>
                  <a:latin typeface="Montserrat" panose="00000500000000000000" pitchFamily="2" charset="0"/>
                </a:rPr>
                <a:t># REJECTED</a:t>
              </a:r>
            </a:p>
          </p:txBody>
        </p:sp>
        <p:sp>
          <p:nvSpPr>
            <p:cNvPr id="47" name="Títutlo do Gráfico">
              <a:extLst>
                <a:ext uri="{FF2B5EF4-FFF2-40B4-BE49-F238E27FC236}">
                  <a16:creationId xmlns:a16="http://schemas.microsoft.com/office/drawing/2014/main" xmlns="" id="{2C98457F-1B6A-4613-A7D0-13D73EFBE6CF}"/>
                </a:ext>
              </a:extLst>
            </p:cNvPr>
            <p:cNvSpPr txBox="1"/>
            <p:nvPr/>
          </p:nvSpPr>
          <p:spPr>
            <a:xfrm>
              <a:off x="7263118" y="1866404"/>
              <a:ext cx="12907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b="1" dirty="0">
                  <a:solidFill>
                    <a:schemeClr val="accent4"/>
                  </a:solidFill>
                  <a:effectLst/>
                  <a:latin typeface="Montserrat" panose="00000500000000000000" pitchFamily="2" charset="0"/>
                </a:rPr>
                <a:t>PRODUCTIVE HOURS</a:t>
              </a:r>
            </a:p>
          </p:txBody>
        </p:sp>
        <p:sp>
          <p:nvSpPr>
            <p:cNvPr id="48" name="Títutlo do Gráfico">
              <a:extLst>
                <a:ext uri="{FF2B5EF4-FFF2-40B4-BE49-F238E27FC236}">
                  <a16:creationId xmlns:a16="http://schemas.microsoft.com/office/drawing/2014/main" xmlns="" id="{C8593562-14B0-4D4F-AB8F-0F481DC43B4F}"/>
                </a:ext>
              </a:extLst>
            </p:cNvPr>
            <p:cNvSpPr txBox="1"/>
            <p:nvPr/>
          </p:nvSpPr>
          <p:spPr>
            <a:xfrm>
              <a:off x="9472645" y="1866404"/>
              <a:ext cx="11320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b="1" dirty="0">
                  <a:solidFill>
                    <a:schemeClr val="accent4"/>
                  </a:solidFill>
                  <a:effectLst/>
                  <a:latin typeface="Montserrat" panose="00000500000000000000" pitchFamily="2" charset="0"/>
                </a:rPr>
                <a:t>OUTAGED HOURS</a:t>
              </a:r>
            </a:p>
          </p:txBody>
        </p:sp>
        <p:pic>
          <p:nvPicPr>
            <p:cNvPr id="49" name="Gráfico 48" descr="Ampulheta concluída">
              <a:extLst>
                <a:ext uri="{FF2B5EF4-FFF2-40B4-BE49-F238E27FC236}">
                  <a16:creationId xmlns:a16="http://schemas.microsoft.com/office/drawing/2014/main" xmlns="" id="{244EE55E-9D99-4FFD-9747-7554757A3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9075217" y="1426509"/>
              <a:ext cx="468000" cy="468000"/>
            </a:xfrm>
            <a:prstGeom prst="rect">
              <a:avLst/>
            </a:prstGeom>
          </p:spPr>
        </p:pic>
        <p:pic>
          <p:nvPicPr>
            <p:cNvPr id="50" name="Gráfico 49" descr="Cronômetro 75%">
              <a:extLst>
                <a:ext uri="{FF2B5EF4-FFF2-40B4-BE49-F238E27FC236}">
                  <a16:creationId xmlns:a16="http://schemas.microsoft.com/office/drawing/2014/main" xmlns="" id="{D41161A7-0E58-4652-9049-F1A9D5D9D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6943586" y="1426509"/>
              <a:ext cx="468000" cy="468000"/>
            </a:xfrm>
            <a:prstGeom prst="rect">
              <a:avLst/>
            </a:prstGeom>
          </p:spPr>
        </p:pic>
        <p:pic>
          <p:nvPicPr>
            <p:cNvPr id="51" name="Gráfico 50" descr="Inventário correto">
              <a:extLst>
                <a:ext uri="{FF2B5EF4-FFF2-40B4-BE49-F238E27FC236}">
                  <a16:creationId xmlns:a16="http://schemas.microsoft.com/office/drawing/2014/main" xmlns="" id="{5275D899-EA29-4FA5-BBC9-0202E86A6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554276" y="1426509"/>
              <a:ext cx="468000" cy="468000"/>
            </a:xfrm>
            <a:prstGeom prst="rect">
              <a:avLst/>
            </a:prstGeom>
          </p:spPr>
        </p:pic>
        <p:pic>
          <p:nvPicPr>
            <p:cNvPr id="52" name="Gráfico 51" descr="Inventário incorreto">
              <a:extLst>
                <a:ext uri="{FF2B5EF4-FFF2-40B4-BE49-F238E27FC236}">
                  <a16:creationId xmlns:a16="http://schemas.microsoft.com/office/drawing/2014/main" xmlns="" id="{AF52EF47-B46C-43BC-8E5D-DD1A1FFE9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4811955" y="1426509"/>
              <a:ext cx="468000" cy="468000"/>
            </a:xfrm>
            <a:prstGeom prst="rect">
              <a:avLst/>
            </a:prstGeom>
          </p:spPr>
        </p:pic>
        <p:pic>
          <p:nvPicPr>
            <p:cNvPr id="53" name="Gráfico 52" descr="Apresentação com lista de verificação">
              <a:extLst>
                <a:ext uri="{FF2B5EF4-FFF2-40B4-BE49-F238E27FC236}">
                  <a16:creationId xmlns:a16="http://schemas.microsoft.com/office/drawing/2014/main" xmlns="" id="{13C8236E-C4B2-4A11-B6B4-A86FF5CDA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2680324" y="1426509"/>
              <a:ext cx="468000" cy="468000"/>
            </a:xfrm>
            <a:prstGeom prst="rect">
              <a:avLst/>
            </a:prstGeom>
          </p:spPr>
        </p:pic>
      </p:grpSp>
      <p:pic>
        <p:nvPicPr>
          <p:cNvPr id="6" name="Gráfico 5" descr="fluxo de trabalho">
            <a:extLst>
              <a:ext uri="{FF2B5EF4-FFF2-40B4-BE49-F238E27FC236}">
                <a16:creationId xmlns:a16="http://schemas.microsoft.com/office/drawing/2014/main" xmlns="" id="{C77BE240-6BAD-4037-9645-068CAE0009D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001704" y="37212"/>
            <a:ext cx="808052" cy="808052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68124AEE-13C3-4B99-92DA-A9BA759CF737}"/>
              </a:ext>
            </a:extLst>
          </p:cNvPr>
          <p:cNvSpPr/>
          <p:nvPr/>
        </p:nvSpPr>
        <p:spPr>
          <a:xfrm>
            <a:off x="876496" y="2289765"/>
            <a:ext cx="2679586" cy="442423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xmlns="" id="{2EF25CF9-5B0B-4065-B6F6-F84A8BEE3FB7}"/>
              </a:ext>
            </a:extLst>
          </p:cNvPr>
          <p:cNvSpPr/>
          <p:nvPr/>
        </p:nvSpPr>
        <p:spPr>
          <a:xfrm>
            <a:off x="9370527" y="2289764"/>
            <a:ext cx="2682671" cy="4424229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xmlns="" id="{EB9F795E-E8DC-42BF-98DD-3D5D7337A83B}"/>
              </a:ext>
            </a:extLst>
          </p:cNvPr>
          <p:cNvSpPr/>
          <p:nvPr/>
        </p:nvSpPr>
        <p:spPr>
          <a:xfrm>
            <a:off x="3706485" y="4518988"/>
            <a:ext cx="5524355" cy="2195008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Nav 3">
            <a:extLst>
              <a:ext uri="{FF2B5EF4-FFF2-40B4-BE49-F238E27FC236}">
                <a16:creationId xmlns:a16="http://schemas.microsoft.com/office/drawing/2014/main" xmlns="" id="{6FBDF4DC-F41F-4573-BC5E-3ADF903200BF}"/>
              </a:ext>
            </a:extLst>
          </p:cNvPr>
          <p:cNvSpPr/>
          <p:nvPr/>
        </p:nvSpPr>
        <p:spPr>
          <a:xfrm rot="16200000">
            <a:off x="10615743" y="4621342"/>
            <a:ext cx="2791440" cy="361073"/>
          </a:xfrm>
          <a:prstGeom prst="trapezoid">
            <a:avLst>
              <a:gd name="adj" fmla="val 1000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2">
                    <a:lumMod val="50000"/>
                  </a:schemeClr>
                </a:solidFill>
                <a:latin typeface="Montserrat ExtraBold" panose="00000900000000000000" pitchFamily="2" charset="0"/>
              </a:rPr>
              <a:t>PRODUCTIVITY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B82976A0-229C-4D7E-8204-57949D12AD18}"/>
              </a:ext>
            </a:extLst>
          </p:cNvPr>
          <p:cNvSpPr/>
          <p:nvPr/>
        </p:nvSpPr>
        <p:spPr>
          <a:xfrm>
            <a:off x="3706484" y="2289764"/>
            <a:ext cx="5524355" cy="2099782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91645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6D74C169-6B0E-4254-B94D-3D8FB631C737}"/>
              </a:ext>
            </a:extLst>
          </p:cNvPr>
          <p:cNvGrpSpPr/>
          <p:nvPr/>
        </p:nvGrpSpPr>
        <p:grpSpPr>
          <a:xfrm>
            <a:off x="0" y="-1"/>
            <a:ext cx="4963886" cy="4746171"/>
            <a:chOff x="0" y="-1"/>
            <a:chExt cx="4963886" cy="4746171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xmlns="" id="{DD68BE53-0FEB-4A9E-B2EF-696F762498EC}"/>
                </a:ext>
              </a:extLst>
            </p:cNvPr>
            <p:cNvSpPr/>
            <p:nvPr/>
          </p:nvSpPr>
          <p:spPr>
            <a:xfrm>
              <a:off x="0" y="-1"/>
              <a:ext cx="4963886" cy="47461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xmlns="" id="{6F2CC848-23FF-4AC7-B3DA-90B0CB337CA2}"/>
                </a:ext>
              </a:extLst>
            </p:cNvPr>
            <p:cNvGrpSpPr/>
            <p:nvPr/>
          </p:nvGrpSpPr>
          <p:grpSpPr>
            <a:xfrm>
              <a:off x="345436" y="139331"/>
              <a:ext cx="4331069" cy="4409451"/>
              <a:chOff x="6197230" y="2242862"/>
              <a:chExt cx="4331069" cy="4409451"/>
            </a:xfrm>
          </p:grpSpPr>
          <p:grpSp>
            <p:nvGrpSpPr>
              <p:cNvPr id="86" name="OEE">
                <a:extLst>
                  <a:ext uri="{FF2B5EF4-FFF2-40B4-BE49-F238E27FC236}">
                    <a16:creationId xmlns:a16="http://schemas.microsoft.com/office/drawing/2014/main" xmlns="" id="{4A79D799-25DE-4346-8307-A0C0D6E244B4}"/>
                  </a:ext>
                </a:extLst>
              </p:cNvPr>
              <p:cNvGrpSpPr/>
              <p:nvPr/>
            </p:nvGrpSpPr>
            <p:grpSpPr>
              <a:xfrm>
                <a:off x="6197230" y="4544212"/>
                <a:ext cx="4331069" cy="957426"/>
                <a:chOff x="6197230" y="2508159"/>
                <a:chExt cx="4331069" cy="957426"/>
              </a:xfrm>
            </p:grpSpPr>
            <p:sp>
              <p:nvSpPr>
                <p:cNvPr id="87" name="Paralelogramo 86">
                  <a:extLst>
                    <a:ext uri="{FF2B5EF4-FFF2-40B4-BE49-F238E27FC236}">
                      <a16:creationId xmlns:a16="http://schemas.microsoft.com/office/drawing/2014/main" xmlns="" id="{4F6D47EF-F86D-4BA6-A496-58A667ECA7BE}"/>
                    </a:ext>
                  </a:extLst>
                </p:cNvPr>
                <p:cNvSpPr/>
                <p:nvPr/>
              </p:nvSpPr>
              <p:spPr>
                <a:xfrm>
                  <a:off x="6197230" y="2817585"/>
                  <a:ext cx="4123260" cy="648000"/>
                </a:xfrm>
                <a:prstGeom prst="parallelogram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Paralelogramo 87">
                  <a:extLst>
                    <a:ext uri="{FF2B5EF4-FFF2-40B4-BE49-F238E27FC236}">
                      <a16:creationId xmlns:a16="http://schemas.microsoft.com/office/drawing/2014/main" xmlns="" id="{CC29EAB9-43CF-49A1-A05A-90AEAAED225F}"/>
                    </a:ext>
                  </a:extLst>
                </p:cNvPr>
                <p:cNvSpPr/>
                <p:nvPr/>
              </p:nvSpPr>
              <p:spPr>
                <a:xfrm>
                  <a:off x="9055099" y="2594665"/>
                  <a:ext cx="1473200" cy="648000"/>
                </a:xfrm>
                <a:prstGeom prst="parallelogram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50800" dir="5400000" algn="ctr" rotWithShape="0">
                    <a:schemeClr val="tx1">
                      <a:alpha val="44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Títutlo da Página">
                  <a:extLst>
                    <a:ext uri="{FF2B5EF4-FFF2-40B4-BE49-F238E27FC236}">
                      <a16:creationId xmlns:a16="http://schemas.microsoft.com/office/drawing/2014/main" xmlns="" id="{D00B3D2A-0E7F-4F82-B8F5-124AC241E46D}"/>
                    </a:ext>
                  </a:extLst>
                </p:cNvPr>
                <p:cNvSpPr txBox="1"/>
                <p:nvPr/>
              </p:nvSpPr>
              <p:spPr>
                <a:xfrm>
                  <a:off x="6338666" y="2508159"/>
                  <a:ext cx="92935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600" b="1" dirty="0">
                      <a:solidFill>
                        <a:schemeClr val="bg1"/>
                      </a:solidFill>
                      <a:effectLst/>
                      <a:latin typeface="Montserrat ExtraBold" panose="00000900000000000000" pitchFamily="2" charset="0"/>
                    </a:rPr>
                    <a:t>QUALITY</a:t>
                  </a:r>
                </a:p>
              </p:txBody>
            </p:sp>
          </p:grpSp>
          <p:grpSp>
            <p:nvGrpSpPr>
              <p:cNvPr id="82" name="Qualidade">
                <a:extLst>
                  <a:ext uri="{FF2B5EF4-FFF2-40B4-BE49-F238E27FC236}">
                    <a16:creationId xmlns:a16="http://schemas.microsoft.com/office/drawing/2014/main" xmlns="" id="{9413591E-9762-4C8C-9113-BC4AD6400793}"/>
                  </a:ext>
                </a:extLst>
              </p:cNvPr>
              <p:cNvGrpSpPr/>
              <p:nvPr/>
            </p:nvGrpSpPr>
            <p:grpSpPr>
              <a:xfrm>
                <a:off x="6197230" y="3393537"/>
                <a:ext cx="4331069" cy="957426"/>
                <a:chOff x="6197230" y="2508159"/>
                <a:chExt cx="4331069" cy="957426"/>
              </a:xfrm>
            </p:grpSpPr>
            <p:sp>
              <p:nvSpPr>
                <p:cNvPr id="83" name="Paralelogramo 82">
                  <a:extLst>
                    <a:ext uri="{FF2B5EF4-FFF2-40B4-BE49-F238E27FC236}">
                      <a16:creationId xmlns:a16="http://schemas.microsoft.com/office/drawing/2014/main" xmlns="" id="{564EB398-8647-4090-8183-C56EC10BBAEC}"/>
                    </a:ext>
                  </a:extLst>
                </p:cNvPr>
                <p:cNvSpPr/>
                <p:nvPr/>
              </p:nvSpPr>
              <p:spPr>
                <a:xfrm>
                  <a:off x="6197230" y="2817585"/>
                  <a:ext cx="4123260" cy="648000"/>
                </a:xfrm>
                <a:prstGeom prst="parallelogram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Paralelogramo 83">
                  <a:extLst>
                    <a:ext uri="{FF2B5EF4-FFF2-40B4-BE49-F238E27FC236}">
                      <a16:creationId xmlns:a16="http://schemas.microsoft.com/office/drawing/2014/main" xmlns="" id="{A86114E0-1B29-4F07-86A2-7E99121459B2}"/>
                    </a:ext>
                  </a:extLst>
                </p:cNvPr>
                <p:cNvSpPr/>
                <p:nvPr/>
              </p:nvSpPr>
              <p:spPr>
                <a:xfrm>
                  <a:off x="9055099" y="2594665"/>
                  <a:ext cx="1473200" cy="648000"/>
                </a:xfrm>
                <a:prstGeom prst="parallelogram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50800" dir="5400000" algn="ctr" rotWithShape="0">
                    <a:schemeClr val="tx1">
                      <a:alpha val="44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Títutlo da Página">
                  <a:extLst>
                    <a:ext uri="{FF2B5EF4-FFF2-40B4-BE49-F238E27FC236}">
                      <a16:creationId xmlns:a16="http://schemas.microsoft.com/office/drawing/2014/main" xmlns="" id="{47764650-2864-4B9F-B225-427CC59DED5C}"/>
                    </a:ext>
                  </a:extLst>
                </p:cNvPr>
                <p:cNvSpPr txBox="1"/>
                <p:nvPr/>
              </p:nvSpPr>
              <p:spPr>
                <a:xfrm>
                  <a:off x="6338666" y="2508159"/>
                  <a:ext cx="146129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600" b="1" dirty="0">
                      <a:solidFill>
                        <a:schemeClr val="bg1"/>
                      </a:solidFill>
                      <a:latin typeface="Montserrat ExtraBold" panose="00000900000000000000" pitchFamily="2" charset="0"/>
                    </a:rPr>
                    <a:t>PRODUCTIVITY</a:t>
                  </a:r>
                  <a:endParaRPr lang="pt-BR" sz="1600" b="1" dirty="0">
                    <a:solidFill>
                      <a:schemeClr val="bg1"/>
                    </a:solidFill>
                    <a:effectLst/>
                    <a:latin typeface="Montserrat ExtraBold" panose="00000900000000000000" pitchFamily="2" charset="0"/>
                  </a:endParaRPr>
                </a:p>
              </p:txBody>
            </p:sp>
          </p:grpSp>
          <p:grpSp>
            <p:nvGrpSpPr>
              <p:cNvPr id="78" name="Produtividade">
                <a:extLst>
                  <a:ext uri="{FF2B5EF4-FFF2-40B4-BE49-F238E27FC236}">
                    <a16:creationId xmlns:a16="http://schemas.microsoft.com/office/drawing/2014/main" xmlns="" id="{C1A9D586-8153-4FD1-AE9A-86C148521571}"/>
                  </a:ext>
                </a:extLst>
              </p:cNvPr>
              <p:cNvGrpSpPr/>
              <p:nvPr/>
            </p:nvGrpSpPr>
            <p:grpSpPr>
              <a:xfrm>
                <a:off x="6197230" y="5694887"/>
                <a:ext cx="4331069" cy="957426"/>
                <a:chOff x="6197230" y="2508159"/>
                <a:chExt cx="4331069" cy="957426"/>
              </a:xfrm>
            </p:grpSpPr>
            <p:sp>
              <p:nvSpPr>
                <p:cNvPr id="79" name="Paralelogramo 78">
                  <a:extLst>
                    <a:ext uri="{FF2B5EF4-FFF2-40B4-BE49-F238E27FC236}">
                      <a16:creationId xmlns:a16="http://schemas.microsoft.com/office/drawing/2014/main" xmlns="" id="{ABBC5239-C766-404D-AA07-1818603F6666}"/>
                    </a:ext>
                  </a:extLst>
                </p:cNvPr>
                <p:cNvSpPr/>
                <p:nvPr/>
              </p:nvSpPr>
              <p:spPr>
                <a:xfrm>
                  <a:off x="6197230" y="2817585"/>
                  <a:ext cx="4123260" cy="648000"/>
                </a:xfrm>
                <a:prstGeom prst="parallelogram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Paralelogramo 79">
                  <a:extLst>
                    <a:ext uri="{FF2B5EF4-FFF2-40B4-BE49-F238E27FC236}">
                      <a16:creationId xmlns:a16="http://schemas.microsoft.com/office/drawing/2014/main" xmlns="" id="{2F227CC1-F7D1-49BA-972D-E3A017D94184}"/>
                    </a:ext>
                  </a:extLst>
                </p:cNvPr>
                <p:cNvSpPr/>
                <p:nvPr/>
              </p:nvSpPr>
              <p:spPr>
                <a:xfrm>
                  <a:off x="9055099" y="2594665"/>
                  <a:ext cx="1473200" cy="648000"/>
                </a:xfrm>
                <a:prstGeom prst="parallelogram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50800" dir="5400000" algn="ctr" rotWithShape="0">
                    <a:schemeClr val="tx1">
                      <a:alpha val="44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Títutlo da Página">
                  <a:extLst>
                    <a:ext uri="{FF2B5EF4-FFF2-40B4-BE49-F238E27FC236}">
                      <a16:creationId xmlns:a16="http://schemas.microsoft.com/office/drawing/2014/main" xmlns="" id="{8F39E1A8-2DFE-488E-8B61-1A9233CAC712}"/>
                    </a:ext>
                  </a:extLst>
                </p:cNvPr>
                <p:cNvSpPr txBox="1"/>
                <p:nvPr/>
              </p:nvSpPr>
              <p:spPr>
                <a:xfrm>
                  <a:off x="6338666" y="2508159"/>
                  <a:ext cx="13206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600" b="1" dirty="0">
                      <a:solidFill>
                        <a:schemeClr val="bg1"/>
                      </a:solidFill>
                      <a:latin typeface="Montserrat ExtraBold" panose="00000900000000000000" pitchFamily="2" charset="0"/>
                    </a:rPr>
                    <a:t>AVAILABILITY</a:t>
                  </a:r>
                  <a:endParaRPr lang="pt-BR" sz="1600" b="1" dirty="0">
                    <a:solidFill>
                      <a:schemeClr val="bg1"/>
                    </a:solidFill>
                    <a:effectLst/>
                    <a:latin typeface="Montserrat ExtraBold" panose="00000900000000000000" pitchFamily="2" charset="0"/>
                  </a:endParaRPr>
                </a:p>
              </p:txBody>
            </p:sp>
          </p:grpSp>
          <p:grpSp>
            <p:nvGrpSpPr>
              <p:cNvPr id="77" name="Disponibilidade">
                <a:extLst>
                  <a:ext uri="{FF2B5EF4-FFF2-40B4-BE49-F238E27FC236}">
                    <a16:creationId xmlns:a16="http://schemas.microsoft.com/office/drawing/2014/main" xmlns="" id="{87F3B894-5DED-4699-9FD4-85FA15CE6802}"/>
                  </a:ext>
                </a:extLst>
              </p:cNvPr>
              <p:cNvGrpSpPr/>
              <p:nvPr/>
            </p:nvGrpSpPr>
            <p:grpSpPr>
              <a:xfrm>
                <a:off x="6197230" y="2242862"/>
                <a:ext cx="4331069" cy="957426"/>
                <a:chOff x="6197230" y="2508159"/>
                <a:chExt cx="4331069" cy="957426"/>
              </a:xfrm>
            </p:grpSpPr>
            <p:sp>
              <p:nvSpPr>
                <p:cNvPr id="74" name="Paralelogramo 73">
                  <a:extLst>
                    <a:ext uri="{FF2B5EF4-FFF2-40B4-BE49-F238E27FC236}">
                      <a16:creationId xmlns:a16="http://schemas.microsoft.com/office/drawing/2014/main" xmlns="" id="{FF5B54B3-286F-4C1A-8789-5611CC9B539A}"/>
                    </a:ext>
                  </a:extLst>
                </p:cNvPr>
                <p:cNvSpPr/>
                <p:nvPr/>
              </p:nvSpPr>
              <p:spPr>
                <a:xfrm>
                  <a:off x="6197230" y="2817585"/>
                  <a:ext cx="4123260" cy="648000"/>
                </a:xfrm>
                <a:prstGeom prst="parallelogram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Paralelogramo 71">
                  <a:extLst>
                    <a:ext uri="{FF2B5EF4-FFF2-40B4-BE49-F238E27FC236}">
                      <a16:creationId xmlns:a16="http://schemas.microsoft.com/office/drawing/2014/main" xmlns="" id="{A7940718-3893-4A14-83C6-77711B2EFC3B}"/>
                    </a:ext>
                  </a:extLst>
                </p:cNvPr>
                <p:cNvSpPr/>
                <p:nvPr/>
              </p:nvSpPr>
              <p:spPr>
                <a:xfrm>
                  <a:off x="9055099" y="2594665"/>
                  <a:ext cx="1473200" cy="648000"/>
                </a:xfrm>
                <a:prstGeom prst="parallelogram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50800" dir="5400000" algn="ctr" rotWithShape="0">
                    <a:schemeClr val="tx1">
                      <a:alpha val="44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Títutlo da Página">
                  <a:extLst>
                    <a:ext uri="{FF2B5EF4-FFF2-40B4-BE49-F238E27FC236}">
                      <a16:creationId xmlns:a16="http://schemas.microsoft.com/office/drawing/2014/main" xmlns="" id="{9D5FB814-DADA-48C7-9CEA-E53507CFE2BE}"/>
                    </a:ext>
                  </a:extLst>
                </p:cNvPr>
                <p:cNvSpPr txBox="1"/>
                <p:nvPr/>
              </p:nvSpPr>
              <p:spPr>
                <a:xfrm>
                  <a:off x="6338666" y="2508159"/>
                  <a:ext cx="63350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600" b="1" dirty="0">
                      <a:solidFill>
                        <a:schemeClr val="bg1"/>
                      </a:solidFill>
                      <a:effectLst/>
                      <a:latin typeface="Montserrat ExtraBold" panose="00000900000000000000" pitchFamily="2" charset="0"/>
                    </a:rPr>
                    <a:t>OEE</a:t>
                  </a:r>
                </a:p>
              </p:txBody>
            </p:sp>
          </p:grp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7F179A5F-BB5A-42AA-A5BB-F27EFB66DB12}"/>
              </a:ext>
            </a:extLst>
          </p:cNvPr>
          <p:cNvGrpSpPr/>
          <p:nvPr/>
        </p:nvGrpSpPr>
        <p:grpSpPr>
          <a:xfrm>
            <a:off x="5153253" y="1"/>
            <a:ext cx="4963886" cy="3591356"/>
            <a:chOff x="5153253" y="1"/>
            <a:chExt cx="4963886" cy="3591356"/>
          </a:xfrm>
        </p:grpSpPr>
        <p:sp>
          <p:nvSpPr>
            <p:cNvPr id="21" name="Retângulo 2">
              <a:extLst>
                <a:ext uri="{FF2B5EF4-FFF2-40B4-BE49-F238E27FC236}">
                  <a16:creationId xmlns:a16="http://schemas.microsoft.com/office/drawing/2014/main" xmlns="" id="{70970108-E3F2-43A9-8EA9-18F7ED78D9AE}"/>
                </a:ext>
              </a:extLst>
            </p:cNvPr>
            <p:cNvSpPr/>
            <p:nvPr/>
          </p:nvSpPr>
          <p:spPr>
            <a:xfrm>
              <a:off x="5153253" y="1"/>
              <a:ext cx="4963886" cy="35913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2" name="Agrupar 1">
              <a:extLst>
                <a:ext uri="{FF2B5EF4-FFF2-40B4-BE49-F238E27FC236}">
                  <a16:creationId xmlns:a16="http://schemas.microsoft.com/office/drawing/2014/main" xmlns="" id="{142E3273-9185-4678-8BDE-31BF28535FE1}"/>
                </a:ext>
              </a:extLst>
            </p:cNvPr>
            <p:cNvGrpSpPr/>
            <p:nvPr/>
          </p:nvGrpSpPr>
          <p:grpSpPr>
            <a:xfrm>
              <a:off x="5498689" y="139332"/>
              <a:ext cx="4331069" cy="3258776"/>
              <a:chOff x="6197230" y="2242862"/>
              <a:chExt cx="4331069" cy="3258776"/>
            </a:xfrm>
          </p:grpSpPr>
          <p:grpSp>
            <p:nvGrpSpPr>
              <p:cNvPr id="23" name="OEE">
                <a:extLst>
                  <a:ext uri="{FF2B5EF4-FFF2-40B4-BE49-F238E27FC236}">
                    <a16:creationId xmlns:a16="http://schemas.microsoft.com/office/drawing/2014/main" xmlns="" id="{94C09B47-3991-41B1-850A-93F489AEBEB8}"/>
                  </a:ext>
                </a:extLst>
              </p:cNvPr>
              <p:cNvGrpSpPr/>
              <p:nvPr/>
            </p:nvGrpSpPr>
            <p:grpSpPr>
              <a:xfrm>
                <a:off x="6197230" y="4544212"/>
                <a:ext cx="4331069" cy="957426"/>
                <a:chOff x="6197230" y="2508159"/>
                <a:chExt cx="4331069" cy="957426"/>
              </a:xfrm>
            </p:grpSpPr>
            <p:sp>
              <p:nvSpPr>
                <p:cNvPr id="36" name="Paralelogramo 86">
                  <a:extLst>
                    <a:ext uri="{FF2B5EF4-FFF2-40B4-BE49-F238E27FC236}">
                      <a16:creationId xmlns:a16="http://schemas.microsoft.com/office/drawing/2014/main" xmlns="" id="{23307366-7378-48F0-AED4-19CE82BBD296}"/>
                    </a:ext>
                  </a:extLst>
                </p:cNvPr>
                <p:cNvSpPr/>
                <p:nvPr/>
              </p:nvSpPr>
              <p:spPr>
                <a:xfrm>
                  <a:off x="6197230" y="2817585"/>
                  <a:ext cx="4123260" cy="648000"/>
                </a:xfrm>
                <a:prstGeom prst="parallelogram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Paralelogramo 87">
                  <a:extLst>
                    <a:ext uri="{FF2B5EF4-FFF2-40B4-BE49-F238E27FC236}">
                      <a16:creationId xmlns:a16="http://schemas.microsoft.com/office/drawing/2014/main" xmlns="" id="{F195E9EB-235A-4C97-B768-2EEDA4AE11DB}"/>
                    </a:ext>
                  </a:extLst>
                </p:cNvPr>
                <p:cNvSpPr/>
                <p:nvPr/>
              </p:nvSpPr>
              <p:spPr>
                <a:xfrm>
                  <a:off x="9055099" y="2594665"/>
                  <a:ext cx="1473200" cy="648000"/>
                </a:xfrm>
                <a:prstGeom prst="parallelogram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50800" dir="5400000" algn="ctr" rotWithShape="0">
                    <a:schemeClr val="tx1">
                      <a:alpha val="44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Títutlo da Página">
                  <a:extLst>
                    <a:ext uri="{FF2B5EF4-FFF2-40B4-BE49-F238E27FC236}">
                      <a16:creationId xmlns:a16="http://schemas.microsoft.com/office/drawing/2014/main" xmlns="" id="{ACECDBE2-4F5D-4C25-A1D7-898A3F3484D3}"/>
                    </a:ext>
                  </a:extLst>
                </p:cNvPr>
                <p:cNvSpPr txBox="1"/>
                <p:nvPr/>
              </p:nvSpPr>
              <p:spPr>
                <a:xfrm>
                  <a:off x="6338666" y="2508159"/>
                  <a:ext cx="168847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600" b="1" dirty="0">
                      <a:solidFill>
                        <a:schemeClr val="bg1"/>
                      </a:solidFill>
                      <a:effectLst/>
                      <a:latin typeface="Montserrat ExtraBold" panose="00000900000000000000" pitchFamily="2" charset="0"/>
                    </a:rPr>
                    <a:t>OUTAGED HOURS</a:t>
                  </a:r>
                </a:p>
              </p:txBody>
            </p:sp>
          </p:grpSp>
          <p:grpSp>
            <p:nvGrpSpPr>
              <p:cNvPr id="24" name="Qualidade">
                <a:extLst>
                  <a:ext uri="{FF2B5EF4-FFF2-40B4-BE49-F238E27FC236}">
                    <a16:creationId xmlns:a16="http://schemas.microsoft.com/office/drawing/2014/main" xmlns="" id="{1A57190E-C9DE-4C26-91D8-1D373BB5999C}"/>
                  </a:ext>
                </a:extLst>
              </p:cNvPr>
              <p:cNvGrpSpPr/>
              <p:nvPr/>
            </p:nvGrpSpPr>
            <p:grpSpPr>
              <a:xfrm>
                <a:off x="6197230" y="3393537"/>
                <a:ext cx="4331069" cy="957426"/>
                <a:chOff x="6197230" y="2508159"/>
                <a:chExt cx="4331069" cy="957426"/>
              </a:xfrm>
            </p:grpSpPr>
            <p:sp>
              <p:nvSpPr>
                <p:cNvPr id="33" name="Paralelogramo 82">
                  <a:extLst>
                    <a:ext uri="{FF2B5EF4-FFF2-40B4-BE49-F238E27FC236}">
                      <a16:creationId xmlns:a16="http://schemas.microsoft.com/office/drawing/2014/main" xmlns="" id="{97E41AFD-DE9F-4BCE-B788-C45F0F373AF5}"/>
                    </a:ext>
                  </a:extLst>
                </p:cNvPr>
                <p:cNvSpPr/>
                <p:nvPr/>
              </p:nvSpPr>
              <p:spPr>
                <a:xfrm>
                  <a:off x="6197230" y="2817585"/>
                  <a:ext cx="4123260" cy="648000"/>
                </a:xfrm>
                <a:prstGeom prst="parallelogram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Paralelogramo 83">
                  <a:extLst>
                    <a:ext uri="{FF2B5EF4-FFF2-40B4-BE49-F238E27FC236}">
                      <a16:creationId xmlns:a16="http://schemas.microsoft.com/office/drawing/2014/main" xmlns="" id="{CD3AB2B1-5AF6-4910-9FDA-C3DCCBF18727}"/>
                    </a:ext>
                  </a:extLst>
                </p:cNvPr>
                <p:cNvSpPr/>
                <p:nvPr/>
              </p:nvSpPr>
              <p:spPr>
                <a:xfrm>
                  <a:off x="9055099" y="2594665"/>
                  <a:ext cx="1473200" cy="648000"/>
                </a:xfrm>
                <a:prstGeom prst="parallelogram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50800" dir="5400000" algn="ctr" rotWithShape="0">
                    <a:schemeClr val="tx1">
                      <a:alpha val="44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Títutlo da Página">
                  <a:extLst>
                    <a:ext uri="{FF2B5EF4-FFF2-40B4-BE49-F238E27FC236}">
                      <a16:creationId xmlns:a16="http://schemas.microsoft.com/office/drawing/2014/main" xmlns="" id="{7C54F3D8-B02D-426B-B47E-205C9FBA8062}"/>
                    </a:ext>
                  </a:extLst>
                </p:cNvPr>
                <p:cNvSpPr txBox="1"/>
                <p:nvPr/>
              </p:nvSpPr>
              <p:spPr>
                <a:xfrm>
                  <a:off x="6338666" y="2508159"/>
                  <a:ext cx="195944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600" b="1" dirty="0">
                      <a:solidFill>
                        <a:schemeClr val="bg1"/>
                      </a:solidFill>
                      <a:latin typeface="Montserrat ExtraBold" panose="00000900000000000000" pitchFamily="2" charset="0"/>
                    </a:rPr>
                    <a:t>PRODUCTIVE HOURS</a:t>
                  </a:r>
                  <a:endParaRPr lang="pt-BR" sz="1600" b="1" dirty="0">
                    <a:solidFill>
                      <a:schemeClr val="bg1"/>
                    </a:solidFill>
                    <a:effectLst/>
                    <a:latin typeface="Montserrat ExtraBold" panose="00000900000000000000" pitchFamily="2" charset="0"/>
                  </a:endParaRPr>
                </a:p>
              </p:txBody>
            </p:sp>
          </p:grpSp>
          <p:grpSp>
            <p:nvGrpSpPr>
              <p:cNvPr id="26" name="Disponibilidade">
                <a:extLst>
                  <a:ext uri="{FF2B5EF4-FFF2-40B4-BE49-F238E27FC236}">
                    <a16:creationId xmlns:a16="http://schemas.microsoft.com/office/drawing/2014/main" xmlns="" id="{54E41CD4-B0E9-4BAE-B6F2-1397354BED17}"/>
                  </a:ext>
                </a:extLst>
              </p:cNvPr>
              <p:cNvGrpSpPr/>
              <p:nvPr/>
            </p:nvGrpSpPr>
            <p:grpSpPr>
              <a:xfrm>
                <a:off x="6197230" y="2242862"/>
                <a:ext cx="4331069" cy="957426"/>
                <a:chOff x="6197230" y="2508159"/>
                <a:chExt cx="4331069" cy="957426"/>
              </a:xfrm>
            </p:grpSpPr>
            <p:sp>
              <p:nvSpPr>
                <p:cNvPr id="27" name="Paralelogramo 73">
                  <a:extLst>
                    <a:ext uri="{FF2B5EF4-FFF2-40B4-BE49-F238E27FC236}">
                      <a16:creationId xmlns:a16="http://schemas.microsoft.com/office/drawing/2014/main" xmlns="" id="{276161B5-E117-497D-ADE9-3ADBCF813F63}"/>
                    </a:ext>
                  </a:extLst>
                </p:cNvPr>
                <p:cNvSpPr/>
                <p:nvPr/>
              </p:nvSpPr>
              <p:spPr>
                <a:xfrm>
                  <a:off x="6197230" y="2817585"/>
                  <a:ext cx="4123260" cy="648000"/>
                </a:xfrm>
                <a:prstGeom prst="parallelogram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" name="Paralelogramo 71">
                  <a:extLst>
                    <a:ext uri="{FF2B5EF4-FFF2-40B4-BE49-F238E27FC236}">
                      <a16:creationId xmlns:a16="http://schemas.microsoft.com/office/drawing/2014/main" xmlns="" id="{65B56B49-0375-42B9-AB7D-A74DF3A9ECE2}"/>
                    </a:ext>
                  </a:extLst>
                </p:cNvPr>
                <p:cNvSpPr/>
                <p:nvPr/>
              </p:nvSpPr>
              <p:spPr>
                <a:xfrm>
                  <a:off x="9055099" y="2594665"/>
                  <a:ext cx="1473200" cy="648000"/>
                </a:xfrm>
                <a:prstGeom prst="parallelogram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50800" dir="5400000" algn="ctr" rotWithShape="0">
                    <a:schemeClr val="tx1">
                      <a:alpha val="44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Títutlo da Página">
                  <a:extLst>
                    <a:ext uri="{FF2B5EF4-FFF2-40B4-BE49-F238E27FC236}">
                      <a16:creationId xmlns:a16="http://schemas.microsoft.com/office/drawing/2014/main" xmlns="" id="{6D64D243-AC32-42FA-83B5-EE5A45E0EBBC}"/>
                    </a:ext>
                  </a:extLst>
                </p:cNvPr>
                <p:cNvSpPr txBox="1"/>
                <p:nvPr/>
              </p:nvSpPr>
              <p:spPr>
                <a:xfrm>
                  <a:off x="6338666" y="2508159"/>
                  <a:ext cx="13206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600" b="1" dirty="0">
                      <a:solidFill>
                        <a:schemeClr val="bg1"/>
                      </a:solidFill>
                      <a:effectLst/>
                      <a:latin typeface="Montserrat ExtraBold" panose="00000900000000000000" pitchFamily="2" charset="0"/>
                    </a:rPr>
                    <a:t>AVAILABILITY</a:t>
                  </a:r>
                </a:p>
              </p:txBody>
            </p:sp>
          </p:grp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199AC413-4680-4A9E-BFB7-102C411B9F90}"/>
              </a:ext>
            </a:extLst>
          </p:cNvPr>
          <p:cNvGrpSpPr/>
          <p:nvPr/>
        </p:nvGrpSpPr>
        <p:grpSpPr>
          <a:xfrm>
            <a:off x="5184910" y="4822902"/>
            <a:ext cx="4963886" cy="1317170"/>
            <a:chOff x="5184910" y="4822902"/>
            <a:chExt cx="4963886" cy="1317170"/>
          </a:xfrm>
        </p:grpSpPr>
        <p:sp>
          <p:nvSpPr>
            <p:cNvPr id="39" name="Retângulo 2">
              <a:extLst>
                <a:ext uri="{FF2B5EF4-FFF2-40B4-BE49-F238E27FC236}">
                  <a16:creationId xmlns:a16="http://schemas.microsoft.com/office/drawing/2014/main" xmlns="" id="{5667CCDF-7FE9-48DE-9EAD-2F9430152E21}"/>
                </a:ext>
              </a:extLst>
            </p:cNvPr>
            <p:cNvSpPr/>
            <p:nvPr/>
          </p:nvSpPr>
          <p:spPr>
            <a:xfrm>
              <a:off x="5184910" y="4822902"/>
              <a:ext cx="4963886" cy="13171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3" name="Disponibilidade">
              <a:extLst>
                <a:ext uri="{FF2B5EF4-FFF2-40B4-BE49-F238E27FC236}">
                  <a16:creationId xmlns:a16="http://schemas.microsoft.com/office/drawing/2014/main" xmlns="" id="{438E6725-8BA9-4C6A-B32E-2520373B1036}"/>
                </a:ext>
              </a:extLst>
            </p:cNvPr>
            <p:cNvGrpSpPr/>
            <p:nvPr/>
          </p:nvGrpSpPr>
          <p:grpSpPr>
            <a:xfrm>
              <a:off x="5530346" y="4962233"/>
              <a:ext cx="4331069" cy="957426"/>
              <a:chOff x="6197230" y="2508159"/>
              <a:chExt cx="4331069" cy="957426"/>
            </a:xfrm>
          </p:grpSpPr>
          <p:sp>
            <p:nvSpPr>
              <p:cNvPr id="44" name="Paralelogramo 73">
                <a:extLst>
                  <a:ext uri="{FF2B5EF4-FFF2-40B4-BE49-F238E27FC236}">
                    <a16:creationId xmlns:a16="http://schemas.microsoft.com/office/drawing/2014/main" xmlns="" id="{16A65C47-B1AD-4108-A075-9CADB9386148}"/>
                  </a:ext>
                </a:extLst>
              </p:cNvPr>
              <p:cNvSpPr/>
              <p:nvPr/>
            </p:nvSpPr>
            <p:spPr>
              <a:xfrm>
                <a:off x="6197230" y="2817585"/>
                <a:ext cx="4123260" cy="648000"/>
              </a:xfrm>
              <a:prstGeom prst="parallelogram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Paralelogramo 71">
                <a:extLst>
                  <a:ext uri="{FF2B5EF4-FFF2-40B4-BE49-F238E27FC236}">
                    <a16:creationId xmlns:a16="http://schemas.microsoft.com/office/drawing/2014/main" xmlns="" id="{27D3FDF1-B7A7-4A87-95E4-652847E37C9C}"/>
                  </a:ext>
                </a:extLst>
              </p:cNvPr>
              <p:cNvSpPr/>
              <p:nvPr/>
            </p:nvSpPr>
            <p:spPr>
              <a:xfrm>
                <a:off x="9055099" y="2594665"/>
                <a:ext cx="1473200" cy="648000"/>
              </a:xfrm>
              <a:prstGeom prst="parallelogram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50800" dir="5400000" algn="ctr" rotWithShape="0">
                  <a:schemeClr val="tx1">
                    <a:alpha val="4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Títutlo da Página">
                <a:extLst>
                  <a:ext uri="{FF2B5EF4-FFF2-40B4-BE49-F238E27FC236}">
                    <a16:creationId xmlns:a16="http://schemas.microsoft.com/office/drawing/2014/main" xmlns="" id="{18EF8A27-AEC8-47CF-9385-DADACE3C1841}"/>
                  </a:ext>
                </a:extLst>
              </p:cNvPr>
              <p:cNvSpPr txBox="1"/>
              <p:nvPr/>
            </p:nvSpPr>
            <p:spPr>
              <a:xfrm>
                <a:off x="6338666" y="2508159"/>
                <a:ext cx="14067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b="1" dirty="0">
                    <a:solidFill>
                      <a:schemeClr val="bg1"/>
                    </a:solidFill>
                    <a:effectLst/>
                    <a:latin typeface="Montserrat ExtraBold" panose="00000900000000000000" pitchFamily="2" charset="0"/>
                  </a:rPr>
                  <a:t>PRODUCTIVTY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40170205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WSN 4 - Produção">
      <a:dk1>
        <a:srgbClr val="151D2A"/>
      </a:dk1>
      <a:lt1>
        <a:sysClr val="window" lastClr="FFFFFF"/>
      </a:lt1>
      <a:dk2>
        <a:srgbClr val="44546A"/>
      </a:dk2>
      <a:lt2>
        <a:srgbClr val="E7E6E6"/>
      </a:lt2>
      <a:accent1>
        <a:srgbClr val="4F0250"/>
      </a:accent1>
      <a:accent2>
        <a:srgbClr val="F61863"/>
      </a:accent2>
      <a:accent3>
        <a:srgbClr val="3CCBDB"/>
      </a:accent3>
      <a:accent4>
        <a:srgbClr val="FFBB00"/>
      </a:accent4>
      <a:accent5>
        <a:srgbClr val="A6401B"/>
      </a:accent5>
      <a:accent6>
        <a:srgbClr val="151D2A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alpha val="7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Custom</PresentationFormat>
  <Paragraphs>46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Tema do Office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Mohit</cp:lastModifiedBy>
  <cp:revision>22</cp:revision>
  <dcterms:created xsi:type="dcterms:W3CDTF">2020-08-17T12:48:26Z</dcterms:created>
  <dcterms:modified xsi:type="dcterms:W3CDTF">2025-01-08T11:20:03Z</dcterms:modified>
</cp:coreProperties>
</file>