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60" r:id="rId3"/>
    <p:sldId id="261" r:id="rId4"/>
    <p:sldId id="262" r:id="rId5"/>
    <p:sldId id="265" r:id="rId6"/>
    <p:sldId id="266" r:id="rId7"/>
    <p:sldId id="263" r:id="rId8"/>
    <p:sldId id="267" r:id="rId9"/>
    <p:sldId id="268" r:id="rId10"/>
    <p:sldId id="269" r:id="rId11"/>
    <p:sldId id="272" r:id="rId12"/>
    <p:sldId id="270" r:id="rId13"/>
    <p:sldId id="271" r:id="rId14"/>
    <p:sldId id="273"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38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B5E06C-D19D-42FD-B23A-DAB6040AB920}" type="doc">
      <dgm:prSet loTypeId="urn:microsoft.com/office/officeart/2005/8/layout/list1" loCatId="list" qsTypeId="urn:microsoft.com/office/officeart/2005/8/quickstyle/3d2" qsCatId="3D" csTypeId="urn:microsoft.com/office/officeart/2005/8/colors/accent1_2" csCatId="accent1" phldr="1"/>
      <dgm:spPr/>
      <dgm:t>
        <a:bodyPr/>
        <a:lstStyle/>
        <a:p>
          <a:endParaRPr lang="hi-IN"/>
        </a:p>
      </dgm:t>
    </dgm:pt>
    <dgm:pt modelId="{4711023C-0641-4115-901A-74EF2C909155}">
      <dgm:prSet phldrT="[Text]" custT="1"/>
      <dgm:spPr/>
      <dgm:t>
        <a:bodyPr/>
        <a:lstStyle/>
        <a:p>
          <a:pPr marL="0" lvl="0" indent="0" algn="l" defTabSz="755650">
            <a:lnSpc>
              <a:spcPct val="90000"/>
            </a:lnSpc>
            <a:spcBef>
              <a:spcPct val="0"/>
            </a:spcBef>
            <a:spcAft>
              <a:spcPct val="35000"/>
            </a:spcAft>
            <a:buNone/>
          </a:pPr>
          <a:r>
            <a:rPr lang="en-US" sz="1700" b="1" kern="1200" dirty="0">
              <a:solidFill>
                <a:srgbClr val="000000"/>
              </a:solidFill>
              <a:latin typeface="Franklin Gothic Book" panose="020F0502020204030204"/>
              <a:ea typeface="+mn-ea"/>
              <a:cs typeface="+mn-cs"/>
            </a:rPr>
            <a:t>DATA </a:t>
          </a:r>
          <a:r>
            <a:rPr lang="en-US" sz="1700" b="1" kern="1200" dirty="0" smtClean="0">
              <a:solidFill>
                <a:srgbClr val="000000"/>
              </a:solidFill>
              <a:latin typeface="Franklin Gothic Book" panose="020F0502020204030204"/>
              <a:ea typeface="+mn-ea"/>
              <a:cs typeface="+mn-cs"/>
            </a:rPr>
            <a:t>COLLECTION</a:t>
          </a:r>
          <a:endParaRPr lang="hi-IN" sz="1700" b="1" kern="1200" dirty="0">
            <a:solidFill>
              <a:srgbClr val="000000"/>
            </a:solidFill>
            <a:latin typeface="Franklin Gothic Book" panose="020F0502020204030204"/>
            <a:ea typeface="+mn-ea"/>
            <a:cs typeface="+mn-cs"/>
          </a:endParaRPr>
        </a:p>
      </dgm:t>
    </dgm:pt>
    <dgm:pt modelId="{9A323DEF-222A-4E56-8F34-0FB38EEAB60A}" type="parTrans" cxnId="{2D5697C6-2270-47FF-B3FD-0E7247849FCC}">
      <dgm:prSet/>
      <dgm:spPr/>
      <dgm:t>
        <a:bodyPr/>
        <a:lstStyle/>
        <a:p>
          <a:endParaRPr lang="hi-IN"/>
        </a:p>
      </dgm:t>
    </dgm:pt>
    <dgm:pt modelId="{7D61D9FE-D1E9-4385-B733-FD96116F28AF}" type="sibTrans" cxnId="{2D5697C6-2270-47FF-B3FD-0E7247849FCC}">
      <dgm:prSet/>
      <dgm:spPr/>
      <dgm:t>
        <a:bodyPr/>
        <a:lstStyle/>
        <a:p>
          <a:endParaRPr lang="hi-IN"/>
        </a:p>
      </dgm:t>
    </dgm:pt>
    <dgm:pt modelId="{46101B47-4954-497C-8BF0-D70E99079C29}">
      <dgm:prSet phldrT="[Text]"/>
      <dgm:spPr/>
      <dgm:t>
        <a:bodyPr/>
        <a:lstStyle/>
        <a:p>
          <a:r>
            <a:rPr lang="en-US" b="1" dirty="0">
              <a:solidFill>
                <a:schemeClr val="tx1"/>
              </a:solidFill>
            </a:rPr>
            <a:t>EDA </a:t>
          </a:r>
          <a:endParaRPr lang="hi-IN" b="1" dirty="0">
            <a:solidFill>
              <a:schemeClr val="tx1"/>
            </a:solidFill>
          </a:endParaRPr>
        </a:p>
      </dgm:t>
    </dgm:pt>
    <dgm:pt modelId="{B8823B22-5AB1-4AD1-B989-FC5844C1DC68}" type="parTrans" cxnId="{B64C0798-7DA4-4BCF-B73D-131067178BCD}">
      <dgm:prSet/>
      <dgm:spPr/>
      <dgm:t>
        <a:bodyPr/>
        <a:lstStyle/>
        <a:p>
          <a:endParaRPr lang="hi-IN"/>
        </a:p>
      </dgm:t>
    </dgm:pt>
    <dgm:pt modelId="{76A0D4D5-AB93-4895-AEBF-2B60AF969A30}" type="sibTrans" cxnId="{B64C0798-7DA4-4BCF-B73D-131067178BCD}">
      <dgm:prSet/>
      <dgm:spPr/>
      <dgm:t>
        <a:bodyPr/>
        <a:lstStyle/>
        <a:p>
          <a:endParaRPr lang="hi-IN"/>
        </a:p>
      </dgm:t>
    </dgm:pt>
    <dgm:pt modelId="{E6013B00-B99D-4C47-9B22-3BEE8258E871}">
      <dgm:prSet/>
      <dgm:spPr/>
      <dgm:t>
        <a:bodyPr/>
        <a:lstStyle/>
        <a:p>
          <a:r>
            <a:rPr lang="en-US" b="1" dirty="0">
              <a:solidFill>
                <a:schemeClr val="tx1"/>
              </a:solidFill>
            </a:rPr>
            <a:t>MODEL BUILDING </a:t>
          </a:r>
          <a:endParaRPr lang="hi-IN" b="1" dirty="0">
            <a:solidFill>
              <a:schemeClr val="tx1"/>
            </a:solidFill>
          </a:endParaRPr>
        </a:p>
      </dgm:t>
    </dgm:pt>
    <dgm:pt modelId="{5D8353E8-4EF8-46DF-A94E-F4AE8A2484F0}" type="parTrans" cxnId="{51A5FC9A-94C5-44FD-AAD1-6F8AB19C5F37}">
      <dgm:prSet/>
      <dgm:spPr/>
      <dgm:t>
        <a:bodyPr/>
        <a:lstStyle/>
        <a:p>
          <a:endParaRPr lang="hi-IN"/>
        </a:p>
      </dgm:t>
    </dgm:pt>
    <dgm:pt modelId="{F7B45A47-2477-4516-B6D3-51FECB26D08D}" type="sibTrans" cxnId="{51A5FC9A-94C5-44FD-AAD1-6F8AB19C5F37}">
      <dgm:prSet/>
      <dgm:spPr/>
      <dgm:t>
        <a:bodyPr/>
        <a:lstStyle/>
        <a:p>
          <a:endParaRPr lang="hi-IN"/>
        </a:p>
      </dgm:t>
    </dgm:pt>
    <dgm:pt modelId="{6D68FB99-E2C4-4EB1-B3E8-A650205C27D1}">
      <dgm:prSet/>
      <dgm:spPr/>
      <dgm:t>
        <a:bodyPr/>
        <a:lstStyle/>
        <a:p>
          <a:r>
            <a:rPr lang="en-US" b="1" dirty="0" smtClean="0">
              <a:solidFill>
                <a:schemeClr val="tx1"/>
              </a:solidFill>
            </a:rPr>
            <a:t>EVALUATION	</a:t>
          </a:r>
          <a:endParaRPr lang="hi-IN" b="1" dirty="0">
            <a:solidFill>
              <a:schemeClr val="tx1"/>
            </a:solidFill>
          </a:endParaRPr>
        </a:p>
      </dgm:t>
    </dgm:pt>
    <dgm:pt modelId="{55E623ED-EBB0-4ECC-9CCC-B697BB6E175A}" type="parTrans" cxnId="{4D1BFF75-A3CB-4A6B-A46F-8E31AD381A56}">
      <dgm:prSet/>
      <dgm:spPr/>
      <dgm:t>
        <a:bodyPr/>
        <a:lstStyle/>
        <a:p>
          <a:endParaRPr lang="hi-IN"/>
        </a:p>
      </dgm:t>
    </dgm:pt>
    <dgm:pt modelId="{C7150518-2650-4112-9A5D-E68C0F9D356E}" type="sibTrans" cxnId="{4D1BFF75-A3CB-4A6B-A46F-8E31AD381A56}">
      <dgm:prSet/>
      <dgm:spPr/>
      <dgm:t>
        <a:bodyPr/>
        <a:lstStyle/>
        <a:p>
          <a:endParaRPr lang="hi-IN"/>
        </a:p>
      </dgm:t>
    </dgm:pt>
    <dgm:pt modelId="{E759484D-74E3-4433-B299-163DC8E31557}">
      <dgm:prSet/>
      <dgm:spPr/>
      <dgm:t>
        <a:bodyPr/>
        <a:lstStyle/>
        <a:p>
          <a:r>
            <a:rPr lang="en-US" b="1" dirty="0">
              <a:solidFill>
                <a:schemeClr val="tx1"/>
              </a:solidFill>
            </a:rPr>
            <a:t>DEPLOYMENT </a:t>
          </a:r>
          <a:endParaRPr lang="hi-IN" b="1" dirty="0">
            <a:solidFill>
              <a:schemeClr val="tx1"/>
            </a:solidFill>
          </a:endParaRPr>
        </a:p>
      </dgm:t>
    </dgm:pt>
    <dgm:pt modelId="{E7C47DF3-C1C6-4EDF-84E6-2EDD70CBDC98}" type="parTrans" cxnId="{43BFEEB9-4F90-4A44-A137-026BB4A1554C}">
      <dgm:prSet/>
      <dgm:spPr/>
      <dgm:t>
        <a:bodyPr/>
        <a:lstStyle/>
        <a:p>
          <a:endParaRPr lang="hi-IN"/>
        </a:p>
      </dgm:t>
    </dgm:pt>
    <dgm:pt modelId="{79904F34-A6CA-4827-AB99-CCAA9BF9D980}" type="sibTrans" cxnId="{43BFEEB9-4F90-4A44-A137-026BB4A1554C}">
      <dgm:prSet/>
      <dgm:spPr/>
      <dgm:t>
        <a:bodyPr/>
        <a:lstStyle/>
        <a:p>
          <a:endParaRPr lang="hi-IN"/>
        </a:p>
      </dgm:t>
    </dgm:pt>
    <dgm:pt modelId="{62FA187C-0AFF-4374-97BC-2430D45A60F9}">
      <dgm:prSet custT="1"/>
      <dgm:spPr/>
      <dgm:t>
        <a:bodyPr/>
        <a:lstStyle/>
        <a:p>
          <a:r>
            <a:rPr lang="en-US" sz="1700" b="1" kern="1200" dirty="0">
              <a:solidFill>
                <a:srgbClr val="000000"/>
              </a:solidFill>
              <a:latin typeface="Franklin Gothic Book" panose="020F0502020204030204"/>
              <a:ea typeface="+mn-ea"/>
              <a:cs typeface="+mn-cs"/>
            </a:rPr>
            <a:t>PROBLEM STATEMENT</a:t>
          </a:r>
        </a:p>
      </dgm:t>
    </dgm:pt>
    <dgm:pt modelId="{8A313B4E-14A5-4AAF-890B-C19B938D8423}" type="parTrans" cxnId="{A2CE7690-B9B5-4380-A5E2-25FF7AB0653C}">
      <dgm:prSet/>
      <dgm:spPr/>
      <dgm:t>
        <a:bodyPr/>
        <a:lstStyle/>
        <a:p>
          <a:endParaRPr lang="en-US"/>
        </a:p>
      </dgm:t>
    </dgm:pt>
    <dgm:pt modelId="{98C234F4-4808-4453-A632-F65B4B865F89}" type="sibTrans" cxnId="{A2CE7690-B9B5-4380-A5E2-25FF7AB0653C}">
      <dgm:prSet/>
      <dgm:spPr/>
      <dgm:t>
        <a:bodyPr/>
        <a:lstStyle/>
        <a:p>
          <a:endParaRPr lang="en-US"/>
        </a:p>
      </dgm:t>
    </dgm:pt>
    <dgm:pt modelId="{021EA0CE-D159-4031-9E6F-20DC69C95EA5}">
      <dgm:prSet custT="1"/>
      <dgm:spPr/>
      <dgm:t>
        <a:bodyPr/>
        <a:lstStyle/>
        <a:p>
          <a:r>
            <a:rPr lang="en-US" sz="1800" b="1" dirty="0" smtClean="0">
              <a:solidFill>
                <a:schemeClr val="tx1">
                  <a:lumMod val="95000"/>
                  <a:lumOff val="5000"/>
                </a:schemeClr>
              </a:solidFill>
            </a:rPr>
            <a:t>DATA PRE-PROCESSING</a:t>
          </a:r>
          <a:endParaRPr lang="en-US" sz="1800" b="1" dirty="0">
            <a:solidFill>
              <a:schemeClr val="tx1">
                <a:lumMod val="95000"/>
                <a:lumOff val="5000"/>
              </a:schemeClr>
            </a:solidFill>
          </a:endParaRPr>
        </a:p>
      </dgm:t>
    </dgm:pt>
    <dgm:pt modelId="{5CB88CE8-B893-4338-BFF5-42792624DE10}" type="parTrans" cxnId="{70ABED41-B050-4C4F-AD52-4B1D17408175}">
      <dgm:prSet/>
      <dgm:spPr/>
      <dgm:t>
        <a:bodyPr/>
        <a:lstStyle/>
        <a:p>
          <a:endParaRPr lang="en-US"/>
        </a:p>
      </dgm:t>
    </dgm:pt>
    <dgm:pt modelId="{B8CECE2D-8483-4DC8-B443-44655AE70088}" type="sibTrans" cxnId="{70ABED41-B050-4C4F-AD52-4B1D17408175}">
      <dgm:prSet/>
      <dgm:spPr/>
      <dgm:t>
        <a:bodyPr/>
        <a:lstStyle/>
        <a:p>
          <a:endParaRPr lang="en-US"/>
        </a:p>
      </dgm:t>
    </dgm:pt>
    <dgm:pt modelId="{158A9802-25BF-4910-B265-8E01FDFE57B4}">
      <dgm:prSet/>
      <dgm:spPr/>
      <dgm:t>
        <a:bodyPr/>
        <a:lstStyle/>
        <a:p>
          <a:r>
            <a:rPr lang="en-US" b="1" smtClean="0">
              <a:solidFill>
                <a:schemeClr val="tx1"/>
              </a:solidFill>
            </a:rPr>
            <a:t>FINALIZING THE MODEL</a:t>
          </a:r>
          <a:endParaRPr lang="hi-IN" b="1" dirty="0">
            <a:solidFill>
              <a:schemeClr val="tx1"/>
            </a:solidFill>
          </a:endParaRPr>
        </a:p>
      </dgm:t>
    </dgm:pt>
    <dgm:pt modelId="{E507949E-0333-4E89-A7CB-B356EDBC7E7E}" type="sibTrans" cxnId="{CA6AF4EF-99F5-426F-A7ED-503B52355A8E}">
      <dgm:prSet/>
      <dgm:spPr/>
      <dgm:t>
        <a:bodyPr/>
        <a:lstStyle/>
        <a:p>
          <a:endParaRPr lang="hi-IN"/>
        </a:p>
      </dgm:t>
    </dgm:pt>
    <dgm:pt modelId="{CBFC87A6-26D5-4DC6-B085-8611789959B1}" type="parTrans" cxnId="{CA6AF4EF-99F5-426F-A7ED-503B52355A8E}">
      <dgm:prSet/>
      <dgm:spPr/>
      <dgm:t>
        <a:bodyPr/>
        <a:lstStyle/>
        <a:p>
          <a:endParaRPr lang="hi-IN"/>
        </a:p>
      </dgm:t>
    </dgm:pt>
    <dgm:pt modelId="{274FA3FC-4B4F-491C-8423-23B810CA38EF}" type="pres">
      <dgm:prSet presAssocID="{37B5E06C-D19D-42FD-B23A-DAB6040AB920}" presName="linear" presStyleCnt="0">
        <dgm:presLayoutVars>
          <dgm:dir/>
          <dgm:animLvl val="lvl"/>
          <dgm:resizeHandles val="exact"/>
        </dgm:presLayoutVars>
      </dgm:prSet>
      <dgm:spPr/>
      <dgm:t>
        <a:bodyPr/>
        <a:lstStyle/>
        <a:p>
          <a:endParaRPr lang="en-US"/>
        </a:p>
      </dgm:t>
    </dgm:pt>
    <dgm:pt modelId="{C91DD6AB-D357-44A8-B07C-5F34DBEDA137}" type="pres">
      <dgm:prSet presAssocID="{62FA187C-0AFF-4374-97BC-2430D45A60F9}" presName="parentLin" presStyleCnt="0"/>
      <dgm:spPr/>
    </dgm:pt>
    <dgm:pt modelId="{60430906-2306-4C84-B09A-512EB85E14FB}" type="pres">
      <dgm:prSet presAssocID="{62FA187C-0AFF-4374-97BC-2430D45A60F9}" presName="parentLeftMargin" presStyleLbl="node1" presStyleIdx="0" presStyleCnt="8"/>
      <dgm:spPr/>
      <dgm:t>
        <a:bodyPr/>
        <a:lstStyle/>
        <a:p>
          <a:endParaRPr lang="en-US"/>
        </a:p>
      </dgm:t>
    </dgm:pt>
    <dgm:pt modelId="{CF57723A-53D4-4B54-9469-FBE9DFA6E015}" type="pres">
      <dgm:prSet presAssocID="{62FA187C-0AFF-4374-97BC-2430D45A60F9}" presName="parentText" presStyleLbl="node1" presStyleIdx="0" presStyleCnt="8">
        <dgm:presLayoutVars>
          <dgm:chMax val="0"/>
          <dgm:bulletEnabled val="1"/>
        </dgm:presLayoutVars>
      </dgm:prSet>
      <dgm:spPr/>
      <dgm:t>
        <a:bodyPr/>
        <a:lstStyle/>
        <a:p>
          <a:endParaRPr lang="en-US"/>
        </a:p>
      </dgm:t>
    </dgm:pt>
    <dgm:pt modelId="{CED6983A-DF31-4CE1-81CD-4B577DBC9D3F}" type="pres">
      <dgm:prSet presAssocID="{62FA187C-0AFF-4374-97BC-2430D45A60F9}" presName="negativeSpace" presStyleCnt="0"/>
      <dgm:spPr/>
    </dgm:pt>
    <dgm:pt modelId="{12557C96-04C2-47D7-B198-36D70CC3A219}" type="pres">
      <dgm:prSet presAssocID="{62FA187C-0AFF-4374-97BC-2430D45A60F9}" presName="childText" presStyleLbl="conFgAcc1" presStyleIdx="0" presStyleCnt="8">
        <dgm:presLayoutVars>
          <dgm:bulletEnabled val="1"/>
        </dgm:presLayoutVars>
      </dgm:prSet>
      <dgm:spPr/>
    </dgm:pt>
    <dgm:pt modelId="{DF567C01-F581-4720-92A7-66E260133206}" type="pres">
      <dgm:prSet presAssocID="{98C234F4-4808-4453-A632-F65B4B865F89}" presName="spaceBetweenRectangles" presStyleCnt="0"/>
      <dgm:spPr/>
    </dgm:pt>
    <dgm:pt modelId="{CF9B7AE5-2C9F-4ED7-8D1B-F868422CB836}" type="pres">
      <dgm:prSet presAssocID="{4711023C-0641-4115-901A-74EF2C909155}" presName="parentLin" presStyleCnt="0"/>
      <dgm:spPr/>
    </dgm:pt>
    <dgm:pt modelId="{9424EA76-408E-43FB-BAB5-B51C14E766D8}" type="pres">
      <dgm:prSet presAssocID="{4711023C-0641-4115-901A-74EF2C909155}" presName="parentLeftMargin" presStyleLbl="node1" presStyleIdx="0" presStyleCnt="8"/>
      <dgm:spPr/>
      <dgm:t>
        <a:bodyPr/>
        <a:lstStyle/>
        <a:p>
          <a:endParaRPr lang="en-US"/>
        </a:p>
      </dgm:t>
    </dgm:pt>
    <dgm:pt modelId="{07E75FDC-AAED-4633-961A-A0A07768D806}" type="pres">
      <dgm:prSet presAssocID="{4711023C-0641-4115-901A-74EF2C909155}" presName="parentText" presStyleLbl="node1" presStyleIdx="1" presStyleCnt="8">
        <dgm:presLayoutVars>
          <dgm:chMax val="0"/>
          <dgm:bulletEnabled val="1"/>
        </dgm:presLayoutVars>
      </dgm:prSet>
      <dgm:spPr/>
      <dgm:t>
        <a:bodyPr/>
        <a:lstStyle/>
        <a:p>
          <a:endParaRPr lang="en-US"/>
        </a:p>
      </dgm:t>
    </dgm:pt>
    <dgm:pt modelId="{494DFB02-D455-45EE-BD8A-03CAAD454F6D}" type="pres">
      <dgm:prSet presAssocID="{4711023C-0641-4115-901A-74EF2C909155}" presName="negativeSpace" presStyleCnt="0"/>
      <dgm:spPr/>
    </dgm:pt>
    <dgm:pt modelId="{12B8966E-B406-4812-9A2B-3D6973FAC822}" type="pres">
      <dgm:prSet presAssocID="{4711023C-0641-4115-901A-74EF2C909155}" presName="childText" presStyleLbl="conFgAcc1" presStyleIdx="1" presStyleCnt="8">
        <dgm:presLayoutVars>
          <dgm:bulletEnabled val="1"/>
        </dgm:presLayoutVars>
      </dgm:prSet>
      <dgm:spPr/>
    </dgm:pt>
    <dgm:pt modelId="{028D6F4C-C1A8-4BD5-9658-DC964CDC6EC2}" type="pres">
      <dgm:prSet presAssocID="{7D61D9FE-D1E9-4385-B733-FD96116F28AF}" presName="spaceBetweenRectangles" presStyleCnt="0"/>
      <dgm:spPr/>
    </dgm:pt>
    <dgm:pt modelId="{EA287717-3458-4896-B911-5A4CEA8A476E}" type="pres">
      <dgm:prSet presAssocID="{021EA0CE-D159-4031-9E6F-20DC69C95EA5}" presName="parentLin" presStyleCnt="0"/>
      <dgm:spPr/>
    </dgm:pt>
    <dgm:pt modelId="{63BF2BEC-99E1-4B53-8EC6-C57EA378C90F}" type="pres">
      <dgm:prSet presAssocID="{021EA0CE-D159-4031-9E6F-20DC69C95EA5}" presName="parentLeftMargin" presStyleLbl="node1" presStyleIdx="1" presStyleCnt="8"/>
      <dgm:spPr/>
      <dgm:t>
        <a:bodyPr/>
        <a:lstStyle/>
        <a:p>
          <a:endParaRPr lang="en-US"/>
        </a:p>
      </dgm:t>
    </dgm:pt>
    <dgm:pt modelId="{FE24C832-9AE8-4370-8373-38300904FD67}" type="pres">
      <dgm:prSet presAssocID="{021EA0CE-D159-4031-9E6F-20DC69C95EA5}" presName="parentText" presStyleLbl="node1" presStyleIdx="2" presStyleCnt="8">
        <dgm:presLayoutVars>
          <dgm:chMax val="0"/>
          <dgm:bulletEnabled val="1"/>
        </dgm:presLayoutVars>
      </dgm:prSet>
      <dgm:spPr/>
      <dgm:t>
        <a:bodyPr/>
        <a:lstStyle/>
        <a:p>
          <a:endParaRPr lang="en-US"/>
        </a:p>
      </dgm:t>
    </dgm:pt>
    <dgm:pt modelId="{F7BDA35C-7079-4AAB-8A36-0853E7D0B618}" type="pres">
      <dgm:prSet presAssocID="{021EA0CE-D159-4031-9E6F-20DC69C95EA5}" presName="negativeSpace" presStyleCnt="0"/>
      <dgm:spPr/>
    </dgm:pt>
    <dgm:pt modelId="{A3023D5E-A101-45AA-AFD4-14B55B63EB56}" type="pres">
      <dgm:prSet presAssocID="{021EA0CE-D159-4031-9E6F-20DC69C95EA5}" presName="childText" presStyleLbl="conFgAcc1" presStyleIdx="2" presStyleCnt="8">
        <dgm:presLayoutVars>
          <dgm:bulletEnabled val="1"/>
        </dgm:presLayoutVars>
      </dgm:prSet>
      <dgm:spPr/>
    </dgm:pt>
    <dgm:pt modelId="{993271F8-F6AC-485A-AF8D-56A82D5FF783}" type="pres">
      <dgm:prSet presAssocID="{B8CECE2D-8483-4DC8-B443-44655AE70088}" presName="spaceBetweenRectangles" presStyleCnt="0"/>
      <dgm:spPr/>
    </dgm:pt>
    <dgm:pt modelId="{E7AAC094-32A2-4ED8-9037-FA27B3A117ED}" type="pres">
      <dgm:prSet presAssocID="{46101B47-4954-497C-8BF0-D70E99079C29}" presName="parentLin" presStyleCnt="0"/>
      <dgm:spPr/>
    </dgm:pt>
    <dgm:pt modelId="{93483A57-54FE-4D05-A171-660D2DF9EF50}" type="pres">
      <dgm:prSet presAssocID="{46101B47-4954-497C-8BF0-D70E99079C29}" presName="parentLeftMargin" presStyleLbl="node1" presStyleIdx="2" presStyleCnt="8"/>
      <dgm:spPr/>
      <dgm:t>
        <a:bodyPr/>
        <a:lstStyle/>
        <a:p>
          <a:endParaRPr lang="en-US"/>
        </a:p>
      </dgm:t>
    </dgm:pt>
    <dgm:pt modelId="{EE6EE909-02C2-4389-81B9-C88DB6A20533}" type="pres">
      <dgm:prSet presAssocID="{46101B47-4954-497C-8BF0-D70E99079C29}" presName="parentText" presStyleLbl="node1" presStyleIdx="3" presStyleCnt="8">
        <dgm:presLayoutVars>
          <dgm:chMax val="0"/>
          <dgm:bulletEnabled val="1"/>
        </dgm:presLayoutVars>
      </dgm:prSet>
      <dgm:spPr/>
      <dgm:t>
        <a:bodyPr/>
        <a:lstStyle/>
        <a:p>
          <a:endParaRPr lang="en-US"/>
        </a:p>
      </dgm:t>
    </dgm:pt>
    <dgm:pt modelId="{9387BE8E-966A-41AA-B410-C57A62A140B9}" type="pres">
      <dgm:prSet presAssocID="{46101B47-4954-497C-8BF0-D70E99079C29}" presName="negativeSpace" presStyleCnt="0"/>
      <dgm:spPr/>
    </dgm:pt>
    <dgm:pt modelId="{AEF6A494-DD61-4868-A47B-F49380B00776}" type="pres">
      <dgm:prSet presAssocID="{46101B47-4954-497C-8BF0-D70E99079C29}" presName="childText" presStyleLbl="conFgAcc1" presStyleIdx="3" presStyleCnt="8">
        <dgm:presLayoutVars>
          <dgm:bulletEnabled val="1"/>
        </dgm:presLayoutVars>
      </dgm:prSet>
      <dgm:spPr/>
    </dgm:pt>
    <dgm:pt modelId="{1341B7E0-8E14-4DD4-867B-29D5F39A88E5}" type="pres">
      <dgm:prSet presAssocID="{76A0D4D5-AB93-4895-AEBF-2B60AF969A30}" presName="spaceBetweenRectangles" presStyleCnt="0"/>
      <dgm:spPr/>
    </dgm:pt>
    <dgm:pt modelId="{E331E3F9-0B91-4CBE-B509-A7B40AF32E5A}" type="pres">
      <dgm:prSet presAssocID="{E6013B00-B99D-4C47-9B22-3BEE8258E871}" presName="parentLin" presStyleCnt="0"/>
      <dgm:spPr/>
    </dgm:pt>
    <dgm:pt modelId="{D1C791A6-8175-4E1E-BABB-EC452B57B207}" type="pres">
      <dgm:prSet presAssocID="{E6013B00-B99D-4C47-9B22-3BEE8258E871}" presName="parentLeftMargin" presStyleLbl="node1" presStyleIdx="3" presStyleCnt="8"/>
      <dgm:spPr/>
      <dgm:t>
        <a:bodyPr/>
        <a:lstStyle/>
        <a:p>
          <a:endParaRPr lang="en-US"/>
        </a:p>
      </dgm:t>
    </dgm:pt>
    <dgm:pt modelId="{09D0E4F3-6469-42A5-8156-7206682F41BA}" type="pres">
      <dgm:prSet presAssocID="{E6013B00-B99D-4C47-9B22-3BEE8258E871}" presName="parentText" presStyleLbl="node1" presStyleIdx="4" presStyleCnt="8">
        <dgm:presLayoutVars>
          <dgm:chMax val="0"/>
          <dgm:bulletEnabled val="1"/>
        </dgm:presLayoutVars>
      </dgm:prSet>
      <dgm:spPr/>
      <dgm:t>
        <a:bodyPr/>
        <a:lstStyle/>
        <a:p>
          <a:endParaRPr lang="en-US"/>
        </a:p>
      </dgm:t>
    </dgm:pt>
    <dgm:pt modelId="{D7B73200-0F86-4785-B671-573DCBFE8FD3}" type="pres">
      <dgm:prSet presAssocID="{E6013B00-B99D-4C47-9B22-3BEE8258E871}" presName="negativeSpace" presStyleCnt="0"/>
      <dgm:spPr/>
    </dgm:pt>
    <dgm:pt modelId="{8C0182CA-CBA4-4736-B4A2-45CB51D9264E}" type="pres">
      <dgm:prSet presAssocID="{E6013B00-B99D-4C47-9B22-3BEE8258E871}" presName="childText" presStyleLbl="conFgAcc1" presStyleIdx="4" presStyleCnt="8">
        <dgm:presLayoutVars>
          <dgm:bulletEnabled val="1"/>
        </dgm:presLayoutVars>
      </dgm:prSet>
      <dgm:spPr/>
    </dgm:pt>
    <dgm:pt modelId="{10F40D5B-6CEB-4358-8448-94A642542EB2}" type="pres">
      <dgm:prSet presAssocID="{F7B45A47-2477-4516-B6D3-51FECB26D08D}" presName="spaceBetweenRectangles" presStyleCnt="0"/>
      <dgm:spPr/>
    </dgm:pt>
    <dgm:pt modelId="{8225BB9B-2370-43A2-9EF3-8F7CAAE468CF}" type="pres">
      <dgm:prSet presAssocID="{6D68FB99-E2C4-4EB1-B3E8-A650205C27D1}" presName="parentLin" presStyleCnt="0"/>
      <dgm:spPr/>
    </dgm:pt>
    <dgm:pt modelId="{0B80FD4A-2DBB-4228-B03E-1FC4841240C8}" type="pres">
      <dgm:prSet presAssocID="{6D68FB99-E2C4-4EB1-B3E8-A650205C27D1}" presName="parentLeftMargin" presStyleLbl="node1" presStyleIdx="4" presStyleCnt="8"/>
      <dgm:spPr/>
      <dgm:t>
        <a:bodyPr/>
        <a:lstStyle/>
        <a:p>
          <a:endParaRPr lang="en-US"/>
        </a:p>
      </dgm:t>
    </dgm:pt>
    <dgm:pt modelId="{E31BEF61-7845-4BC6-AE3D-9303A1DCA409}" type="pres">
      <dgm:prSet presAssocID="{6D68FB99-E2C4-4EB1-B3E8-A650205C27D1}" presName="parentText" presStyleLbl="node1" presStyleIdx="5" presStyleCnt="8">
        <dgm:presLayoutVars>
          <dgm:chMax val="0"/>
          <dgm:bulletEnabled val="1"/>
        </dgm:presLayoutVars>
      </dgm:prSet>
      <dgm:spPr/>
      <dgm:t>
        <a:bodyPr/>
        <a:lstStyle/>
        <a:p>
          <a:endParaRPr lang="en-US"/>
        </a:p>
      </dgm:t>
    </dgm:pt>
    <dgm:pt modelId="{20726624-292E-4890-8C0B-A180F10B44AE}" type="pres">
      <dgm:prSet presAssocID="{6D68FB99-E2C4-4EB1-B3E8-A650205C27D1}" presName="negativeSpace" presStyleCnt="0"/>
      <dgm:spPr/>
    </dgm:pt>
    <dgm:pt modelId="{D9341F34-6BD4-4836-A23B-58803317ED98}" type="pres">
      <dgm:prSet presAssocID="{6D68FB99-E2C4-4EB1-B3E8-A650205C27D1}" presName="childText" presStyleLbl="conFgAcc1" presStyleIdx="5" presStyleCnt="8">
        <dgm:presLayoutVars>
          <dgm:bulletEnabled val="1"/>
        </dgm:presLayoutVars>
      </dgm:prSet>
      <dgm:spPr/>
    </dgm:pt>
    <dgm:pt modelId="{AE0D953A-5D68-49B9-9B19-E11B0F3205C1}" type="pres">
      <dgm:prSet presAssocID="{C7150518-2650-4112-9A5D-E68C0F9D356E}" presName="spaceBetweenRectangles" presStyleCnt="0"/>
      <dgm:spPr/>
    </dgm:pt>
    <dgm:pt modelId="{83C7AF51-F40B-441B-870C-F4EEB10ABF77}" type="pres">
      <dgm:prSet presAssocID="{158A9802-25BF-4910-B265-8E01FDFE57B4}" presName="parentLin" presStyleCnt="0"/>
      <dgm:spPr/>
    </dgm:pt>
    <dgm:pt modelId="{C9446D40-D038-4C1C-BD80-7AFCEE0FC6A5}" type="pres">
      <dgm:prSet presAssocID="{158A9802-25BF-4910-B265-8E01FDFE57B4}" presName="parentLeftMargin" presStyleLbl="node1" presStyleIdx="5" presStyleCnt="8"/>
      <dgm:spPr/>
      <dgm:t>
        <a:bodyPr/>
        <a:lstStyle/>
        <a:p>
          <a:endParaRPr lang="en-US"/>
        </a:p>
      </dgm:t>
    </dgm:pt>
    <dgm:pt modelId="{00A73660-9AE0-4D67-A894-4465684D8EF8}" type="pres">
      <dgm:prSet presAssocID="{158A9802-25BF-4910-B265-8E01FDFE57B4}" presName="parentText" presStyleLbl="node1" presStyleIdx="6" presStyleCnt="8">
        <dgm:presLayoutVars>
          <dgm:chMax val="0"/>
          <dgm:bulletEnabled val="1"/>
        </dgm:presLayoutVars>
      </dgm:prSet>
      <dgm:spPr/>
      <dgm:t>
        <a:bodyPr/>
        <a:lstStyle/>
        <a:p>
          <a:endParaRPr lang="en-US"/>
        </a:p>
      </dgm:t>
    </dgm:pt>
    <dgm:pt modelId="{23FF1BF1-9853-4699-8C46-9C895CE51F23}" type="pres">
      <dgm:prSet presAssocID="{158A9802-25BF-4910-B265-8E01FDFE57B4}" presName="negativeSpace" presStyleCnt="0"/>
      <dgm:spPr/>
    </dgm:pt>
    <dgm:pt modelId="{A2986848-931B-4B6D-A115-9C51665AF9F2}" type="pres">
      <dgm:prSet presAssocID="{158A9802-25BF-4910-B265-8E01FDFE57B4}" presName="childText" presStyleLbl="conFgAcc1" presStyleIdx="6" presStyleCnt="8">
        <dgm:presLayoutVars>
          <dgm:bulletEnabled val="1"/>
        </dgm:presLayoutVars>
      </dgm:prSet>
      <dgm:spPr/>
    </dgm:pt>
    <dgm:pt modelId="{123D46DF-CC77-44C7-A814-C3A1C0D06AFC}" type="pres">
      <dgm:prSet presAssocID="{E507949E-0333-4E89-A7CB-B356EDBC7E7E}" presName="spaceBetweenRectangles" presStyleCnt="0"/>
      <dgm:spPr/>
    </dgm:pt>
    <dgm:pt modelId="{9A7B2242-604B-4B50-A7B5-0B4E37C9E1FA}" type="pres">
      <dgm:prSet presAssocID="{E759484D-74E3-4433-B299-163DC8E31557}" presName="parentLin" presStyleCnt="0"/>
      <dgm:spPr/>
    </dgm:pt>
    <dgm:pt modelId="{AB803F4D-907F-4E2E-A4FA-4785C1651BEB}" type="pres">
      <dgm:prSet presAssocID="{E759484D-74E3-4433-B299-163DC8E31557}" presName="parentLeftMargin" presStyleLbl="node1" presStyleIdx="6" presStyleCnt="8"/>
      <dgm:spPr/>
      <dgm:t>
        <a:bodyPr/>
        <a:lstStyle/>
        <a:p>
          <a:endParaRPr lang="en-US"/>
        </a:p>
      </dgm:t>
    </dgm:pt>
    <dgm:pt modelId="{157FE9F1-887A-4847-A393-7760427595B0}" type="pres">
      <dgm:prSet presAssocID="{E759484D-74E3-4433-B299-163DC8E31557}" presName="parentText" presStyleLbl="node1" presStyleIdx="7" presStyleCnt="8">
        <dgm:presLayoutVars>
          <dgm:chMax val="0"/>
          <dgm:bulletEnabled val="1"/>
        </dgm:presLayoutVars>
      </dgm:prSet>
      <dgm:spPr/>
      <dgm:t>
        <a:bodyPr/>
        <a:lstStyle/>
        <a:p>
          <a:endParaRPr lang="en-US"/>
        </a:p>
      </dgm:t>
    </dgm:pt>
    <dgm:pt modelId="{5991B9B1-D4F1-4D01-91BB-14D20531A7DC}" type="pres">
      <dgm:prSet presAssocID="{E759484D-74E3-4433-B299-163DC8E31557}" presName="negativeSpace" presStyleCnt="0"/>
      <dgm:spPr/>
    </dgm:pt>
    <dgm:pt modelId="{DF2C60DC-83C7-4D37-99A2-4ED892EF1661}" type="pres">
      <dgm:prSet presAssocID="{E759484D-74E3-4433-B299-163DC8E31557}" presName="childText" presStyleLbl="conFgAcc1" presStyleIdx="7" presStyleCnt="8">
        <dgm:presLayoutVars>
          <dgm:bulletEnabled val="1"/>
        </dgm:presLayoutVars>
      </dgm:prSet>
      <dgm:spPr/>
    </dgm:pt>
  </dgm:ptLst>
  <dgm:cxnLst>
    <dgm:cxn modelId="{871C111C-F187-4AF3-A441-A8A1EF6BBC29}" type="presOf" srcId="{E759484D-74E3-4433-B299-163DC8E31557}" destId="{AB803F4D-907F-4E2E-A4FA-4785C1651BEB}" srcOrd="0" destOrd="0" presId="urn:microsoft.com/office/officeart/2005/8/layout/list1"/>
    <dgm:cxn modelId="{2046AA10-12B5-451A-BA28-15D2DBF8E0C5}" type="presOf" srcId="{E759484D-74E3-4433-B299-163DC8E31557}" destId="{157FE9F1-887A-4847-A393-7760427595B0}" srcOrd="1" destOrd="0" presId="urn:microsoft.com/office/officeart/2005/8/layout/list1"/>
    <dgm:cxn modelId="{ED2A5636-1C1A-409A-8DDC-8EF693556847}" type="presOf" srcId="{37B5E06C-D19D-42FD-B23A-DAB6040AB920}" destId="{274FA3FC-4B4F-491C-8423-23B810CA38EF}" srcOrd="0" destOrd="0" presId="urn:microsoft.com/office/officeart/2005/8/layout/list1"/>
    <dgm:cxn modelId="{5FCEF6A7-0EB8-40D1-A9FD-B965AC1558E0}" type="presOf" srcId="{6D68FB99-E2C4-4EB1-B3E8-A650205C27D1}" destId="{0B80FD4A-2DBB-4228-B03E-1FC4841240C8}" srcOrd="0" destOrd="0" presId="urn:microsoft.com/office/officeart/2005/8/layout/list1"/>
    <dgm:cxn modelId="{AD63D7B2-9125-4F88-B348-88AD57E0D44B}" type="presOf" srcId="{E6013B00-B99D-4C47-9B22-3BEE8258E871}" destId="{09D0E4F3-6469-42A5-8156-7206682F41BA}" srcOrd="1" destOrd="0" presId="urn:microsoft.com/office/officeart/2005/8/layout/list1"/>
    <dgm:cxn modelId="{A2CE7690-B9B5-4380-A5E2-25FF7AB0653C}" srcId="{37B5E06C-D19D-42FD-B23A-DAB6040AB920}" destId="{62FA187C-0AFF-4374-97BC-2430D45A60F9}" srcOrd="0" destOrd="0" parTransId="{8A313B4E-14A5-4AAF-890B-C19B938D8423}" sibTransId="{98C234F4-4808-4453-A632-F65B4B865F89}"/>
    <dgm:cxn modelId="{E7E0CD0A-54D8-4934-9E38-8F1A8A8D67CD}" type="presOf" srcId="{46101B47-4954-497C-8BF0-D70E99079C29}" destId="{93483A57-54FE-4D05-A171-660D2DF9EF50}" srcOrd="0" destOrd="0" presId="urn:microsoft.com/office/officeart/2005/8/layout/list1"/>
    <dgm:cxn modelId="{2D5697C6-2270-47FF-B3FD-0E7247849FCC}" srcId="{37B5E06C-D19D-42FD-B23A-DAB6040AB920}" destId="{4711023C-0641-4115-901A-74EF2C909155}" srcOrd="1" destOrd="0" parTransId="{9A323DEF-222A-4E56-8F34-0FB38EEAB60A}" sibTransId="{7D61D9FE-D1E9-4385-B733-FD96116F28AF}"/>
    <dgm:cxn modelId="{D51BF82D-FB86-4198-B6EC-68FB3219CC56}" type="presOf" srcId="{021EA0CE-D159-4031-9E6F-20DC69C95EA5}" destId="{FE24C832-9AE8-4370-8373-38300904FD67}" srcOrd="1" destOrd="0" presId="urn:microsoft.com/office/officeart/2005/8/layout/list1"/>
    <dgm:cxn modelId="{73665448-C1D7-4972-B12D-591A598516ED}" type="presOf" srcId="{4711023C-0641-4115-901A-74EF2C909155}" destId="{07E75FDC-AAED-4633-961A-A0A07768D806}" srcOrd="1" destOrd="0" presId="urn:microsoft.com/office/officeart/2005/8/layout/list1"/>
    <dgm:cxn modelId="{36D4331B-08CC-4D80-A781-73118C664028}" type="presOf" srcId="{4711023C-0641-4115-901A-74EF2C909155}" destId="{9424EA76-408E-43FB-BAB5-B51C14E766D8}" srcOrd="0" destOrd="0" presId="urn:microsoft.com/office/officeart/2005/8/layout/list1"/>
    <dgm:cxn modelId="{43BFEEB9-4F90-4A44-A137-026BB4A1554C}" srcId="{37B5E06C-D19D-42FD-B23A-DAB6040AB920}" destId="{E759484D-74E3-4433-B299-163DC8E31557}" srcOrd="7" destOrd="0" parTransId="{E7C47DF3-C1C6-4EDF-84E6-2EDD70CBDC98}" sibTransId="{79904F34-A6CA-4827-AB99-CCAA9BF9D980}"/>
    <dgm:cxn modelId="{CA6AF4EF-99F5-426F-A7ED-503B52355A8E}" srcId="{37B5E06C-D19D-42FD-B23A-DAB6040AB920}" destId="{158A9802-25BF-4910-B265-8E01FDFE57B4}" srcOrd="6" destOrd="0" parTransId="{CBFC87A6-26D5-4DC6-B085-8611789959B1}" sibTransId="{E507949E-0333-4E89-A7CB-B356EDBC7E7E}"/>
    <dgm:cxn modelId="{E51E0AD6-E618-40B8-8AC5-ABB4C16FD0F0}" type="presOf" srcId="{62FA187C-0AFF-4374-97BC-2430D45A60F9}" destId="{60430906-2306-4C84-B09A-512EB85E14FB}" srcOrd="0" destOrd="0" presId="urn:microsoft.com/office/officeart/2005/8/layout/list1"/>
    <dgm:cxn modelId="{7B7154F5-27AE-43CC-AB39-D383BE2A3F1D}" type="presOf" srcId="{158A9802-25BF-4910-B265-8E01FDFE57B4}" destId="{C9446D40-D038-4C1C-BD80-7AFCEE0FC6A5}" srcOrd="0" destOrd="0" presId="urn:microsoft.com/office/officeart/2005/8/layout/list1"/>
    <dgm:cxn modelId="{70ABED41-B050-4C4F-AD52-4B1D17408175}" srcId="{37B5E06C-D19D-42FD-B23A-DAB6040AB920}" destId="{021EA0CE-D159-4031-9E6F-20DC69C95EA5}" srcOrd="2" destOrd="0" parTransId="{5CB88CE8-B893-4338-BFF5-42792624DE10}" sibTransId="{B8CECE2D-8483-4DC8-B443-44655AE70088}"/>
    <dgm:cxn modelId="{6F9A24ED-8F8B-454E-8CA0-4C6153749C55}" type="presOf" srcId="{62FA187C-0AFF-4374-97BC-2430D45A60F9}" destId="{CF57723A-53D4-4B54-9469-FBE9DFA6E015}" srcOrd="1" destOrd="0" presId="urn:microsoft.com/office/officeart/2005/8/layout/list1"/>
    <dgm:cxn modelId="{DD85B80A-46E3-4085-AA11-7911B5968DCA}" type="presOf" srcId="{021EA0CE-D159-4031-9E6F-20DC69C95EA5}" destId="{63BF2BEC-99E1-4B53-8EC6-C57EA378C90F}" srcOrd="0" destOrd="0" presId="urn:microsoft.com/office/officeart/2005/8/layout/list1"/>
    <dgm:cxn modelId="{D678500C-D95F-4847-9073-0BBCE0603240}" type="presOf" srcId="{158A9802-25BF-4910-B265-8E01FDFE57B4}" destId="{00A73660-9AE0-4D67-A894-4465684D8EF8}" srcOrd="1" destOrd="0" presId="urn:microsoft.com/office/officeart/2005/8/layout/list1"/>
    <dgm:cxn modelId="{51A5FC9A-94C5-44FD-AAD1-6F8AB19C5F37}" srcId="{37B5E06C-D19D-42FD-B23A-DAB6040AB920}" destId="{E6013B00-B99D-4C47-9B22-3BEE8258E871}" srcOrd="4" destOrd="0" parTransId="{5D8353E8-4EF8-46DF-A94E-F4AE8A2484F0}" sibTransId="{F7B45A47-2477-4516-B6D3-51FECB26D08D}"/>
    <dgm:cxn modelId="{4CF3906B-B1F1-49E7-A0C5-54CEE065B0C1}" type="presOf" srcId="{6D68FB99-E2C4-4EB1-B3E8-A650205C27D1}" destId="{E31BEF61-7845-4BC6-AE3D-9303A1DCA409}" srcOrd="1" destOrd="0" presId="urn:microsoft.com/office/officeart/2005/8/layout/list1"/>
    <dgm:cxn modelId="{71DCD41E-F617-488D-A932-3D54AA6978B9}" type="presOf" srcId="{46101B47-4954-497C-8BF0-D70E99079C29}" destId="{EE6EE909-02C2-4389-81B9-C88DB6A20533}" srcOrd="1" destOrd="0" presId="urn:microsoft.com/office/officeart/2005/8/layout/list1"/>
    <dgm:cxn modelId="{E69297E2-E3F1-46B9-B18A-D77812DB6817}" type="presOf" srcId="{E6013B00-B99D-4C47-9B22-3BEE8258E871}" destId="{D1C791A6-8175-4E1E-BABB-EC452B57B207}" srcOrd="0" destOrd="0" presId="urn:microsoft.com/office/officeart/2005/8/layout/list1"/>
    <dgm:cxn modelId="{B64C0798-7DA4-4BCF-B73D-131067178BCD}" srcId="{37B5E06C-D19D-42FD-B23A-DAB6040AB920}" destId="{46101B47-4954-497C-8BF0-D70E99079C29}" srcOrd="3" destOrd="0" parTransId="{B8823B22-5AB1-4AD1-B989-FC5844C1DC68}" sibTransId="{76A0D4D5-AB93-4895-AEBF-2B60AF969A30}"/>
    <dgm:cxn modelId="{4D1BFF75-A3CB-4A6B-A46F-8E31AD381A56}" srcId="{37B5E06C-D19D-42FD-B23A-DAB6040AB920}" destId="{6D68FB99-E2C4-4EB1-B3E8-A650205C27D1}" srcOrd="5" destOrd="0" parTransId="{55E623ED-EBB0-4ECC-9CCC-B697BB6E175A}" sibTransId="{C7150518-2650-4112-9A5D-E68C0F9D356E}"/>
    <dgm:cxn modelId="{891EBDF1-8C3E-4D28-BD07-302BD17DE786}" type="presParOf" srcId="{274FA3FC-4B4F-491C-8423-23B810CA38EF}" destId="{C91DD6AB-D357-44A8-B07C-5F34DBEDA137}" srcOrd="0" destOrd="0" presId="urn:microsoft.com/office/officeart/2005/8/layout/list1"/>
    <dgm:cxn modelId="{11251EB8-4B98-4067-8E95-EBFE1CA8CCFD}" type="presParOf" srcId="{C91DD6AB-D357-44A8-B07C-5F34DBEDA137}" destId="{60430906-2306-4C84-B09A-512EB85E14FB}" srcOrd="0" destOrd="0" presId="urn:microsoft.com/office/officeart/2005/8/layout/list1"/>
    <dgm:cxn modelId="{7CB4FA38-0855-4AAD-85EA-8A920CFE7265}" type="presParOf" srcId="{C91DD6AB-D357-44A8-B07C-5F34DBEDA137}" destId="{CF57723A-53D4-4B54-9469-FBE9DFA6E015}" srcOrd="1" destOrd="0" presId="urn:microsoft.com/office/officeart/2005/8/layout/list1"/>
    <dgm:cxn modelId="{244AC2B7-A742-47E3-B263-5A58956BAE95}" type="presParOf" srcId="{274FA3FC-4B4F-491C-8423-23B810CA38EF}" destId="{CED6983A-DF31-4CE1-81CD-4B577DBC9D3F}" srcOrd="1" destOrd="0" presId="urn:microsoft.com/office/officeart/2005/8/layout/list1"/>
    <dgm:cxn modelId="{C01A5105-B2F5-4FA9-9F9A-8EB0AE4D6DA6}" type="presParOf" srcId="{274FA3FC-4B4F-491C-8423-23B810CA38EF}" destId="{12557C96-04C2-47D7-B198-36D70CC3A219}" srcOrd="2" destOrd="0" presId="urn:microsoft.com/office/officeart/2005/8/layout/list1"/>
    <dgm:cxn modelId="{973187EF-B446-44A6-8867-DA423DE11F71}" type="presParOf" srcId="{274FA3FC-4B4F-491C-8423-23B810CA38EF}" destId="{DF567C01-F581-4720-92A7-66E260133206}" srcOrd="3" destOrd="0" presId="urn:microsoft.com/office/officeart/2005/8/layout/list1"/>
    <dgm:cxn modelId="{1DA62A60-98B4-4798-9E82-01E40710BD67}" type="presParOf" srcId="{274FA3FC-4B4F-491C-8423-23B810CA38EF}" destId="{CF9B7AE5-2C9F-4ED7-8D1B-F868422CB836}" srcOrd="4" destOrd="0" presId="urn:microsoft.com/office/officeart/2005/8/layout/list1"/>
    <dgm:cxn modelId="{9930FF86-1E03-4EA2-A158-06C735B840B5}" type="presParOf" srcId="{CF9B7AE5-2C9F-4ED7-8D1B-F868422CB836}" destId="{9424EA76-408E-43FB-BAB5-B51C14E766D8}" srcOrd="0" destOrd="0" presId="urn:microsoft.com/office/officeart/2005/8/layout/list1"/>
    <dgm:cxn modelId="{8B08E221-3FC8-4013-9301-88D6E8495EB3}" type="presParOf" srcId="{CF9B7AE5-2C9F-4ED7-8D1B-F868422CB836}" destId="{07E75FDC-AAED-4633-961A-A0A07768D806}" srcOrd="1" destOrd="0" presId="urn:microsoft.com/office/officeart/2005/8/layout/list1"/>
    <dgm:cxn modelId="{5820E05D-FE76-4D5F-971F-DD1FC4DAF14B}" type="presParOf" srcId="{274FA3FC-4B4F-491C-8423-23B810CA38EF}" destId="{494DFB02-D455-45EE-BD8A-03CAAD454F6D}" srcOrd="5" destOrd="0" presId="urn:microsoft.com/office/officeart/2005/8/layout/list1"/>
    <dgm:cxn modelId="{C22BD37A-F454-458F-AFAF-D1CDD0749778}" type="presParOf" srcId="{274FA3FC-4B4F-491C-8423-23B810CA38EF}" destId="{12B8966E-B406-4812-9A2B-3D6973FAC822}" srcOrd="6" destOrd="0" presId="urn:microsoft.com/office/officeart/2005/8/layout/list1"/>
    <dgm:cxn modelId="{4AF02CD7-8C4A-4EB5-85D1-A871425F0453}" type="presParOf" srcId="{274FA3FC-4B4F-491C-8423-23B810CA38EF}" destId="{028D6F4C-C1A8-4BD5-9658-DC964CDC6EC2}" srcOrd="7" destOrd="0" presId="urn:microsoft.com/office/officeart/2005/8/layout/list1"/>
    <dgm:cxn modelId="{067CC8C4-DA1C-49A1-9562-43B37FDF5FB2}" type="presParOf" srcId="{274FA3FC-4B4F-491C-8423-23B810CA38EF}" destId="{EA287717-3458-4896-B911-5A4CEA8A476E}" srcOrd="8" destOrd="0" presId="urn:microsoft.com/office/officeart/2005/8/layout/list1"/>
    <dgm:cxn modelId="{A13F0A6C-0D6C-4310-88F7-5652253AF425}" type="presParOf" srcId="{EA287717-3458-4896-B911-5A4CEA8A476E}" destId="{63BF2BEC-99E1-4B53-8EC6-C57EA378C90F}" srcOrd="0" destOrd="0" presId="urn:microsoft.com/office/officeart/2005/8/layout/list1"/>
    <dgm:cxn modelId="{50CF7389-D6B3-4D8D-891F-78E336A68AFD}" type="presParOf" srcId="{EA287717-3458-4896-B911-5A4CEA8A476E}" destId="{FE24C832-9AE8-4370-8373-38300904FD67}" srcOrd="1" destOrd="0" presId="urn:microsoft.com/office/officeart/2005/8/layout/list1"/>
    <dgm:cxn modelId="{E6521AD9-B0E1-4F50-943C-8C21A4CBB57C}" type="presParOf" srcId="{274FA3FC-4B4F-491C-8423-23B810CA38EF}" destId="{F7BDA35C-7079-4AAB-8A36-0853E7D0B618}" srcOrd="9" destOrd="0" presId="urn:microsoft.com/office/officeart/2005/8/layout/list1"/>
    <dgm:cxn modelId="{48BE71B4-8D09-4492-9860-08C121D22B3B}" type="presParOf" srcId="{274FA3FC-4B4F-491C-8423-23B810CA38EF}" destId="{A3023D5E-A101-45AA-AFD4-14B55B63EB56}" srcOrd="10" destOrd="0" presId="urn:microsoft.com/office/officeart/2005/8/layout/list1"/>
    <dgm:cxn modelId="{1E0B4CAD-BC8A-4AD6-9E5F-F39E6C3B2DBB}" type="presParOf" srcId="{274FA3FC-4B4F-491C-8423-23B810CA38EF}" destId="{993271F8-F6AC-485A-AF8D-56A82D5FF783}" srcOrd="11" destOrd="0" presId="urn:microsoft.com/office/officeart/2005/8/layout/list1"/>
    <dgm:cxn modelId="{1E2B0BAB-2460-4A73-9C93-D067BA77D492}" type="presParOf" srcId="{274FA3FC-4B4F-491C-8423-23B810CA38EF}" destId="{E7AAC094-32A2-4ED8-9037-FA27B3A117ED}" srcOrd="12" destOrd="0" presId="urn:microsoft.com/office/officeart/2005/8/layout/list1"/>
    <dgm:cxn modelId="{1B8F722D-D181-4F45-9BF4-A3889CC579BA}" type="presParOf" srcId="{E7AAC094-32A2-4ED8-9037-FA27B3A117ED}" destId="{93483A57-54FE-4D05-A171-660D2DF9EF50}" srcOrd="0" destOrd="0" presId="urn:microsoft.com/office/officeart/2005/8/layout/list1"/>
    <dgm:cxn modelId="{72C664CC-7660-4CD8-9E89-FA6C40CA38A7}" type="presParOf" srcId="{E7AAC094-32A2-4ED8-9037-FA27B3A117ED}" destId="{EE6EE909-02C2-4389-81B9-C88DB6A20533}" srcOrd="1" destOrd="0" presId="urn:microsoft.com/office/officeart/2005/8/layout/list1"/>
    <dgm:cxn modelId="{66DF1622-AAFB-41E4-8C88-F321B01B9218}" type="presParOf" srcId="{274FA3FC-4B4F-491C-8423-23B810CA38EF}" destId="{9387BE8E-966A-41AA-B410-C57A62A140B9}" srcOrd="13" destOrd="0" presId="urn:microsoft.com/office/officeart/2005/8/layout/list1"/>
    <dgm:cxn modelId="{26FD9770-2638-4EC8-9EA6-4DFF817AC9DE}" type="presParOf" srcId="{274FA3FC-4B4F-491C-8423-23B810CA38EF}" destId="{AEF6A494-DD61-4868-A47B-F49380B00776}" srcOrd="14" destOrd="0" presId="urn:microsoft.com/office/officeart/2005/8/layout/list1"/>
    <dgm:cxn modelId="{A5C9CC49-37B3-4106-BEE6-CF248FB0623A}" type="presParOf" srcId="{274FA3FC-4B4F-491C-8423-23B810CA38EF}" destId="{1341B7E0-8E14-4DD4-867B-29D5F39A88E5}" srcOrd="15" destOrd="0" presId="urn:microsoft.com/office/officeart/2005/8/layout/list1"/>
    <dgm:cxn modelId="{AE461963-C956-464A-B18E-611F8E5FACCD}" type="presParOf" srcId="{274FA3FC-4B4F-491C-8423-23B810CA38EF}" destId="{E331E3F9-0B91-4CBE-B509-A7B40AF32E5A}" srcOrd="16" destOrd="0" presId="urn:microsoft.com/office/officeart/2005/8/layout/list1"/>
    <dgm:cxn modelId="{C70C8047-8463-4A49-AC30-6333F76A9440}" type="presParOf" srcId="{E331E3F9-0B91-4CBE-B509-A7B40AF32E5A}" destId="{D1C791A6-8175-4E1E-BABB-EC452B57B207}" srcOrd="0" destOrd="0" presId="urn:microsoft.com/office/officeart/2005/8/layout/list1"/>
    <dgm:cxn modelId="{D3803CFF-A63D-48AB-93C5-61AB3B794282}" type="presParOf" srcId="{E331E3F9-0B91-4CBE-B509-A7B40AF32E5A}" destId="{09D0E4F3-6469-42A5-8156-7206682F41BA}" srcOrd="1" destOrd="0" presId="urn:microsoft.com/office/officeart/2005/8/layout/list1"/>
    <dgm:cxn modelId="{FEF001C5-D692-4E98-96FA-19EEFE027768}" type="presParOf" srcId="{274FA3FC-4B4F-491C-8423-23B810CA38EF}" destId="{D7B73200-0F86-4785-B671-573DCBFE8FD3}" srcOrd="17" destOrd="0" presId="urn:microsoft.com/office/officeart/2005/8/layout/list1"/>
    <dgm:cxn modelId="{0E0026DD-59FE-4E8E-9C33-CC75041617AE}" type="presParOf" srcId="{274FA3FC-4B4F-491C-8423-23B810CA38EF}" destId="{8C0182CA-CBA4-4736-B4A2-45CB51D9264E}" srcOrd="18" destOrd="0" presId="urn:microsoft.com/office/officeart/2005/8/layout/list1"/>
    <dgm:cxn modelId="{EF4F7B95-DC4C-473C-9327-91B33DC91705}" type="presParOf" srcId="{274FA3FC-4B4F-491C-8423-23B810CA38EF}" destId="{10F40D5B-6CEB-4358-8448-94A642542EB2}" srcOrd="19" destOrd="0" presId="urn:microsoft.com/office/officeart/2005/8/layout/list1"/>
    <dgm:cxn modelId="{246DA967-0701-42C8-B915-1B66D79A19D9}" type="presParOf" srcId="{274FA3FC-4B4F-491C-8423-23B810CA38EF}" destId="{8225BB9B-2370-43A2-9EF3-8F7CAAE468CF}" srcOrd="20" destOrd="0" presId="urn:microsoft.com/office/officeart/2005/8/layout/list1"/>
    <dgm:cxn modelId="{961DB780-81A5-42B3-8075-11C23A45DBE6}" type="presParOf" srcId="{8225BB9B-2370-43A2-9EF3-8F7CAAE468CF}" destId="{0B80FD4A-2DBB-4228-B03E-1FC4841240C8}" srcOrd="0" destOrd="0" presId="urn:microsoft.com/office/officeart/2005/8/layout/list1"/>
    <dgm:cxn modelId="{0FE2F01D-BC5E-4D36-B429-E07FCAFD630A}" type="presParOf" srcId="{8225BB9B-2370-43A2-9EF3-8F7CAAE468CF}" destId="{E31BEF61-7845-4BC6-AE3D-9303A1DCA409}" srcOrd="1" destOrd="0" presId="urn:microsoft.com/office/officeart/2005/8/layout/list1"/>
    <dgm:cxn modelId="{1D5CF724-2CB8-40D1-B615-28492CF46DB2}" type="presParOf" srcId="{274FA3FC-4B4F-491C-8423-23B810CA38EF}" destId="{20726624-292E-4890-8C0B-A180F10B44AE}" srcOrd="21" destOrd="0" presId="urn:microsoft.com/office/officeart/2005/8/layout/list1"/>
    <dgm:cxn modelId="{E73406DF-2A28-4E41-8F83-7ED1E37CDA36}" type="presParOf" srcId="{274FA3FC-4B4F-491C-8423-23B810CA38EF}" destId="{D9341F34-6BD4-4836-A23B-58803317ED98}" srcOrd="22" destOrd="0" presId="urn:microsoft.com/office/officeart/2005/8/layout/list1"/>
    <dgm:cxn modelId="{D8C03B6B-5051-4C71-B92C-AA28EE897AB4}" type="presParOf" srcId="{274FA3FC-4B4F-491C-8423-23B810CA38EF}" destId="{AE0D953A-5D68-49B9-9B19-E11B0F3205C1}" srcOrd="23" destOrd="0" presId="urn:microsoft.com/office/officeart/2005/8/layout/list1"/>
    <dgm:cxn modelId="{D400D7B6-168B-429F-BFC7-399226640FDD}" type="presParOf" srcId="{274FA3FC-4B4F-491C-8423-23B810CA38EF}" destId="{83C7AF51-F40B-441B-870C-F4EEB10ABF77}" srcOrd="24" destOrd="0" presId="urn:microsoft.com/office/officeart/2005/8/layout/list1"/>
    <dgm:cxn modelId="{D7FDBECD-E9C5-4F60-AD8A-50E4FE8EBB5E}" type="presParOf" srcId="{83C7AF51-F40B-441B-870C-F4EEB10ABF77}" destId="{C9446D40-D038-4C1C-BD80-7AFCEE0FC6A5}" srcOrd="0" destOrd="0" presId="urn:microsoft.com/office/officeart/2005/8/layout/list1"/>
    <dgm:cxn modelId="{86171DE1-E677-4152-9379-4CE40D9EE875}" type="presParOf" srcId="{83C7AF51-F40B-441B-870C-F4EEB10ABF77}" destId="{00A73660-9AE0-4D67-A894-4465684D8EF8}" srcOrd="1" destOrd="0" presId="urn:microsoft.com/office/officeart/2005/8/layout/list1"/>
    <dgm:cxn modelId="{B49E9C9D-E4CD-42D0-A9E3-072F778BE237}" type="presParOf" srcId="{274FA3FC-4B4F-491C-8423-23B810CA38EF}" destId="{23FF1BF1-9853-4699-8C46-9C895CE51F23}" srcOrd="25" destOrd="0" presId="urn:microsoft.com/office/officeart/2005/8/layout/list1"/>
    <dgm:cxn modelId="{FC84F806-7602-4B32-811C-5EBFFDBBF93F}" type="presParOf" srcId="{274FA3FC-4B4F-491C-8423-23B810CA38EF}" destId="{A2986848-931B-4B6D-A115-9C51665AF9F2}" srcOrd="26" destOrd="0" presId="urn:microsoft.com/office/officeart/2005/8/layout/list1"/>
    <dgm:cxn modelId="{62973D89-66DC-439E-AB4B-8F56A12C4F6D}" type="presParOf" srcId="{274FA3FC-4B4F-491C-8423-23B810CA38EF}" destId="{123D46DF-CC77-44C7-A814-C3A1C0D06AFC}" srcOrd="27" destOrd="0" presId="urn:microsoft.com/office/officeart/2005/8/layout/list1"/>
    <dgm:cxn modelId="{69D0E7D3-C789-4394-988F-9F0A84FCAD4A}" type="presParOf" srcId="{274FA3FC-4B4F-491C-8423-23B810CA38EF}" destId="{9A7B2242-604B-4B50-A7B5-0B4E37C9E1FA}" srcOrd="28" destOrd="0" presId="urn:microsoft.com/office/officeart/2005/8/layout/list1"/>
    <dgm:cxn modelId="{425C966B-A0DE-483A-B68A-C818525A3501}" type="presParOf" srcId="{9A7B2242-604B-4B50-A7B5-0B4E37C9E1FA}" destId="{AB803F4D-907F-4E2E-A4FA-4785C1651BEB}" srcOrd="0" destOrd="0" presId="urn:microsoft.com/office/officeart/2005/8/layout/list1"/>
    <dgm:cxn modelId="{0D684D40-C06E-4C3D-8A65-8914EDF1148E}" type="presParOf" srcId="{9A7B2242-604B-4B50-A7B5-0B4E37C9E1FA}" destId="{157FE9F1-887A-4847-A393-7760427595B0}" srcOrd="1" destOrd="0" presId="urn:microsoft.com/office/officeart/2005/8/layout/list1"/>
    <dgm:cxn modelId="{44C8C580-FA4A-4289-B225-15C3F0DCCB2D}" type="presParOf" srcId="{274FA3FC-4B4F-491C-8423-23B810CA38EF}" destId="{5991B9B1-D4F1-4D01-91BB-14D20531A7DC}" srcOrd="29" destOrd="0" presId="urn:microsoft.com/office/officeart/2005/8/layout/list1"/>
    <dgm:cxn modelId="{A8F600BD-B417-4F22-A742-43E40966CF2D}" type="presParOf" srcId="{274FA3FC-4B4F-491C-8423-23B810CA38EF}" destId="{DF2C60DC-83C7-4D37-99A2-4ED892EF1661}" srcOrd="3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557C96-04C2-47D7-B198-36D70CC3A219}">
      <dsp:nvSpPr>
        <dsp:cNvPr id="0" name=""/>
        <dsp:cNvSpPr/>
      </dsp:nvSpPr>
      <dsp:spPr>
        <a:xfrm>
          <a:off x="0" y="366357"/>
          <a:ext cx="5794375"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CF57723A-53D4-4B54-9469-FBE9DFA6E015}">
      <dsp:nvSpPr>
        <dsp:cNvPr id="0" name=""/>
        <dsp:cNvSpPr/>
      </dsp:nvSpPr>
      <dsp:spPr>
        <a:xfrm>
          <a:off x="289718" y="115437"/>
          <a:ext cx="4056062" cy="50184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3310" tIns="0" rIns="153310" bIns="0" numCol="1" spcCol="1270" anchor="ctr" anchorCtr="0">
          <a:noAutofit/>
        </a:bodyPr>
        <a:lstStyle/>
        <a:p>
          <a:pPr lvl="0" algn="l" defTabSz="755650">
            <a:lnSpc>
              <a:spcPct val="90000"/>
            </a:lnSpc>
            <a:spcBef>
              <a:spcPct val="0"/>
            </a:spcBef>
            <a:spcAft>
              <a:spcPct val="35000"/>
            </a:spcAft>
          </a:pPr>
          <a:r>
            <a:rPr lang="en-US" sz="1700" b="1" kern="1200" dirty="0">
              <a:solidFill>
                <a:srgbClr val="000000"/>
              </a:solidFill>
              <a:latin typeface="Franklin Gothic Book" panose="020F0502020204030204"/>
              <a:ea typeface="+mn-ea"/>
              <a:cs typeface="+mn-cs"/>
            </a:rPr>
            <a:t>PROBLEM STATEMENT</a:t>
          </a:r>
        </a:p>
      </dsp:txBody>
      <dsp:txXfrm>
        <a:off x="314216" y="139935"/>
        <a:ext cx="4007066" cy="452844"/>
      </dsp:txXfrm>
    </dsp:sp>
    <dsp:sp modelId="{12B8966E-B406-4812-9A2B-3D6973FAC822}">
      <dsp:nvSpPr>
        <dsp:cNvPr id="0" name=""/>
        <dsp:cNvSpPr/>
      </dsp:nvSpPr>
      <dsp:spPr>
        <a:xfrm>
          <a:off x="0" y="1137477"/>
          <a:ext cx="5794375"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07E75FDC-AAED-4633-961A-A0A07768D806}">
      <dsp:nvSpPr>
        <dsp:cNvPr id="0" name=""/>
        <dsp:cNvSpPr/>
      </dsp:nvSpPr>
      <dsp:spPr>
        <a:xfrm>
          <a:off x="289718" y="886557"/>
          <a:ext cx="4056062" cy="50184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3310" tIns="0" rIns="153310" bIns="0" numCol="1" spcCol="1270" anchor="ctr" anchorCtr="0">
          <a:noAutofit/>
        </a:bodyPr>
        <a:lstStyle/>
        <a:p>
          <a:pPr marL="0" lvl="0" indent="0" algn="l" defTabSz="755650">
            <a:lnSpc>
              <a:spcPct val="90000"/>
            </a:lnSpc>
            <a:spcBef>
              <a:spcPct val="0"/>
            </a:spcBef>
            <a:spcAft>
              <a:spcPct val="35000"/>
            </a:spcAft>
            <a:buNone/>
          </a:pPr>
          <a:r>
            <a:rPr lang="en-US" sz="1700" b="1" kern="1200" dirty="0">
              <a:solidFill>
                <a:srgbClr val="000000"/>
              </a:solidFill>
              <a:latin typeface="Franklin Gothic Book" panose="020F0502020204030204"/>
              <a:ea typeface="+mn-ea"/>
              <a:cs typeface="+mn-cs"/>
            </a:rPr>
            <a:t>DATA </a:t>
          </a:r>
          <a:r>
            <a:rPr lang="en-US" sz="1700" b="1" kern="1200" dirty="0" smtClean="0">
              <a:solidFill>
                <a:srgbClr val="000000"/>
              </a:solidFill>
              <a:latin typeface="Franklin Gothic Book" panose="020F0502020204030204"/>
              <a:ea typeface="+mn-ea"/>
              <a:cs typeface="+mn-cs"/>
            </a:rPr>
            <a:t>COLLECTION</a:t>
          </a:r>
          <a:endParaRPr lang="hi-IN" sz="1700" b="1" kern="1200" dirty="0">
            <a:solidFill>
              <a:srgbClr val="000000"/>
            </a:solidFill>
            <a:latin typeface="Franklin Gothic Book" panose="020F0502020204030204"/>
            <a:ea typeface="+mn-ea"/>
            <a:cs typeface="+mn-cs"/>
          </a:endParaRPr>
        </a:p>
      </dsp:txBody>
      <dsp:txXfrm>
        <a:off x="314216" y="911055"/>
        <a:ext cx="4007066" cy="452844"/>
      </dsp:txXfrm>
    </dsp:sp>
    <dsp:sp modelId="{A3023D5E-A101-45AA-AFD4-14B55B63EB56}">
      <dsp:nvSpPr>
        <dsp:cNvPr id="0" name=""/>
        <dsp:cNvSpPr/>
      </dsp:nvSpPr>
      <dsp:spPr>
        <a:xfrm>
          <a:off x="0" y="1908597"/>
          <a:ext cx="5794375"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FE24C832-9AE8-4370-8373-38300904FD67}">
      <dsp:nvSpPr>
        <dsp:cNvPr id="0" name=""/>
        <dsp:cNvSpPr/>
      </dsp:nvSpPr>
      <dsp:spPr>
        <a:xfrm>
          <a:off x="289718" y="1657677"/>
          <a:ext cx="4056062" cy="50184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3310" tIns="0" rIns="153310" bIns="0" numCol="1" spcCol="1270" anchor="ctr" anchorCtr="0">
          <a:noAutofit/>
        </a:bodyPr>
        <a:lstStyle/>
        <a:p>
          <a:pPr lvl="0" algn="l" defTabSz="800100">
            <a:lnSpc>
              <a:spcPct val="90000"/>
            </a:lnSpc>
            <a:spcBef>
              <a:spcPct val="0"/>
            </a:spcBef>
            <a:spcAft>
              <a:spcPct val="35000"/>
            </a:spcAft>
          </a:pPr>
          <a:r>
            <a:rPr lang="en-US" sz="1800" b="1" kern="1200" dirty="0" smtClean="0">
              <a:solidFill>
                <a:schemeClr val="tx1">
                  <a:lumMod val="95000"/>
                  <a:lumOff val="5000"/>
                </a:schemeClr>
              </a:solidFill>
            </a:rPr>
            <a:t>DATA PRE-PROCESSING</a:t>
          </a:r>
          <a:endParaRPr lang="en-US" sz="1800" b="1" kern="1200" dirty="0">
            <a:solidFill>
              <a:schemeClr val="tx1">
                <a:lumMod val="95000"/>
                <a:lumOff val="5000"/>
              </a:schemeClr>
            </a:solidFill>
          </a:endParaRPr>
        </a:p>
      </dsp:txBody>
      <dsp:txXfrm>
        <a:off x="314216" y="1682175"/>
        <a:ext cx="4007066" cy="452844"/>
      </dsp:txXfrm>
    </dsp:sp>
    <dsp:sp modelId="{AEF6A494-DD61-4868-A47B-F49380B00776}">
      <dsp:nvSpPr>
        <dsp:cNvPr id="0" name=""/>
        <dsp:cNvSpPr/>
      </dsp:nvSpPr>
      <dsp:spPr>
        <a:xfrm>
          <a:off x="0" y="2679717"/>
          <a:ext cx="5794375"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EE6EE909-02C2-4389-81B9-C88DB6A20533}">
      <dsp:nvSpPr>
        <dsp:cNvPr id="0" name=""/>
        <dsp:cNvSpPr/>
      </dsp:nvSpPr>
      <dsp:spPr>
        <a:xfrm>
          <a:off x="289718" y="2428797"/>
          <a:ext cx="4056062" cy="50184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3310" tIns="0" rIns="153310" bIns="0" numCol="1" spcCol="1270" anchor="ctr" anchorCtr="0">
          <a:noAutofit/>
        </a:bodyPr>
        <a:lstStyle/>
        <a:p>
          <a:pPr lvl="0" algn="l" defTabSz="755650">
            <a:lnSpc>
              <a:spcPct val="90000"/>
            </a:lnSpc>
            <a:spcBef>
              <a:spcPct val="0"/>
            </a:spcBef>
            <a:spcAft>
              <a:spcPct val="35000"/>
            </a:spcAft>
          </a:pPr>
          <a:r>
            <a:rPr lang="en-US" sz="1700" b="1" kern="1200" dirty="0">
              <a:solidFill>
                <a:schemeClr val="tx1"/>
              </a:solidFill>
            </a:rPr>
            <a:t>EDA </a:t>
          </a:r>
          <a:endParaRPr lang="hi-IN" sz="1700" b="1" kern="1200" dirty="0">
            <a:solidFill>
              <a:schemeClr val="tx1"/>
            </a:solidFill>
          </a:endParaRPr>
        </a:p>
      </dsp:txBody>
      <dsp:txXfrm>
        <a:off x="314216" y="2453295"/>
        <a:ext cx="4007066" cy="452844"/>
      </dsp:txXfrm>
    </dsp:sp>
    <dsp:sp modelId="{8C0182CA-CBA4-4736-B4A2-45CB51D9264E}">
      <dsp:nvSpPr>
        <dsp:cNvPr id="0" name=""/>
        <dsp:cNvSpPr/>
      </dsp:nvSpPr>
      <dsp:spPr>
        <a:xfrm>
          <a:off x="0" y="3450837"/>
          <a:ext cx="5794375"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09D0E4F3-6469-42A5-8156-7206682F41BA}">
      <dsp:nvSpPr>
        <dsp:cNvPr id="0" name=""/>
        <dsp:cNvSpPr/>
      </dsp:nvSpPr>
      <dsp:spPr>
        <a:xfrm>
          <a:off x="289718" y="3199917"/>
          <a:ext cx="4056062" cy="50184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3310" tIns="0" rIns="153310" bIns="0" numCol="1" spcCol="1270" anchor="ctr" anchorCtr="0">
          <a:noAutofit/>
        </a:bodyPr>
        <a:lstStyle/>
        <a:p>
          <a:pPr lvl="0" algn="l" defTabSz="755650">
            <a:lnSpc>
              <a:spcPct val="90000"/>
            </a:lnSpc>
            <a:spcBef>
              <a:spcPct val="0"/>
            </a:spcBef>
            <a:spcAft>
              <a:spcPct val="35000"/>
            </a:spcAft>
          </a:pPr>
          <a:r>
            <a:rPr lang="en-US" sz="1700" b="1" kern="1200" dirty="0">
              <a:solidFill>
                <a:schemeClr val="tx1"/>
              </a:solidFill>
            </a:rPr>
            <a:t>MODEL BUILDING </a:t>
          </a:r>
          <a:endParaRPr lang="hi-IN" sz="1700" b="1" kern="1200" dirty="0">
            <a:solidFill>
              <a:schemeClr val="tx1"/>
            </a:solidFill>
          </a:endParaRPr>
        </a:p>
      </dsp:txBody>
      <dsp:txXfrm>
        <a:off x="314216" y="3224415"/>
        <a:ext cx="4007066" cy="452844"/>
      </dsp:txXfrm>
    </dsp:sp>
    <dsp:sp modelId="{D9341F34-6BD4-4836-A23B-58803317ED98}">
      <dsp:nvSpPr>
        <dsp:cNvPr id="0" name=""/>
        <dsp:cNvSpPr/>
      </dsp:nvSpPr>
      <dsp:spPr>
        <a:xfrm>
          <a:off x="0" y="4221957"/>
          <a:ext cx="5794375"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E31BEF61-7845-4BC6-AE3D-9303A1DCA409}">
      <dsp:nvSpPr>
        <dsp:cNvPr id="0" name=""/>
        <dsp:cNvSpPr/>
      </dsp:nvSpPr>
      <dsp:spPr>
        <a:xfrm>
          <a:off x="289718" y="3971037"/>
          <a:ext cx="4056062" cy="50184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3310" tIns="0" rIns="153310" bIns="0" numCol="1" spcCol="1270" anchor="ctr" anchorCtr="0">
          <a:noAutofit/>
        </a:bodyPr>
        <a:lstStyle/>
        <a:p>
          <a:pPr lvl="0" algn="l" defTabSz="755650">
            <a:lnSpc>
              <a:spcPct val="90000"/>
            </a:lnSpc>
            <a:spcBef>
              <a:spcPct val="0"/>
            </a:spcBef>
            <a:spcAft>
              <a:spcPct val="35000"/>
            </a:spcAft>
          </a:pPr>
          <a:r>
            <a:rPr lang="en-US" sz="1700" b="1" kern="1200" dirty="0" smtClean="0">
              <a:solidFill>
                <a:schemeClr val="tx1"/>
              </a:solidFill>
            </a:rPr>
            <a:t>EVALUATION	</a:t>
          </a:r>
          <a:endParaRPr lang="hi-IN" sz="1700" b="1" kern="1200" dirty="0">
            <a:solidFill>
              <a:schemeClr val="tx1"/>
            </a:solidFill>
          </a:endParaRPr>
        </a:p>
      </dsp:txBody>
      <dsp:txXfrm>
        <a:off x="314216" y="3995535"/>
        <a:ext cx="4007066" cy="452844"/>
      </dsp:txXfrm>
    </dsp:sp>
    <dsp:sp modelId="{A2986848-931B-4B6D-A115-9C51665AF9F2}">
      <dsp:nvSpPr>
        <dsp:cNvPr id="0" name=""/>
        <dsp:cNvSpPr/>
      </dsp:nvSpPr>
      <dsp:spPr>
        <a:xfrm>
          <a:off x="0" y="4993077"/>
          <a:ext cx="5794375"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00A73660-9AE0-4D67-A894-4465684D8EF8}">
      <dsp:nvSpPr>
        <dsp:cNvPr id="0" name=""/>
        <dsp:cNvSpPr/>
      </dsp:nvSpPr>
      <dsp:spPr>
        <a:xfrm>
          <a:off x="289718" y="4742157"/>
          <a:ext cx="4056062" cy="50184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3310" tIns="0" rIns="153310" bIns="0" numCol="1" spcCol="1270" anchor="ctr" anchorCtr="0">
          <a:noAutofit/>
        </a:bodyPr>
        <a:lstStyle/>
        <a:p>
          <a:pPr lvl="0" algn="l" defTabSz="755650">
            <a:lnSpc>
              <a:spcPct val="90000"/>
            </a:lnSpc>
            <a:spcBef>
              <a:spcPct val="0"/>
            </a:spcBef>
            <a:spcAft>
              <a:spcPct val="35000"/>
            </a:spcAft>
          </a:pPr>
          <a:r>
            <a:rPr lang="en-US" sz="1700" b="1" kern="1200" smtClean="0">
              <a:solidFill>
                <a:schemeClr val="tx1"/>
              </a:solidFill>
            </a:rPr>
            <a:t>FINALIZING THE MODEL</a:t>
          </a:r>
          <a:endParaRPr lang="hi-IN" sz="1700" b="1" kern="1200" dirty="0">
            <a:solidFill>
              <a:schemeClr val="tx1"/>
            </a:solidFill>
          </a:endParaRPr>
        </a:p>
      </dsp:txBody>
      <dsp:txXfrm>
        <a:off x="314216" y="4766655"/>
        <a:ext cx="4007066" cy="452844"/>
      </dsp:txXfrm>
    </dsp:sp>
    <dsp:sp modelId="{DF2C60DC-83C7-4D37-99A2-4ED892EF1661}">
      <dsp:nvSpPr>
        <dsp:cNvPr id="0" name=""/>
        <dsp:cNvSpPr/>
      </dsp:nvSpPr>
      <dsp:spPr>
        <a:xfrm>
          <a:off x="0" y="5764197"/>
          <a:ext cx="5794375"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157FE9F1-887A-4847-A393-7760427595B0}">
      <dsp:nvSpPr>
        <dsp:cNvPr id="0" name=""/>
        <dsp:cNvSpPr/>
      </dsp:nvSpPr>
      <dsp:spPr>
        <a:xfrm>
          <a:off x="289718" y="5513277"/>
          <a:ext cx="4056062" cy="50184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3310" tIns="0" rIns="153310" bIns="0" numCol="1" spcCol="1270" anchor="ctr" anchorCtr="0">
          <a:noAutofit/>
        </a:bodyPr>
        <a:lstStyle/>
        <a:p>
          <a:pPr lvl="0" algn="l" defTabSz="755650">
            <a:lnSpc>
              <a:spcPct val="90000"/>
            </a:lnSpc>
            <a:spcBef>
              <a:spcPct val="0"/>
            </a:spcBef>
            <a:spcAft>
              <a:spcPct val="35000"/>
            </a:spcAft>
          </a:pPr>
          <a:r>
            <a:rPr lang="en-US" sz="1700" b="1" kern="1200" dirty="0">
              <a:solidFill>
                <a:schemeClr val="tx1"/>
              </a:solidFill>
            </a:rPr>
            <a:t>DEPLOYMENT </a:t>
          </a:r>
          <a:endParaRPr lang="hi-IN" sz="1700" b="1" kern="1200" dirty="0">
            <a:solidFill>
              <a:schemeClr val="tx1"/>
            </a:solidFill>
          </a:endParaRPr>
        </a:p>
      </dsp:txBody>
      <dsp:txXfrm>
        <a:off x="314216" y="5537775"/>
        <a:ext cx="4007066"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8/13/2021</a:t>
            </a:fld>
            <a:endParaRPr lang="en-US" dirty="0"/>
          </a:p>
        </p:txBody>
      </p:sp>
      <p:sp>
        <p:nvSpPr>
          <p:cNvPr id="5" name="Footer Placeholder 4">
            <a:extLst>
              <a:ext uri="{FF2B5EF4-FFF2-40B4-BE49-F238E27FC236}">
                <a16:creationId xmlns=""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8/13/2021</a:t>
            </a:fld>
            <a:endParaRPr lang="en-US" dirty="0"/>
          </a:p>
        </p:txBody>
      </p:sp>
      <p:sp>
        <p:nvSpPr>
          <p:cNvPr id="8" name="Footer Placeholder 7">
            <a:extLst>
              <a:ext uri="{FF2B5EF4-FFF2-40B4-BE49-F238E27FC236}">
                <a16:creationId xmlns=""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8/13/2021</a:t>
            </a:fld>
            <a:endParaRPr lang="en-US" dirty="0"/>
          </a:p>
        </p:txBody>
      </p:sp>
      <p:sp>
        <p:nvSpPr>
          <p:cNvPr id="8" name="Footer Placeholder 7">
            <a:extLst>
              <a:ext uri="{FF2B5EF4-FFF2-40B4-BE49-F238E27FC236}">
                <a16:creationId xmlns=""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8/13/2021</a:t>
            </a:fld>
            <a:endParaRPr lang="en-US" dirty="0"/>
          </a:p>
        </p:txBody>
      </p:sp>
      <p:sp>
        <p:nvSpPr>
          <p:cNvPr id="8" name="Footer Placeholder 7">
            <a:extLst>
              <a:ext uri="{FF2B5EF4-FFF2-40B4-BE49-F238E27FC236}">
                <a16:creationId xmlns=""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8/13/2021</a:t>
            </a:fld>
            <a:endParaRPr lang="en-US" dirty="0"/>
          </a:p>
        </p:txBody>
      </p:sp>
      <p:sp>
        <p:nvSpPr>
          <p:cNvPr id="8" name="Footer Placeholder 7">
            <a:extLst>
              <a:ext uri="{FF2B5EF4-FFF2-40B4-BE49-F238E27FC236}">
                <a16:creationId xmlns=""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8/13/2021</a:t>
            </a:fld>
            <a:endParaRPr lang="en-US" dirty="0"/>
          </a:p>
        </p:txBody>
      </p:sp>
      <p:sp>
        <p:nvSpPr>
          <p:cNvPr id="9" name="Footer Placeholder 8">
            <a:extLst>
              <a:ext uri="{FF2B5EF4-FFF2-40B4-BE49-F238E27FC236}">
                <a16:creationId xmlns=""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8/13/2021</a:t>
            </a:fld>
            <a:endParaRPr lang="en-US" dirty="0"/>
          </a:p>
        </p:txBody>
      </p:sp>
      <p:sp>
        <p:nvSpPr>
          <p:cNvPr id="11" name="Footer Placeholder 10">
            <a:extLst>
              <a:ext uri="{FF2B5EF4-FFF2-40B4-BE49-F238E27FC236}">
                <a16:creationId xmlns=""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8/13/2021</a:t>
            </a:fld>
            <a:endParaRPr lang="en-US" dirty="0"/>
          </a:p>
        </p:txBody>
      </p:sp>
      <p:sp>
        <p:nvSpPr>
          <p:cNvPr id="7" name="Footer Placeholder 6">
            <a:extLst>
              <a:ext uri="{FF2B5EF4-FFF2-40B4-BE49-F238E27FC236}">
                <a16:creationId xmlns=""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8/13/2021</a:t>
            </a:fld>
            <a:endParaRPr lang="en-US" dirty="0"/>
          </a:p>
        </p:txBody>
      </p:sp>
      <p:sp>
        <p:nvSpPr>
          <p:cNvPr id="3" name="Footer Placeholder 2">
            <a:extLst>
              <a:ext uri="{FF2B5EF4-FFF2-40B4-BE49-F238E27FC236}">
                <a16:creationId xmlns=""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8/13/2021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8/13/2021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8/13/2021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 xmlns:a16="http://schemas.microsoft.com/office/drawing/2014/main" id="{A9286AD2-18A9-4868-A4E3-7A2097A2081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building, sitting, bench, side&#10;&#10;Description automatically generated">
            <a:extLst>
              <a:ext uri="{FF2B5EF4-FFF2-40B4-BE49-F238E27FC236}">
                <a16:creationId xmlns="" xmlns:a16="http://schemas.microsoft.com/office/drawing/2014/main" id="{282CF6DD-7FE8-4063-9551-1B7BBCE92AB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 xmlns:a16="http://schemas.microsoft.com/office/drawing/2014/main" id="{E7A7CD63-7EC3-44F3-95D0-595C4019FF2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10;&#10;Description automatically generated">
            <a:extLst>
              <a:ext uri="{FF2B5EF4-FFF2-40B4-BE49-F238E27FC236}">
                <a16:creationId xmlns="" xmlns:a16="http://schemas.microsoft.com/office/drawing/2014/main" id="{9DDC67F3-6AD1-4A06-8327-52EB2193F595}"/>
              </a:ext>
            </a:extLst>
          </p:cNvPr>
          <p:cNvPicPr>
            <a:picLocks noChangeAspect="1"/>
          </p:cNvPicPr>
          <p:nvPr/>
        </p:nvPicPr>
        <p:blipFill rotWithShape="1">
          <a:blip r:embed="rId3">
            <a:extLst>
              <a:ext uri="{28A0092B-C50C-407E-A947-70E740481C1C}">
                <a14:useLocalDpi xmlns:a14="http://schemas.microsoft.com/office/drawing/2010/main" val="0"/>
              </a:ext>
            </a:extLst>
          </a:blip>
          <a:srcRect l="8505" t="14526" r="8247" b="15642"/>
          <a:stretch/>
        </p:blipFill>
        <p:spPr>
          <a:xfrm>
            <a:off x="6875370" y="1160324"/>
            <a:ext cx="3076575" cy="1190625"/>
          </a:xfrm>
          <a:prstGeom prst="rect">
            <a:avLst/>
          </a:prstGeom>
        </p:spPr>
      </p:pic>
      <p:sp>
        <p:nvSpPr>
          <p:cNvPr id="11" name="TextBox 10">
            <a:extLst>
              <a:ext uri="{FF2B5EF4-FFF2-40B4-BE49-F238E27FC236}">
                <a16:creationId xmlns="" xmlns:a16="http://schemas.microsoft.com/office/drawing/2014/main" id="{379BB00D-4F08-4C7E-B1F3-40FB0068D022}"/>
              </a:ext>
            </a:extLst>
          </p:cNvPr>
          <p:cNvSpPr txBox="1"/>
          <p:nvPr/>
        </p:nvSpPr>
        <p:spPr>
          <a:xfrm>
            <a:off x="3400425" y="2614345"/>
            <a:ext cx="10325100" cy="461665"/>
          </a:xfrm>
          <a:prstGeom prst="rect">
            <a:avLst/>
          </a:prstGeom>
          <a:noFill/>
        </p:spPr>
        <p:txBody>
          <a:bodyPr wrap="square" rtlCol="0">
            <a:spAutoFit/>
          </a:bodyPr>
          <a:lstStyle/>
          <a:p>
            <a:pPr algn="ctr"/>
            <a:r>
              <a:rPr lang="en-US" sz="2400" b="1" dirty="0">
                <a:effectLst>
                  <a:outerShdw blurRad="38100" dist="38100" dir="2700000" algn="tl">
                    <a:srgbClr val="000000">
                      <a:alpha val="43137"/>
                    </a:srgbClr>
                  </a:outerShdw>
                </a:effectLst>
              </a:rPr>
              <a:t>PROJECT TITLE : </a:t>
            </a:r>
            <a:r>
              <a:rPr lang="en-US" sz="2400" b="1" dirty="0" smtClean="0">
                <a:effectLst>
                  <a:outerShdw blurRad="38100" dist="38100" dir="2700000" algn="tl">
                    <a:srgbClr val="000000">
                      <a:alpha val="43137"/>
                    </a:srgbClr>
                  </a:outerShdw>
                </a:effectLst>
              </a:rPr>
              <a:t>HOTEL</a:t>
            </a:r>
            <a:r>
              <a:rPr lang="en-US" sz="2400" b="1" dirty="0" smtClean="0">
                <a:solidFill>
                  <a:srgbClr val="FF0000"/>
                </a:solidFill>
                <a:effectLst>
                  <a:outerShdw blurRad="38100" dist="38100" dir="2700000" algn="tl">
                    <a:srgbClr val="000000">
                      <a:alpha val="43137"/>
                    </a:srgbClr>
                  </a:outerShdw>
                </a:effectLst>
              </a:rPr>
              <a:t> </a:t>
            </a:r>
            <a:r>
              <a:rPr lang="en-US" sz="2400" b="1" dirty="0">
                <a:effectLst>
                  <a:outerShdw blurRad="38100" dist="38100" dir="2700000" algn="tl">
                    <a:srgbClr val="000000">
                      <a:alpha val="43137"/>
                    </a:srgbClr>
                  </a:outerShdw>
                </a:effectLst>
              </a:rPr>
              <a:t>RATING CLASSIFICATION</a:t>
            </a:r>
            <a:endParaRPr lang="hi-IN" sz="2400" b="1" dirty="0">
              <a:effectLst>
                <a:outerShdw blurRad="38100" dist="38100" dir="2700000" algn="tl">
                  <a:srgbClr val="000000">
                    <a:alpha val="43137"/>
                  </a:srgbClr>
                </a:outerShdw>
              </a:effectLst>
            </a:endParaRPr>
          </a:p>
        </p:txBody>
      </p:sp>
      <p:sp>
        <p:nvSpPr>
          <p:cNvPr id="14" name="TextBox 13">
            <a:extLst>
              <a:ext uri="{FF2B5EF4-FFF2-40B4-BE49-F238E27FC236}">
                <a16:creationId xmlns="" xmlns:a16="http://schemas.microsoft.com/office/drawing/2014/main" id="{5A1E7F51-8EA9-41C6-AEE7-618B4E59979F}"/>
              </a:ext>
            </a:extLst>
          </p:cNvPr>
          <p:cNvSpPr txBox="1"/>
          <p:nvPr/>
        </p:nvSpPr>
        <p:spPr>
          <a:xfrm>
            <a:off x="5953125" y="3173612"/>
            <a:ext cx="5219700" cy="369332"/>
          </a:xfrm>
          <a:prstGeom prst="rect">
            <a:avLst/>
          </a:prstGeom>
          <a:noFill/>
        </p:spPr>
        <p:txBody>
          <a:bodyPr wrap="square" rtlCol="0">
            <a:spAutoFit/>
          </a:bodyPr>
          <a:lstStyle/>
          <a:p>
            <a:pPr algn="ctr"/>
            <a:r>
              <a:rPr lang="en-US" dirty="0">
                <a:effectLst>
                  <a:outerShdw blurRad="38100" dist="38100" dir="2700000" algn="tl">
                    <a:srgbClr val="000000">
                      <a:alpha val="43137"/>
                    </a:srgbClr>
                  </a:outerShdw>
                </a:effectLst>
              </a:rPr>
              <a:t>TEAM MENTOR : MR. PARTH </a:t>
            </a:r>
            <a:endParaRPr lang="hi-IN" dirty="0">
              <a:effectLst>
                <a:outerShdw blurRad="38100" dist="38100" dir="2700000" algn="tl">
                  <a:srgbClr val="000000">
                    <a:alpha val="43137"/>
                  </a:srgbClr>
                </a:outerShdw>
              </a:effectLst>
            </a:endParaRPr>
          </a:p>
        </p:txBody>
      </p:sp>
      <p:sp>
        <p:nvSpPr>
          <p:cNvPr id="15" name="TextBox 14">
            <a:extLst>
              <a:ext uri="{FF2B5EF4-FFF2-40B4-BE49-F238E27FC236}">
                <a16:creationId xmlns="" xmlns:a16="http://schemas.microsoft.com/office/drawing/2014/main" id="{879ABC73-399C-44D8-B479-64069303CBC7}"/>
              </a:ext>
            </a:extLst>
          </p:cNvPr>
          <p:cNvSpPr txBox="1"/>
          <p:nvPr/>
        </p:nvSpPr>
        <p:spPr>
          <a:xfrm>
            <a:off x="5953125" y="4041889"/>
            <a:ext cx="5219700" cy="400110"/>
          </a:xfrm>
          <a:prstGeom prst="rect">
            <a:avLst/>
          </a:prstGeom>
          <a:noFill/>
        </p:spPr>
        <p:txBody>
          <a:bodyPr wrap="square" rtlCol="0">
            <a:spAutoFit/>
          </a:bodyPr>
          <a:lstStyle/>
          <a:p>
            <a:pPr algn="ctr"/>
            <a:r>
              <a:rPr lang="en-US" sz="2000" b="1" dirty="0">
                <a:effectLst>
                  <a:outerShdw blurRad="38100" dist="38100" dir="2700000" algn="tl">
                    <a:srgbClr val="000000">
                      <a:alpha val="43137"/>
                    </a:srgbClr>
                  </a:outerShdw>
                </a:effectLst>
              </a:rPr>
              <a:t>PROJECT NAME AND NUMBER : TEAM 3 (P64)</a:t>
            </a:r>
            <a:endParaRPr lang="hi-IN" sz="2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43737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 xmlns:a16="http://schemas.microsoft.com/office/drawing/2014/main" id="{6765319A-20CD-4E5B-9D40-ACEEA7C79593}"/>
              </a:ext>
            </a:extLst>
          </p:cNvPr>
          <p:cNvCxnSpPr>
            <a:cxnSpLocks/>
          </p:cNvCxnSpPr>
          <p:nvPr/>
        </p:nvCxnSpPr>
        <p:spPr>
          <a:xfrm flipV="1">
            <a:off x="457200" y="733425"/>
            <a:ext cx="11115675" cy="1"/>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 xmlns:a16="http://schemas.microsoft.com/office/drawing/2014/main" id="{B9205A22-4386-4E06-8506-D24F77924073}"/>
              </a:ext>
            </a:extLst>
          </p:cNvPr>
          <p:cNvSpPr txBox="1"/>
          <p:nvPr/>
        </p:nvSpPr>
        <p:spPr>
          <a:xfrm>
            <a:off x="332468" y="835992"/>
            <a:ext cx="11240407" cy="1508105"/>
          </a:xfrm>
          <a:prstGeom prst="rect">
            <a:avLst/>
          </a:prstGeom>
          <a:solidFill>
            <a:schemeClr val="bg1"/>
          </a:solidFill>
        </p:spPr>
        <p:txBody>
          <a:bodyPr wrap="square" rtlCol="0">
            <a:spAutoFit/>
          </a:bodyPr>
          <a:lstStyle/>
          <a:p>
            <a:pPr algn="just"/>
            <a:r>
              <a:rPr lang="en-US" sz="2000" b="1" u="sng" dirty="0">
                <a:solidFill>
                  <a:schemeClr val="accent3">
                    <a:lumMod val="75000"/>
                  </a:schemeClr>
                </a:solidFill>
              </a:rPr>
              <a:t>WORD CLOUD :</a:t>
            </a:r>
          </a:p>
          <a:p>
            <a:r>
              <a:rPr lang="en-US" dirty="0"/>
              <a:t>Word cloud is a technique for </a:t>
            </a:r>
            <a:r>
              <a:rPr lang="en-US" dirty="0" smtClean="0"/>
              <a:t>visualizing </a:t>
            </a:r>
            <a:r>
              <a:rPr lang="en-US" dirty="0"/>
              <a:t>frequent words in a text where the size of the words represents their frequency.</a:t>
            </a:r>
          </a:p>
          <a:p>
            <a:r>
              <a:rPr lang="en-US" dirty="0"/>
              <a:t/>
            </a:r>
            <a:br>
              <a:rPr lang="en-US" dirty="0"/>
            </a:br>
            <a:endParaRPr lang="en-US" dirty="0"/>
          </a:p>
        </p:txBody>
      </p:sp>
      <p:pic>
        <p:nvPicPr>
          <p:cNvPr id="3" name="Picture 2"/>
          <p:cNvPicPr>
            <a:picLocks noChangeAspect="1"/>
          </p:cNvPicPr>
          <p:nvPr/>
        </p:nvPicPr>
        <p:blipFill rotWithShape="1">
          <a:blip r:embed="rId2"/>
          <a:srcRect l="17204" t="23164" r="22224" b="5407"/>
          <a:stretch/>
        </p:blipFill>
        <p:spPr>
          <a:xfrm>
            <a:off x="2670629" y="1599382"/>
            <a:ext cx="7184572" cy="4763253"/>
          </a:xfrm>
          <a:prstGeom prst="rect">
            <a:avLst/>
          </a:prstGeom>
        </p:spPr>
      </p:pic>
    </p:spTree>
    <p:extLst>
      <p:ext uri="{BB962C8B-B14F-4D97-AF65-F5344CB8AC3E}">
        <p14:creationId xmlns:p14="http://schemas.microsoft.com/office/powerpoint/2010/main" val="28638742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 xmlns:a16="http://schemas.microsoft.com/office/drawing/2014/main" id="{6765319A-20CD-4E5B-9D40-ACEEA7C79593}"/>
              </a:ext>
            </a:extLst>
          </p:cNvPr>
          <p:cNvCxnSpPr>
            <a:cxnSpLocks/>
          </p:cNvCxnSpPr>
          <p:nvPr/>
        </p:nvCxnSpPr>
        <p:spPr>
          <a:xfrm flipV="1">
            <a:off x="457200" y="733425"/>
            <a:ext cx="11115675" cy="1"/>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 xmlns:a16="http://schemas.microsoft.com/office/drawing/2014/main" id="{E1B4E218-DD91-4044-8D1F-8CC92DE10130}"/>
              </a:ext>
            </a:extLst>
          </p:cNvPr>
          <p:cNvSpPr txBox="1"/>
          <p:nvPr/>
        </p:nvSpPr>
        <p:spPr>
          <a:xfrm>
            <a:off x="390525" y="1069067"/>
            <a:ext cx="3078389" cy="707886"/>
          </a:xfrm>
          <a:prstGeom prst="rect">
            <a:avLst/>
          </a:prstGeom>
          <a:solidFill>
            <a:schemeClr val="bg1"/>
          </a:solidFill>
        </p:spPr>
        <p:txBody>
          <a:bodyPr wrap="square" rtlCol="0">
            <a:spAutoFit/>
          </a:bodyPr>
          <a:lstStyle/>
          <a:p>
            <a:pPr algn="ctr"/>
            <a:r>
              <a:rPr lang="en-US" sz="2000" b="1" u="sng" dirty="0">
                <a:solidFill>
                  <a:schemeClr val="accent3">
                    <a:lumMod val="75000"/>
                  </a:schemeClr>
                </a:solidFill>
              </a:rPr>
              <a:t>TERM FREQUENCY WIT</a:t>
            </a:r>
            <a:r>
              <a:rPr lang="en-US" sz="2000" b="1" u="sng" dirty="0" smtClean="0">
                <a:solidFill>
                  <a:schemeClr val="accent3">
                    <a:lumMod val="75000"/>
                  </a:schemeClr>
                </a:solidFill>
              </a:rPr>
              <a:t>H </a:t>
            </a:r>
          </a:p>
          <a:p>
            <a:pPr algn="ctr"/>
            <a:r>
              <a:rPr lang="en-US" sz="2000" b="1" u="sng" dirty="0" smtClean="0">
                <a:solidFill>
                  <a:schemeClr val="accent3">
                    <a:lumMod val="75000"/>
                  </a:schemeClr>
                </a:solidFill>
              </a:rPr>
              <a:t>COUNT VECTORIZER</a:t>
            </a:r>
            <a:endParaRPr lang="en-US" sz="2000" b="1" u="sng" dirty="0"/>
          </a:p>
        </p:txBody>
      </p:sp>
      <p:pic>
        <p:nvPicPr>
          <p:cNvPr id="2" name="Picture 1"/>
          <p:cNvPicPr>
            <a:picLocks noChangeAspect="1"/>
          </p:cNvPicPr>
          <p:nvPr/>
        </p:nvPicPr>
        <p:blipFill rotWithShape="1">
          <a:blip r:embed="rId2"/>
          <a:srcRect l="16868" t="23164" r="46654" b="5208"/>
          <a:stretch/>
        </p:blipFill>
        <p:spPr>
          <a:xfrm>
            <a:off x="4296229" y="836840"/>
            <a:ext cx="5950855" cy="5560127"/>
          </a:xfrm>
          <a:prstGeom prst="rect">
            <a:avLst/>
          </a:prstGeom>
        </p:spPr>
      </p:pic>
      <p:sp>
        <p:nvSpPr>
          <p:cNvPr id="11" name="TextBox 10">
            <a:extLst>
              <a:ext uri="{FF2B5EF4-FFF2-40B4-BE49-F238E27FC236}">
                <a16:creationId xmlns="" xmlns:a16="http://schemas.microsoft.com/office/drawing/2014/main" id="{E1B4E218-DD91-4044-8D1F-8CC92DE10130}"/>
              </a:ext>
            </a:extLst>
          </p:cNvPr>
          <p:cNvSpPr txBox="1"/>
          <p:nvPr/>
        </p:nvSpPr>
        <p:spPr>
          <a:xfrm>
            <a:off x="426813" y="1947181"/>
            <a:ext cx="3433989" cy="369332"/>
          </a:xfrm>
          <a:prstGeom prst="rect">
            <a:avLst/>
          </a:prstGeom>
          <a:solidFill>
            <a:schemeClr val="bg1"/>
          </a:solidFill>
        </p:spPr>
        <p:txBody>
          <a:bodyPr wrap="square" rtlCol="0">
            <a:spAutoFit/>
          </a:bodyPr>
          <a:lstStyle/>
          <a:p>
            <a:pPr algn="ctr"/>
            <a:r>
              <a:rPr lang="en-US" dirty="0"/>
              <a:t>Bar graph for frequent bi-grams</a:t>
            </a:r>
          </a:p>
        </p:txBody>
      </p:sp>
    </p:spTree>
    <p:extLst>
      <p:ext uri="{BB962C8B-B14F-4D97-AF65-F5344CB8AC3E}">
        <p14:creationId xmlns:p14="http://schemas.microsoft.com/office/powerpoint/2010/main" val="5809035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 xmlns:a16="http://schemas.microsoft.com/office/drawing/2014/main" id="{6765319A-20CD-4E5B-9D40-ACEEA7C79593}"/>
              </a:ext>
            </a:extLst>
          </p:cNvPr>
          <p:cNvCxnSpPr>
            <a:cxnSpLocks/>
          </p:cNvCxnSpPr>
          <p:nvPr/>
        </p:nvCxnSpPr>
        <p:spPr>
          <a:xfrm flipV="1">
            <a:off x="457200" y="733425"/>
            <a:ext cx="11115675" cy="1"/>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 xmlns:a16="http://schemas.microsoft.com/office/drawing/2014/main" id="{29F84B3D-3C71-4DC9-91E5-F1B76C0B4CCA}"/>
              </a:ext>
            </a:extLst>
          </p:cNvPr>
          <p:cNvSpPr txBox="1"/>
          <p:nvPr/>
        </p:nvSpPr>
        <p:spPr>
          <a:xfrm>
            <a:off x="271462" y="967175"/>
            <a:ext cx="5743575" cy="400110"/>
          </a:xfrm>
          <a:prstGeom prst="rect">
            <a:avLst/>
          </a:prstGeom>
          <a:solidFill>
            <a:schemeClr val="bg1"/>
          </a:solidFill>
        </p:spPr>
        <p:txBody>
          <a:bodyPr wrap="square" rtlCol="0">
            <a:spAutoFit/>
          </a:bodyPr>
          <a:lstStyle/>
          <a:p>
            <a:pPr algn="just"/>
            <a:r>
              <a:rPr lang="en-US" sz="2000" b="1" u="sng" dirty="0" smtClean="0">
                <a:solidFill>
                  <a:schemeClr val="accent3">
                    <a:lumMod val="75000"/>
                  </a:schemeClr>
                </a:solidFill>
              </a:rPr>
              <a:t>HANDLING </a:t>
            </a:r>
            <a:r>
              <a:rPr lang="en-US" sz="2000" b="1" u="sng" dirty="0">
                <a:solidFill>
                  <a:schemeClr val="accent3">
                    <a:lumMod val="75000"/>
                  </a:schemeClr>
                </a:solidFill>
              </a:rPr>
              <a:t>IMBALANCE DATA SET </a:t>
            </a:r>
            <a:r>
              <a:rPr lang="en-US" sz="2000" b="1" u="sng" dirty="0" smtClean="0">
                <a:solidFill>
                  <a:schemeClr val="accent3">
                    <a:lumMod val="75000"/>
                  </a:schemeClr>
                </a:solidFill>
              </a:rPr>
              <a:t>USING SMOTE :</a:t>
            </a:r>
            <a:endParaRPr lang="en-US" sz="2000" b="1" u="sng" dirty="0">
              <a:solidFill>
                <a:schemeClr val="accent3">
                  <a:lumMod val="75000"/>
                </a:schemeClr>
              </a:solidFill>
            </a:endParaRPr>
          </a:p>
        </p:txBody>
      </p:sp>
      <p:pic>
        <p:nvPicPr>
          <p:cNvPr id="2" name="Picture 1"/>
          <p:cNvPicPr>
            <a:picLocks noChangeAspect="1"/>
          </p:cNvPicPr>
          <p:nvPr/>
        </p:nvPicPr>
        <p:blipFill rotWithShape="1">
          <a:blip r:embed="rId2"/>
          <a:srcRect l="16423" t="40030" r="53346" b="24256"/>
          <a:stretch/>
        </p:blipFill>
        <p:spPr>
          <a:xfrm>
            <a:off x="57955" y="3389798"/>
            <a:ext cx="4397829" cy="2921069"/>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7177" t="40360" r="53757" b="24722"/>
          <a:stretch/>
        </p:blipFill>
        <p:spPr>
          <a:xfrm>
            <a:off x="6542467" y="3375166"/>
            <a:ext cx="4327301" cy="2935702"/>
          </a:xfrm>
          <a:prstGeom prst="rect">
            <a:avLst/>
          </a:prstGeom>
        </p:spPr>
      </p:pic>
      <p:sp>
        <p:nvSpPr>
          <p:cNvPr id="7" name="Right Arrow 6"/>
          <p:cNvSpPr/>
          <p:nvPr/>
        </p:nvSpPr>
        <p:spPr>
          <a:xfrm>
            <a:off x="4585482" y="4146996"/>
            <a:ext cx="1693270" cy="10897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53739" y="4442788"/>
            <a:ext cx="2253803" cy="461665"/>
          </a:xfrm>
          <a:prstGeom prst="rect">
            <a:avLst/>
          </a:prstGeom>
          <a:noFill/>
        </p:spPr>
        <p:txBody>
          <a:bodyPr wrap="square" rtlCol="0">
            <a:spAutoFit/>
          </a:bodyPr>
          <a:lstStyle/>
          <a:p>
            <a:pPr algn="ctr"/>
            <a:r>
              <a:rPr lang="en-US" sz="2400" b="1" dirty="0" smtClean="0"/>
              <a:t>SMOTE</a:t>
            </a:r>
            <a:endParaRPr lang="en-US" sz="2400" b="1" dirty="0"/>
          </a:p>
        </p:txBody>
      </p:sp>
      <p:sp>
        <p:nvSpPr>
          <p:cNvPr id="9" name="TextBox 8"/>
          <p:cNvSpPr txBox="1"/>
          <p:nvPr/>
        </p:nvSpPr>
        <p:spPr>
          <a:xfrm>
            <a:off x="631065" y="1545464"/>
            <a:ext cx="9182636" cy="1646605"/>
          </a:xfrm>
          <a:prstGeom prst="rect">
            <a:avLst/>
          </a:prstGeom>
          <a:noFill/>
        </p:spPr>
        <p:txBody>
          <a:bodyPr wrap="square" rtlCol="0">
            <a:spAutoFit/>
          </a:bodyPr>
          <a:lstStyle/>
          <a:p>
            <a:pPr marL="285750" indent="-285750" fontAlgn="base">
              <a:buFont typeface="Arial" panose="020B0604020202020204" pitchFamily="34" charset="0"/>
              <a:buChar char="•"/>
            </a:pPr>
            <a:r>
              <a:rPr lang="en-US" dirty="0"/>
              <a:t>Imbalanced datasets are a special case for classification problem where the class distribution is not uniform among the classes. Typically, they are composed by two classes: The </a:t>
            </a:r>
            <a:r>
              <a:rPr lang="en-US" dirty="0" smtClean="0"/>
              <a:t>majority </a:t>
            </a:r>
            <a:r>
              <a:rPr lang="en-US" dirty="0"/>
              <a:t>class and the </a:t>
            </a:r>
            <a:r>
              <a:rPr lang="en-US" dirty="0" smtClean="0"/>
              <a:t>minority class.</a:t>
            </a:r>
          </a:p>
          <a:p>
            <a:pPr marL="285750" indent="-285750" fontAlgn="base">
              <a:buFont typeface="Arial" panose="020B0604020202020204" pitchFamily="34" charset="0"/>
              <a:buChar char="•"/>
            </a:pPr>
            <a:endParaRPr lang="en-US" sz="1100" dirty="0"/>
          </a:p>
          <a:p>
            <a:pPr marL="285750" indent="-285750" fontAlgn="base">
              <a:buFont typeface="Arial" panose="020B0604020202020204" pitchFamily="34" charset="0"/>
              <a:buChar char="•"/>
            </a:pPr>
            <a:r>
              <a:rPr lang="en-US" dirty="0"/>
              <a:t>In SMOTE (Synthetic Minority Oversampling Technique) we synthesize elements for the minority class, in the vicinity of already existing elements.</a:t>
            </a:r>
          </a:p>
        </p:txBody>
      </p:sp>
    </p:spTree>
    <p:extLst>
      <p:ext uri="{BB962C8B-B14F-4D97-AF65-F5344CB8AC3E}">
        <p14:creationId xmlns:p14="http://schemas.microsoft.com/office/powerpoint/2010/main" val="18045673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 xmlns:a16="http://schemas.microsoft.com/office/drawing/2014/main" id="{6765319A-20CD-4E5B-9D40-ACEEA7C79593}"/>
              </a:ext>
            </a:extLst>
          </p:cNvPr>
          <p:cNvCxnSpPr>
            <a:cxnSpLocks/>
          </p:cNvCxnSpPr>
          <p:nvPr/>
        </p:nvCxnSpPr>
        <p:spPr>
          <a:xfrm flipV="1">
            <a:off x="457200" y="733425"/>
            <a:ext cx="11115675" cy="1"/>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 xmlns:a16="http://schemas.microsoft.com/office/drawing/2014/main" id="{48949984-9352-45C4-89A7-AE6771C7A5FC}"/>
              </a:ext>
            </a:extLst>
          </p:cNvPr>
          <p:cNvSpPr txBox="1"/>
          <p:nvPr/>
        </p:nvSpPr>
        <p:spPr>
          <a:xfrm>
            <a:off x="390525" y="951658"/>
            <a:ext cx="11182350" cy="1231106"/>
          </a:xfrm>
          <a:prstGeom prst="rect">
            <a:avLst/>
          </a:prstGeom>
          <a:solidFill>
            <a:schemeClr val="bg1"/>
          </a:solidFill>
        </p:spPr>
        <p:txBody>
          <a:bodyPr wrap="square" rtlCol="0">
            <a:spAutoFit/>
          </a:bodyPr>
          <a:lstStyle/>
          <a:p>
            <a:pPr algn="just"/>
            <a:r>
              <a:rPr lang="en-US" sz="2000" b="1" u="sng" dirty="0">
                <a:solidFill>
                  <a:schemeClr val="accent3">
                    <a:lumMod val="75000"/>
                  </a:schemeClr>
                </a:solidFill>
              </a:rPr>
              <a:t>SPLIT INTO TRAIN AND TEST :</a:t>
            </a:r>
          </a:p>
          <a:p>
            <a:pPr algn="just">
              <a:lnSpc>
                <a:spcPct val="150000"/>
              </a:lnSpc>
            </a:pPr>
            <a:r>
              <a:rPr lang="en-US" dirty="0" smtClean="0"/>
              <a:t>The </a:t>
            </a:r>
            <a:r>
              <a:rPr lang="en-US" dirty="0"/>
              <a:t>train-test split procedure is used to estimate the performance of machine learning algorithms when they are used to make predictions on data not used to train the model.</a:t>
            </a:r>
          </a:p>
        </p:txBody>
      </p:sp>
      <p:sp>
        <p:nvSpPr>
          <p:cNvPr id="2" name="TextBox 1"/>
          <p:cNvSpPr txBox="1"/>
          <p:nvPr/>
        </p:nvSpPr>
        <p:spPr>
          <a:xfrm>
            <a:off x="495833" y="2237928"/>
            <a:ext cx="9955368" cy="984885"/>
          </a:xfrm>
          <a:prstGeom prst="rect">
            <a:avLst/>
          </a:prstGeom>
          <a:noFill/>
        </p:spPr>
        <p:txBody>
          <a:bodyPr wrap="square" rtlCol="0">
            <a:spAutoFit/>
          </a:bodyPr>
          <a:lstStyle/>
          <a:p>
            <a:r>
              <a:rPr lang="en-US" sz="2000" b="1" u="sng" dirty="0" smtClean="0">
                <a:solidFill>
                  <a:schemeClr val="accent3">
                    <a:lumMod val="75000"/>
                  </a:schemeClr>
                </a:solidFill>
              </a:rPr>
              <a:t>TF-IDF :</a:t>
            </a:r>
          </a:p>
          <a:p>
            <a:r>
              <a:rPr lang="en-US" dirty="0" smtClean="0"/>
              <a:t>Transforms </a:t>
            </a:r>
            <a:r>
              <a:rPr lang="en-US" dirty="0"/>
              <a:t>text to feature vectors that can be used as input to estimator</a:t>
            </a:r>
            <a:r>
              <a:rPr lang="en-US" sz="2000" dirty="0"/>
              <a:t>.</a:t>
            </a:r>
            <a:endParaRPr lang="en-US" sz="2000" b="1" u="sng" dirty="0">
              <a:solidFill>
                <a:schemeClr val="accent3">
                  <a:lumMod val="75000"/>
                </a:schemeClr>
              </a:solidFill>
            </a:endParaRP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6477" t="40178" r="21679" b="13514"/>
          <a:stretch/>
        </p:blipFill>
        <p:spPr>
          <a:xfrm>
            <a:off x="1275009" y="2913717"/>
            <a:ext cx="8255359" cy="3486736"/>
          </a:xfrm>
          <a:prstGeom prst="rect">
            <a:avLst/>
          </a:prstGeom>
        </p:spPr>
      </p:pic>
    </p:spTree>
    <p:extLst>
      <p:ext uri="{BB962C8B-B14F-4D97-AF65-F5344CB8AC3E}">
        <p14:creationId xmlns:p14="http://schemas.microsoft.com/office/powerpoint/2010/main" val="14578930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 xmlns:a16="http://schemas.microsoft.com/office/drawing/2014/main" id="{6765319A-20CD-4E5B-9D40-ACEEA7C79593}"/>
              </a:ext>
            </a:extLst>
          </p:cNvPr>
          <p:cNvCxnSpPr>
            <a:cxnSpLocks/>
          </p:cNvCxnSpPr>
          <p:nvPr/>
        </p:nvCxnSpPr>
        <p:spPr>
          <a:xfrm flipV="1">
            <a:off x="457200" y="733425"/>
            <a:ext cx="11115675" cy="1"/>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 xmlns:a16="http://schemas.microsoft.com/office/drawing/2014/main" id="{D513DD4E-0F19-4584-B27E-EA34FC97DC39}"/>
              </a:ext>
            </a:extLst>
          </p:cNvPr>
          <p:cNvSpPr txBox="1"/>
          <p:nvPr/>
        </p:nvSpPr>
        <p:spPr>
          <a:xfrm>
            <a:off x="552990" y="915222"/>
            <a:ext cx="9866022" cy="1923604"/>
          </a:xfrm>
          <a:prstGeom prst="rect">
            <a:avLst/>
          </a:prstGeom>
          <a:solidFill>
            <a:schemeClr val="bg1"/>
          </a:solidFill>
        </p:spPr>
        <p:txBody>
          <a:bodyPr wrap="square" rtlCol="0">
            <a:spAutoFit/>
          </a:bodyPr>
          <a:lstStyle/>
          <a:p>
            <a:pPr algn="just"/>
            <a:r>
              <a:rPr lang="en-US" sz="2000" b="1" u="sng" dirty="0">
                <a:solidFill>
                  <a:schemeClr val="accent3">
                    <a:lumMod val="75000"/>
                  </a:schemeClr>
                </a:solidFill>
              </a:rPr>
              <a:t>PCA AND </a:t>
            </a:r>
            <a:r>
              <a:rPr lang="en-US" sz="2000" b="1" u="sng" dirty="0" smtClean="0">
                <a:solidFill>
                  <a:schemeClr val="accent3">
                    <a:lumMod val="75000"/>
                  </a:schemeClr>
                </a:solidFill>
              </a:rPr>
              <a:t>T-SNE </a:t>
            </a:r>
            <a:r>
              <a:rPr lang="en-US" sz="2000" b="1" u="sng" dirty="0">
                <a:solidFill>
                  <a:schemeClr val="accent3">
                    <a:lumMod val="75000"/>
                  </a:schemeClr>
                </a:solidFill>
              </a:rPr>
              <a:t>:</a:t>
            </a:r>
          </a:p>
          <a:p>
            <a:pPr algn="just"/>
            <a:endParaRPr lang="en-US" sz="1400" b="1" dirty="0"/>
          </a:p>
          <a:p>
            <a:pPr algn="just">
              <a:lnSpc>
                <a:spcPct val="150000"/>
              </a:lnSpc>
            </a:pPr>
            <a:r>
              <a:rPr lang="en-US" dirty="0"/>
              <a:t>PCA it is a mathematical technique, but t-SNE is a probabilistic one. Linear dimensionality reduction algorithms, like PCA, concentrate on placing dissimilar data points far apart in a lower dimension representation.</a:t>
            </a:r>
          </a:p>
        </p:txBody>
      </p:sp>
    </p:spTree>
    <p:extLst>
      <p:ext uri="{BB962C8B-B14F-4D97-AF65-F5344CB8AC3E}">
        <p14:creationId xmlns:p14="http://schemas.microsoft.com/office/powerpoint/2010/main" val="13470097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 xmlns:a16="http://schemas.microsoft.com/office/drawing/2014/main" id="{1DE48436-144C-4F94-A845-1157E0569B32}"/>
              </a:ext>
            </a:extLst>
          </p:cNvPr>
          <p:cNvSpPr>
            <a:spLocks noGrp="1"/>
          </p:cNvSpPr>
          <p:nvPr>
            <p:ph type="title"/>
          </p:nvPr>
        </p:nvSpPr>
        <p:spPr>
          <a:xfrm>
            <a:off x="510116" y="1604769"/>
            <a:ext cx="3517567" cy="2093975"/>
          </a:xfrm>
        </p:spPr>
        <p:txBody>
          <a:bodyPr>
            <a:normAutofit/>
          </a:bodyPr>
          <a:lstStyle/>
          <a:p>
            <a:r>
              <a:rPr lang="en-US" sz="6000" i="1" dirty="0">
                <a:latin typeface="+mn-lt"/>
              </a:rPr>
              <a:t>Thank you </a:t>
            </a:r>
          </a:p>
        </p:txBody>
      </p:sp>
      <p:pic>
        <p:nvPicPr>
          <p:cNvPr id="10" name="Picture 9" descr="Logo&#10;&#10;Description automatically generated">
            <a:extLst>
              <a:ext uri="{FF2B5EF4-FFF2-40B4-BE49-F238E27FC236}">
                <a16:creationId xmlns="" xmlns:a16="http://schemas.microsoft.com/office/drawing/2014/main" id="{9DDC67F3-6AD1-4A06-8327-52EB2193F595}"/>
              </a:ext>
            </a:extLst>
          </p:cNvPr>
          <p:cNvPicPr>
            <a:picLocks noChangeAspect="1"/>
          </p:cNvPicPr>
          <p:nvPr/>
        </p:nvPicPr>
        <p:blipFill rotWithShape="1">
          <a:blip r:embed="rId2">
            <a:extLst>
              <a:ext uri="{28A0092B-C50C-407E-A947-70E740481C1C}">
                <a14:useLocalDpi xmlns:a14="http://schemas.microsoft.com/office/drawing/2010/main" val="0"/>
              </a:ext>
            </a:extLst>
          </a:blip>
          <a:srcRect l="8505" t="14526" r="8247" b="15642"/>
          <a:stretch/>
        </p:blipFill>
        <p:spPr>
          <a:xfrm>
            <a:off x="5458984" y="2310183"/>
            <a:ext cx="5397332" cy="2093974"/>
          </a:xfrm>
          <a:prstGeom prst="rect">
            <a:avLst/>
          </a:prstGeom>
          <a:noFill/>
        </p:spPr>
      </p:pic>
    </p:spTree>
    <p:extLst>
      <p:ext uri="{BB962C8B-B14F-4D97-AF65-F5344CB8AC3E}">
        <p14:creationId xmlns:p14="http://schemas.microsoft.com/office/powerpoint/2010/main" val="12171785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 xmlns:a16="http://schemas.microsoft.com/office/drawing/2014/main" id="{6765319A-20CD-4E5B-9D40-ACEEA7C79593}"/>
              </a:ext>
            </a:extLst>
          </p:cNvPr>
          <p:cNvCxnSpPr>
            <a:cxnSpLocks/>
          </p:cNvCxnSpPr>
          <p:nvPr/>
        </p:nvCxnSpPr>
        <p:spPr>
          <a:xfrm flipV="1">
            <a:off x="457200" y="733425"/>
            <a:ext cx="11115675" cy="1"/>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 xmlns:a16="http://schemas.microsoft.com/office/drawing/2014/main" id="{0E679652-ED37-408D-964F-02C0D2534825}"/>
              </a:ext>
            </a:extLst>
          </p:cNvPr>
          <p:cNvSpPr txBox="1"/>
          <p:nvPr/>
        </p:nvSpPr>
        <p:spPr>
          <a:xfrm>
            <a:off x="390525" y="128320"/>
            <a:ext cx="10325100" cy="523220"/>
          </a:xfrm>
          <a:prstGeom prst="rect">
            <a:avLst/>
          </a:prstGeom>
          <a:noFill/>
        </p:spPr>
        <p:txBody>
          <a:bodyPr wrap="square" rtlCol="0">
            <a:spAutoFit/>
          </a:bodyPr>
          <a:lstStyle/>
          <a:p>
            <a:r>
              <a:rPr lang="en-US" sz="2800" b="1" dirty="0">
                <a:ln w="0"/>
                <a:effectLst>
                  <a:reflection blurRad="6350" stA="53000" endA="300" endPos="35500" dir="5400000" sy="-90000" algn="bl" rotWithShape="0"/>
                </a:effectLst>
              </a:rPr>
              <a:t>BUSINESS OBJECTIVE</a:t>
            </a:r>
            <a:endParaRPr lang="hi-IN" sz="2800" b="1" dirty="0">
              <a:ln w="0"/>
              <a:effectLst>
                <a:reflection blurRad="6350" stA="53000" endA="300" endPos="35500" dir="5400000" sy="-90000" algn="bl" rotWithShape="0"/>
              </a:effectLst>
            </a:endParaRPr>
          </a:p>
        </p:txBody>
      </p:sp>
      <p:sp>
        <p:nvSpPr>
          <p:cNvPr id="10" name="TextBox 9">
            <a:extLst>
              <a:ext uri="{FF2B5EF4-FFF2-40B4-BE49-F238E27FC236}">
                <a16:creationId xmlns="" xmlns:a16="http://schemas.microsoft.com/office/drawing/2014/main" id="{E1B4E218-DD91-4044-8D1F-8CC92DE10130}"/>
              </a:ext>
            </a:extLst>
          </p:cNvPr>
          <p:cNvSpPr txBox="1"/>
          <p:nvPr/>
        </p:nvSpPr>
        <p:spPr>
          <a:xfrm>
            <a:off x="457200" y="1247775"/>
            <a:ext cx="11115674" cy="3337067"/>
          </a:xfrm>
          <a:prstGeom prst="rect">
            <a:avLst/>
          </a:prstGeom>
          <a:solidFill>
            <a:schemeClr val="bg1"/>
          </a:solidFill>
        </p:spPr>
        <p:txBody>
          <a:bodyPr wrap="square" rtlCol="0">
            <a:spAutoFit/>
          </a:bodyPr>
          <a:lstStyle/>
          <a:p>
            <a:pPr algn="just"/>
            <a:r>
              <a:rPr lang="en-US" b="1" dirty="0">
                <a:solidFill>
                  <a:schemeClr val="accent3">
                    <a:lumMod val="75000"/>
                  </a:schemeClr>
                </a:solidFill>
              </a:rPr>
              <a:t>PROBLEM STATEMENT :</a:t>
            </a:r>
          </a:p>
          <a:p>
            <a:pPr algn="just"/>
            <a:endParaRPr lang="en-US" b="1" dirty="0"/>
          </a:p>
          <a:p>
            <a:pPr algn="just">
              <a:lnSpc>
                <a:spcPct val="200000"/>
              </a:lnSpc>
            </a:pPr>
            <a:r>
              <a:rPr lang="en-US" dirty="0"/>
              <a:t>Extract reviews from trip advisor and the ratings for different hotels and our goal is to examine how travelers are communicating their positive and negative experiences in online platforms for staying in specific hotel and major objective is what are attributes that travelers are considering while selecting a hotel with this manager can understand which elements of their hotel influence more in forming a positive review or improve hotel brand image.</a:t>
            </a:r>
            <a:endParaRPr lang="hi-IN" dirty="0"/>
          </a:p>
        </p:txBody>
      </p:sp>
    </p:spTree>
    <p:extLst>
      <p:ext uri="{BB962C8B-B14F-4D97-AF65-F5344CB8AC3E}">
        <p14:creationId xmlns:p14="http://schemas.microsoft.com/office/powerpoint/2010/main" val="9719804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E679652-ED37-408D-964F-02C0D2534825}"/>
              </a:ext>
            </a:extLst>
          </p:cNvPr>
          <p:cNvSpPr txBox="1"/>
          <p:nvPr/>
        </p:nvSpPr>
        <p:spPr>
          <a:xfrm>
            <a:off x="676275" y="2105561"/>
            <a:ext cx="4048125"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4000" b="1" dirty="0">
                <a:ln w="0"/>
                <a:effectLst>
                  <a:reflection blurRad="6350" stA="53000" endA="300" endPos="35500" dir="5400000" sy="-90000" algn="bl" rotWithShape="0"/>
                </a:effectLst>
              </a:rPr>
              <a:t>PROJECT PROCESS FLOW </a:t>
            </a:r>
            <a:endParaRPr lang="hi-IN" sz="4000" b="1" dirty="0">
              <a:ln w="0"/>
              <a:effectLst>
                <a:reflection blurRad="6350" stA="53000" endA="300" endPos="35500" dir="5400000" sy="-90000" algn="bl" rotWithShape="0"/>
              </a:effectLst>
            </a:endParaRPr>
          </a:p>
        </p:txBody>
      </p:sp>
      <p:graphicFrame>
        <p:nvGraphicFramePr>
          <p:cNvPr id="2" name="Diagram 1">
            <a:extLst>
              <a:ext uri="{FF2B5EF4-FFF2-40B4-BE49-F238E27FC236}">
                <a16:creationId xmlns="" xmlns:a16="http://schemas.microsoft.com/office/drawing/2014/main" id="{0A293D23-3F90-43CB-A0E6-8D98B31C1C3A}"/>
              </a:ext>
            </a:extLst>
          </p:cNvPr>
          <p:cNvGraphicFramePr/>
          <p:nvPr>
            <p:extLst>
              <p:ext uri="{D42A27DB-BD31-4B8C-83A1-F6EECF244321}">
                <p14:modId xmlns:p14="http://schemas.microsoft.com/office/powerpoint/2010/main" val="2665925566"/>
              </p:ext>
            </p:extLst>
          </p:nvPr>
        </p:nvGraphicFramePr>
        <p:xfrm>
          <a:off x="5721350" y="0"/>
          <a:ext cx="5794375" cy="63080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4267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 xmlns:a16="http://schemas.microsoft.com/office/drawing/2014/main" id="{6765319A-20CD-4E5B-9D40-ACEEA7C79593}"/>
              </a:ext>
            </a:extLst>
          </p:cNvPr>
          <p:cNvCxnSpPr>
            <a:cxnSpLocks/>
          </p:cNvCxnSpPr>
          <p:nvPr/>
        </p:nvCxnSpPr>
        <p:spPr>
          <a:xfrm flipV="1">
            <a:off x="457200" y="733425"/>
            <a:ext cx="11115675" cy="1"/>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 xmlns:a16="http://schemas.microsoft.com/office/drawing/2014/main" id="{E1B4E218-DD91-4044-8D1F-8CC92DE10130}"/>
              </a:ext>
            </a:extLst>
          </p:cNvPr>
          <p:cNvSpPr txBox="1"/>
          <p:nvPr/>
        </p:nvSpPr>
        <p:spPr>
          <a:xfrm>
            <a:off x="457200" y="962025"/>
            <a:ext cx="6619875" cy="3462486"/>
          </a:xfrm>
          <a:prstGeom prst="rect">
            <a:avLst/>
          </a:prstGeom>
          <a:solidFill>
            <a:schemeClr val="bg1"/>
          </a:solidFill>
        </p:spPr>
        <p:txBody>
          <a:bodyPr wrap="square" rtlCol="0">
            <a:spAutoFit/>
          </a:bodyPr>
          <a:lstStyle/>
          <a:p>
            <a:pPr algn="just">
              <a:lnSpc>
                <a:spcPct val="150000"/>
              </a:lnSpc>
            </a:pPr>
            <a:r>
              <a:rPr lang="en-US" sz="2000" b="1" u="sng" dirty="0">
                <a:solidFill>
                  <a:schemeClr val="accent3">
                    <a:lumMod val="75000"/>
                  </a:schemeClr>
                </a:solidFill>
              </a:rPr>
              <a:t>DATA COLLECTING  BY USING WEB SCRAPPING </a:t>
            </a:r>
            <a:r>
              <a:rPr lang="en-US" sz="2000" b="1" u="sng" dirty="0" smtClean="0"/>
              <a:t>:</a:t>
            </a:r>
          </a:p>
          <a:p>
            <a:pPr algn="just">
              <a:lnSpc>
                <a:spcPct val="150000"/>
              </a:lnSpc>
            </a:pPr>
            <a:endParaRPr lang="en-US" sz="1000" b="1" u="sng" dirty="0" smtClean="0"/>
          </a:p>
          <a:p>
            <a:pPr marL="285750" indent="-285750" algn="just">
              <a:buFont typeface="Arial" panose="020B0604020202020204" pitchFamily="34" charset="0"/>
              <a:buChar char="•"/>
            </a:pPr>
            <a:r>
              <a:rPr lang="en-US" dirty="0" smtClean="0"/>
              <a:t>Web </a:t>
            </a:r>
            <a:r>
              <a:rPr lang="en-US" dirty="0"/>
              <a:t>scrapping ,web harvesting, or web data extraction is data scraping used for extraction data from websites. The web scraping software may directly access the world wide using the hypertext transfer protocol or a web browser</a:t>
            </a:r>
            <a:r>
              <a:rPr lang="en-US" dirty="0" smtClean="0"/>
              <a:t>.</a:t>
            </a:r>
          </a:p>
          <a:p>
            <a:pPr algn="just"/>
            <a:endParaRPr lang="en-US" dirty="0"/>
          </a:p>
          <a:p>
            <a:pPr marL="285750" indent="-285750" algn="just">
              <a:buFont typeface="Arial" panose="020B0604020202020204" pitchFamily="34" charset="0"/>
              <a:buChar char="•"/>
            </a:pPr>
            <a:r>
              <a:rPr lang="en-US" dirty="0"/>
              <a:t>While web scraping can be </a:t>
            </a:r>
            <a:r>
              <a:rPr lang="en-US" dirty="0" smtClean="0"/>
              <a:t>done manually </a:t>
            </a:r>
            <a:r>
              <a:rPr lang="en-US" dirty="0"/>
              <a:t>by a software user, the term typically refers to automated process implemented using a bot or web crawler.</a:t>
            </a:r>
          </a:p>
          <a:p>
            <a:pPr algn="just">
              <a:lnSpc>
                <a:spcPct val="150000"/>
              </a:lnSpc>
            </a:pPr>
            <a:endParaRPr lang="en-US" sz="2000" b="1" u="sng" dirty="0" smtClean="0"/>
          </a:p>
        </p:txBody>
      </p:sp>
      <p:pic>
        <p:nvPicPr>
          <p:cNvPr id="3" name="Picture 2" descr="Two people drawing on a white board&#10;&#10;Description automatically generated with medium confidence">
            <a:extLst>
              <a:ext uri="{FF2B5EF4-FFF2-40B4-BE49-F238E27FC236}">
                <a16:creationId xmlns="" xmlns:a16="http://schemas.microsoft.com/office/drawing/2014/main" id="{04FBDA4B-D996-4E4D-99C8-D19E3FD66DB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205" r="27086"/>
          <a:stretch/>
        </p:blipFill>
        <p:spPr>
          <a:xfrm>
            <a:off x="7620001" y="1280326"/>
            <a:ext cx="3714032" cy="4638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477981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 xmlns:a16="http://schemas.microsoft.com/office/drawing/2014/main" id="{405B828F-641F-411F-B2C5-DA9DB40249A5}"/>
              </a:ext>
            </a:extLst>
          </p:cNvPr>
          <p:cNvCxnSpPr>
            <a:cxnSpLocks/>
          </p:cNvCxnSpPr>
          <p:nvPr/>
        </p:nvCxnSpPr>
        <p:spPr>
          <a:xfrm flipV="1">
            <a:off x="538162" y="542925"/>
            <a:ext cx="11115675" cy="1"/>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sp>
        <p:nvSpPr>
          <p:cNvPr id="7" name="Title 1">
            <a:extLst>
              <a:ext uri="{FF2B5EF4-FFF2-40B4-BE49-F238E27FC236}">
                <a16:creationId xmlns="" xmlns:a16="http://schemas.microsoft.com/office/drawing/2014/main" id="{7FF3D0DF-811A-4298-A7E0-5BA4FF813E20}"/>
              </a:ext>
            </a:extLst>
          </p:cNvPr>
          <p:cNvSpPr txBox="1">
            <a:spLocks/>
          </p:cNvSpPr>
          <p:nvPr/>
        </p:nvSpPr>
        <p:spPr>
          <a:xfrm>
            <a:off x="979804" y="863957"/>
            <a:ext cx="10232389" cy="29845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457200" indent="-457200">
              <a:buFont typeface="Arial" panose="020B0604020202020204" pitchFamily="34" charset="0"/>
              <a:buChar char="•"/>
            </a:pPr>
            <a:r>
              <a:rPr lang="en-US" sz="2400" dirty="0"/>
              <a:t>Selenium</a:t>
            </a:r>
          </a:p>
          <a:p>
            <a:pPr marL="457200" indent="-457200">
              <a:buFont typeface="Arial" panose="020B0604020202020204" pitchFamily="34" charset="0"/>
              <a:buChar char="•"/>
            </a:pPr>
            <a:r>
              <a:rPr lang="en-US" sz="2400" dirty="0"/>
              <a:t>Import.io</a:t>
            </a:r>
          </a:p>
          <a:p>
            <a:pPr marL="457200" indent="-457200">
              <a:buFont typeface="Arial" panose="020B0604020202020204" pitchFamily="34" charset="0"/>
              <a:buChar char="•"/>
            </a:pPr>
            <a:r>
              <a:rPr lang="en-US" sz="2400" dirty="0"/>
              <a:t>Phantom.js</a:t>
            </a:r>
          </a:p>
          <a:p>
            <a:pPr marL="457200" indent="-457200">
              <a:buFont typeface="Arial" panose="020B0604020202020204" pitchFamily="34" charset="0"/>
              <a:buChar char="•"/>
            </a:pPr>
            <a:r>
              <a:rPr lang="en-US" sz="2400" dirty="0"/>
              <a:t>Scrapy</a:t>
            </a:r>
          </a:p>
          <a:p>
            <a:pPr marL="457200" indent="-457200">
              <a:buFont typeface="Arial" panose="020B0604020202020204" pitchFamily="34" charset="0"/>
              <a:buChar char="•"/>
            </a:pPr>
            <a:r>
              <a:rPr lang="en-US" sz="2400" dirty="0" err="1"/>
              <a:t>BeautifulSoup</a:t>
            </a:r>
            <a:endParaRPr lang="en-US" sz="2400" dirty="0"/>
          </a:p>
          <a:p>
            <a:pPr marL="457200" indent="-457200">
              <a:buFont typeface="Arial" panose="020B0604020202020204" pitchFamily="34" charset="0"/>
              <a:buChar char="•"/>
            </a:pPr>
            <a:r>
              <a:rPr lang="en-US" sz="2400" dirty="0"/>
              <a:t>Etc</a:t>
            </a:r>
            <a:r>
              <a:rPr lang="en-US" sz="2400" dirty="0" smtClean="0"/>
              <a:t>.</a:t>
            </a:r>
            <a:endParaRPr lang="en-US" sz="2400" dirty="0"/>
          </a:p>
        </p:txBody>
      </p:sp>
      <p:sp>
        <p:nvSpPr>
          <p:cNvPr id="2" name="TextBox 1"/>
          <p:cNvSpPr txBox="1"/>
          <p:nvPr/>
        </p:nvSpPr>
        <p:spPr>
          <a:xfrm>
            <a:off x="723899" y="4172751"/>
            <a:ext cx="9707987" cy="400110"/>
          </a:xfrm>
          <a:prstGeom prst="rect">
            <a:avLst/>
          </a:prstGeom>
          <a:noFill/>
        </p:spPr>
        <p:txBody>
          <a:bodyPr wrap="square" rtlCol="0">
            <a:spAutoFit/>
          </a:bodyPr>
          <a:lstStyle/>
          <a:p>
            <a:r>
              <a:rPr lang="en-US" sz="2000" dirty="0" smtClean="0">
                <a:latin typeface="+mj-lt"/>
              </a:rPr>
              <a:t>Note – We have used </a:t>
            </a:r>
            <a:r>
              <a:rPr lang="en-US" sz="2000" dirty="0" err="1" smtClean="0">
                <a:latin typeface="+mj-lt"/>
              </a:rPr>
              <a:t>BeautifulSoup</a:t>
            </a:r>
            <a:r>
              <a:rPr lang="en-US" sz="2000" dirty="0" smtClean="0">
                <a:latin typeface="+mj-lt"/>
              </a:rPr>
              <a:t> for web scrapping for our project.</a:t>
            </a:r>
            <a:endParaRPr lang="en-US" sz="2000" dirty="0">
              <a:latin typeface="+mj-lt"/>
            </a:endParaRPr>
          </a:p>
        </p:txBody>
      </p:sp>
      <p:sp>
        <p:nvSpPr>
          <p:cNvPr id="8" name="Title 1">
            <a:extLst>
              <a:ext uri="{FF2B5EF4-FFF2-40B4-BE49-F238E27FC236}">
                <a16:creationId xmlns="" xmlns:a16="http://schemas.microsoft.com/office/drawing/2014/main" id="{F3940AFD-B3CD-4746-83A1-C6177EDA3D6C}"/>
              </a:ext>
            </a:extLst>
          </p:cNvPr>
          <p:cNvSpPr txBox="1">
            <a:spLocks/>
          </p:cNvSpPr>
          <p:nvPr/>
        </p:nvSpPr>
        <p:spPr>
          <a:xfrm>
            <a:off x="723900" y="779732"/>
            <a:ext cx="10232389" cy="74426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600" u="sng" dirty="0" smtClean="0">
                <a:solidFill>
                  <a:schemeClr val="accent3">
                    <a:lumMod val="75000"/>
                  </a:schemeClr>
                </a:solidFill>
              </a:rPr>
              <a:t>TOOLS</a:t>
            </a:r>
            <a:r>
              <a:rPr lang="en-US" sz="3600" dirty="0" smtClean="0">
                <a:solidFill>
                  <a:schemeClr val="accent3">
                    <a:lumMod val="75000"/>
                  </a:schemeClr>
                </a:solidFill>
              </a:rPr>
              <a:t> </a:t>
            </a:r>
            <a:r>
              <a:rPr lang="en-US" sz="3600" u="sng" dirty="0" smtClean="0">
                <a:solidFill>
                  <a:schemeClr val="accent3">
                    <a:lumMod val="75000"/>
                  </a:schemeClr>
                </a:solidFill>
              </a:rPr>
              <a:t>FOR</a:t>
            </a:r>
            <a:r>
              <a:rPr lang="en-US" sz="3600" dirty="0" smtClean="0">
                <a:solidFill>
                  <a:schemeClr val="accent3">
                    <a:lumMod val="75000"/>
                  </a:schemeClr>
                </a:solidFill>
              </a:rPr>
              <a:t> </a:t>
            </a:r>
            <a:r>
              <a:rPr lang="en-US" sz="3600" u="sng" dirty="0" smtClean="0">
                <a:solidFill>
                  <a:schemeClr val="accent3">
                    <a:lumMod val="75000"/>
                  </a:schemeClr>
                </a:solidFill>
              </a:rPr>
              <a:t>WEB</a:t>
            </a:r>
            <a:r>
              <a:rPr lang="en-US" sz="3600" dirty="0" smtClean="0">
                <a:solidFill>
                  <a:schemeClr val="accent3">
                    <a:lumMod val="75000"/>
                  </a:schemeClr>
                </a:solidFill>
              </a:rPr>
              <a:t> </a:t>
            </a:r>
            <a:r>
              <a:rPr lang="en-US" sz="3600" u="sng" dirty="0" smtClean="0">
                <a:solidFill>
                  <a:schemeClr val="accent3">
                    <a:lumMod val="75000"/>
                  </a:schemeClr>
                </a:solidFill>
              </a:rPr>
              <a:t>SCRAPPING</a:t>
            </a:r>
            <a:endParaRPr lang="en-US" sz="3600" u="sng" dirty="0">
              <a:solidFill>
                <a:schemeClr val="accent3">
                  <a:lumMod val="75000"/>
                </a:schemeClr>
              </a:solidFill>
            </a:endParaRPr>
          </a:p>
        </p:txBody>
      </p:sp>
    </p:spTree>
    <p:extLst>
      <p:ext uri="{BB962C8B-B14F-4D97-AF65-F5344CB8AC3E}">
        <p14:creationId xmlns:p14="http://schemas.microsoft.com/office/powerpoint/2010/main" val="22125424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 xmlns:a16="http://schemas.microsoft.com/office/drawing/2014/main" id="{E0FF0B6B-1EF2-4EA4-B7A7-CF1E942E340F}"/>
              </a:ext>
            </a:extLst>
          </p:cNvPr>
          <p:cNvCxnSpPr>
            <a:cxnSpLocks/>
          </p:cNvCxnSpPr>
          <p:nvPr/>
        </p:nvCxnSpPr>
        <p:spPr>
          <a:xfrm flipV="1">
            <a:off x="538162" y="542925"/>
            <a:ext cx="11115675" cy="1"/>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 xmlns:a16="http://schemas.microsoft.com/office/drawing/2014/main" id="{2D96983B-A4C8-4374-AEAD-CA9F55E11DA3}"/>
              </a:ext>
            </a:extLst>
          </p:cNvPr>
          <p:cNvSpPr txBox="1"/>
          <p:nvPr/>
        </p:nvSpPr>
        <p:spPr>
          <a:xfrm>
            <a:off x="538162" y="542925"/>
            <a:ext cx="2809459" cy="584775"/>
          </a:xfrm>
          <a:prstGeom prst="rect">
            <a:avLst/>
          </a:prstGeom>
          <a:noFill/>
        </p:spPr>
        <p:txBody>
          <a:bodyPr wrap="square" rtlCol="0">
            <a:spAutoFit/>
          </a:bodyPr>
          <a:lstStyle/>
          <a:p>
            <a:r>
              <a:rPr lang="en-US" sz="3200" u="sng" dirty="0">
                <a:solidFill>
                  <a:schemeClr val="accent3">
                    <a:lumMod val="75000"/>
                  </a:schemeClr>
                </a:solidFill>
                <a:latin typeface="Algerian" panose="04020705040A02060702" pitchFamily="82" charset="0"/>
              </a:rPr>
              <a:t>DATAFRAME</a:t>
            </a:r>
          </a:p>
        </p:txBody>
      </p:sp>
      <p:pic>
        <p:nvPicPr>
          <p:cNvPr id="2" name="Picture 1"/>
          <p:cNvPicPr>
            <a:picLocks noChangeAspect="1"/>
          </p:cNvPicPr>
          <p:nvPr/>
        </p:nvPicPr>
        <p:blipFill rotWithShape="1">
          <a:blip r:embed="rId2"/>
          <a:srcRect l="16504" t="40626" r="26281" b="11979"/>
          <a:stretch/>
        </p:blipFill>
        <p:spPr>
          <a:xfrm>
            <a:off x="811369" y="1326522"/>
            <a:ext cx="10341735" cy="4816506"/>
          </a:xfrm>
          <a:prstGeom prst="rect">
            <a:avLst/>
          </a:prstGeom>
        </p:spPr>
      </p:pic>
    </p:spTree>
    <p:extLst>
      <p:ext uri="{BB962C8B-B14F-4D97-AF65-F5344CB8AC3E}">
        <p14:creationId xmlns:p14="http://schemas.microsoft.com/office/powerpoint/2010/main" val="41296609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picture containing text, clock&#10;&#10;Description automatically generated">
            <a:extLst>
              <a:ext uri="{FF2B5EF4-FFF2-40B4-BE49-F238E27FC236}">
                <a16:creationId xmlns="" xmlns:a16="http://schemas.microsoft.com/office/drawing/2014/main" id="{B8103FCD-CE69-4DF2-A0B2-6F02203D947D}"/>
              </a:ext>
            </a:extLst>
          </p:cNvPr>
          <p:cNvPicPr>
            <a:picLocks noChangeAspect="1"/>
          </p:cNvPicPr>
          <p:nvPr/>
        </p:nvPicPr>
        <p:blipFill rotWithShape="1">
          <a:blip r:embed="rId2">
            <a:extLst>
              <a:ext uri="{28A0092B-C50C-407E-A947-70E740481C1C}">
                <a14:useLocalDpi xmlns:a14="http://schemas.microsoft.com/office/drawing/2010/main" val="0"/>
              </a:ext>
            </a:extLst>
          </a:blip>
          <a:srcRect l="6235" t="10692" r="12696" b="10975"/>
          <a:stretch/>
        </p:blipFill>
        <p:spPr>
          <a:xfrm>
            <a:off x="3484880" y="2380731"/>
            <a:ext cx="4907280" cy="2064388"/>
          </a:xfrm>
          <a:prstGeom prst="rect">
            <a:avLst/>
          </a:prstGeom>
        </p:spPr>
      </p:pic>
      <p:cxnSp>
        <p:nvCxnSpPr>
          <p:cNvPr id="10" name="Straight Connector 9">
            <a:extLst>
              <a:ext uri="{FF2B5EF4-FFF2-40B4-BE49-F238E27FC236}">
                <a16:creationId xmlns="" xmlns:a16="http://schemas.microsoft.com/office/drawing/2014/main" id="{E7953932-0706-4679-971E-F490FACAF46E}"/>
              </a:ext>
            </a:extLst>
          </p:cNvPr>
          <p:cNvCxnSpPr>
            <a:cxnSpLocks/>
          </p:cNvCxnSpPr>
          <p:nvPr/>
        </p:nvCxnSpPr>
        <p:spPr>
          <a:xfrm flipV="1">
            <a:off x="390525" y="552450"/>
            <a:ext cx="11115675" cy="1"/>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pic>
        <p:nvPicPr>
          <p:cNvPr id="13" name="Picture 12" descr="A picture containing text, person, clipart&#10;&#10;Description automatically generated">
            <a:extLst>
              <a:ext uri="{FF2B5EF4-FFF2-40B4-BE49-F238E27FC236}">
                <a16:creationId xmlns="" xmlns:a16="http://schemas.microsoft.com/office/drawing/2014/main" id="{4659924F-D1D1-412D-B0EE-513DE661F25C}"/>
              </a:ext>
            </a:extLst>
          </p:cNvPr>
          <p:cNvPicPr>
            <a:picLocks noChangeAspect="1"/>
          </p:cNvPicPr>
          <p:nvPr/>
        </p:nvPicPr>
        <p:blipFill rotWithShape="1">
          <a:blip r:embed="rId3">
            <a:extLst>
              <a:ext uri="{28A0092B-C50C-407E-A947-70E740481C1C}">
                <a14:useLocalDpi xmlns:a14="http://schemas.microsoft.com/office/drawing/2010/main" val="0"/>
              </a:ext>
            </a:extLst>
          </a:blip>
          <a:srcRect r="5238"/>
          <a:stretch/>
        </p:blipFill>
        <p:spPr>
          <a:xfrm>
            <a:off x="8632100" y="695460"/>
            <a:ext cx="2959825" cy="2064389"/>
          </a:xfrm>
          <a:prstGeom prst="rect">
            <a:avLst/>
          </a:prstGeom>
        </p:spPr>
      </p:pic>
      <p:pic>
        <p:nvPicPr>
          <p:cNvPr id="15" name="Picture 14" descr="A picture containing text, person&#10;&#10;Description automatically generated">
            <a:extLst>
              <a:ext uri="{FF2B5EF4-FFF2-40B4-BE49-F238E27FC236}">
                <a16:creationId xmlns="" xmlns:a16="http://schemas.microsoft.com/office/drawing/2014/main" id="{80FFA7C3-8E8B-4F9C-9A6F-CECDFE46E8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945" y="922159"/>
            <a:ext cx="2353629" cy="2353629"/>
          </a:xfrm>
          <a:prstGeom prst="rect">
            <a:avLst/>
          </a:prstGeom>
        </p:spPr>
      </p:pic>
      <p:pic>
        <p:nvPicPr>
          <p:cNvPr id="19" name="Picture 18" descr="Icon&#10;&#10;Description automatically generated">
            <a:extLst>
              <a:ext uri="{FF2B5EF4-FFF2-40B4-BE49-F238E27FC236}">
                <a16:creationId xmlns="" xmlns:a16="http://schemas.microsoft.com/office/drawing/2014/main" id="{B62D01CF-8C09-4DEA-A9EC-B66353A1B88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1944" y="3705226"/>
            <a:ext cx="2609849" cy="2609849"/>
          </a:xfrm>
          <a:prstGeom prst="rect">
            <a:avLst/>
          </a:prstGeom>
        </p:spPr>
      </p:pic>
      <p:pic>
        <p:nvPicPr>
          <p:cNvPr id="21" name="Picture 20" descr="A picture containing icon&#10;&#10;Description automatically generated">
            <a:extLst>
              <a:ext uri="{FF2B5EF4-FFF2-40B4-BE49-F238E27FC236}">
                <a16:creationId xmlns="" xmlns:a16="http://schemas.microsoft.com/office/drawing/2014/main" id="{30BB02E3-B04E-483A-A541-EF3896B5366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68755" y="3381240"/>
            <a:ext cx="2781300" cy="2781300"/>
          </a:xfrm>
          <a:prstGeom prst="rect">
            <a:avLst/>
          </a:prstGeom>
        </p:spPr>
      </p:pic>
      <p:pic>
        <p:nvPicPr>
          <p:cNvPr id="3" name="Picture 2">
            <a:extLst>
              <a:ext uri="{FF2B5EF4-FFF2-40B4-BE49-F238E27FC236}">
                <a16:creationId xmlns="" xmlns:a16="http://schemas.microsoft.com/office/drawing/2014/main" id="{28CBC06D-ADC1-4DF1-827F-86EF659BAD5B}"/>
              </a:ext>
            </a:extLst>
          </p:cNvPr>
          <p:cNvPicPr>
            <a:picLocks noChangeAspect="1"/>
          </p:cNvPicPr>
          <p:nvPr/>
        </p:nvPicPr>
        <p:blipFill>
          <a:blip r:embed="rId7"/>
          <a:stretch>
            <a:fillRect/>
          </a:stretch>
        </p:blipFill>
        <p:spPr>
          <a:xfrm>
            <a:off x="2857501" y="4588129"/>
            <a:ext cx="6464300" cy="1574412"/>
          </a:xfrm>
          <a:prstGeom prst="rect">
            <a:avLst/>
          </a:prstGeom>
        </p:spPr>
      </p:pic>
      <p:pic>
        <p:nvPicPr>
          <p:cNvPr id="5" name="Picture 4">
            <a:extLst>
              <a:ext uri="{FF2B5EF4-FFF2-40B4-BE49-F238E27FC236}">
                <a16:creationId xmlns="" xmlns:a16="http://schemas.microsoft.com/office/drawing/2014/main" id="{B5F5B1E8-0DAA-4811-8565-D2A831934B4B}"/>
              </a:ext>
            </a:extLst>
          </p:cNvPr>
          <p:cNvPicPr>
            <a:picLocks noChangeAspect="1"/>
          </p:cNvPicPr>
          <p:nvPr/>
        </p:nvPicPr>
        <p:blipFill>
          <a:blip r:embed="rId8"/>
          <a:stretch>
            <a:fillRect/>
          </a:stretch>
        </p:blipFill>
        <p:spPr>
          <a:xfrm>
            <a:off x="3191733" y="695459"/>
            <a:ext cx="5440367" cy="1532738"/>
          </a:xfrm>
          <a:prstGeom prst="rect">
            <a:avLst/>
          </a:prstGeom>
        </p:spPr>
      </p:pic>
    </p:spTree>
    <p:extLst>
      <p:ext uri="{BB962C8B-B14F-4D97-AF65-F5344CB8AC3E}">
        <p14:creationId xmlns:p14="http://schemas.microsoft.com/office/powerpoint/2010/main" val="42210253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 xmlns:a16="http://schemas.microsoft.com/office/drawing/2014/main" id="{6765319A-20CD-4E5B-9D40-ACEEA7C79593}"/>
              </a:ext>
            </a:extLst>
          </p:cNvPr>
          <p:cNvCxnSpPr>
            <a:cxnSpLocks/>
          </p:cNvCxnSpPr>
          <p:nvPr/>
        </p:nvCxnSpPr>
        <p:spPr>
          <a:xfrm flipV="1">
            <a:off x="457200" y="733425"/>
            <a:ext cx="11115675" cy="1"/>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 xmlns:a16="http://schemas.microsoft.com/office/drawing/2014/main" id="{0E679652-ED37-408D-964F-02C0D2534825}"/>
              </a:ext>
            </a:extLst>
          </p:cNvPr>
          <p:cNvSpPr txBox="1"/>
          <p:nvPr/>
        </p:nvSpPr>
        <p:spPr>
          <a:xfrm>
            <a:off x="390525" y="128320"/>
            <a:ext cx="10325100" cy="523220"/>
          </a:xfrm>
          <a:prstGeom prst="rect">
            <a:avLst/>
          </a:prstGeom>
          <a:noFill/>
        </p:spPr>
        <p:txBody>
          <a:bodyPr wrap="square" rtlCol="0">
            <a:spAutoFit/>
          </a:bodyPr>
          <a:lstStyle/>
          <a:p>
            <a:r>
              <a:rPr lang="en-US" sz="2800" b="1" dirty="0" smtClean="0">
                <a:ln w="0"/>
                <a:effectLst>
                  <a:reflection blurRad="6350" stA="53000" endA="300" endPos="35500" dir="5400000" sy="-90000" algn="bl" rotWithShape="0"/>
                </a:effectLst>
              </a:rPr>
              <a:t>EXPLORATORY </a:t>
            </a:r>
            <a:r>
              <a:rPr lang="en-US" sz="2800" b="1" dirty="0">
                <a:ln w="0"/>
                <a:effectLst>
                  <a:reflection blurRad="6350" stA="53000" endA="300" endPos="35500" dir="5400000" sy="-90000" algn="bl" rotWithShape="0"/>
                </a:effectLst>
              </a:rPr>
              <a:t>DATA ANALYSIS </a:t>
            </a:r>
            <a:r>
              <a:rPr lang="en-US" sz="2800" b="1" dirty="0" smtClean="0">
                <a:ln w="0"/>
                <a:effectLst>
                  <a:reflection blurRad="6350" stA="53000" endA="300" endPos="35500" dir="5400000" sy="-90000" algn="bl" rotWithShape="0"/>
                </a:effectLst>
              </a:rPr>
              <a:t>(EDA) </a:t>
            </a:r>
            <a:endParaRPr lang="hi-IN" sz="2800" b="1" dirty="0">
              <a:ln w="0"/>
              <a:effectLst>
                <a:reflection blurRad="6350" stA="53000" endA="300" endPos="35500" dir="5400000" sy="-90000" algn="bl" rotWithShape="0"/>
              </a:effectLst>
            </a:endParaRPr>
          </a:p>
        </p:txBody>
      </p:sp>
      <p:sp>
        <p:nvSpPr>
          <p:cNvPr id="7" name="TextBox 6">
            <a:extLst>
              <a:ext uri="{FF2B5EF4-FFF2-40B4-BE49-F238E27FC236}">
                <a16:creationId xmlns="" xmlns:a16="http://schemas.microsoft.com/office/drawing/2014/main" id="{E1B4E218-DD91-4044-8D1F-8CC92DE10130}"/>
              </a:ext>
            </a:extLst>
          </p:cNvPr>
          <p:cNvSpPr txBox="1"/>
          <p:nvPr/>
        </p:nvSpPr>
        <p:spPr>
          <a:xfrm>
            <a:off x="442686" y="997967"/>
            <a:ext cx="7438571" cy="1269578"/>
          </a:xfrm>
          <a:prstGeom prst="rect">
            <a:avLst/>
          </a:prstGeom>
          <a:solidFill>
            <a:schemeClr val="bg1"/>
          </a:solidFill>
        </p:spPr>
        <p:txBody>
          <a:bodyPr wrap="square" rtlCol="0">
            <a:spAutoFit/>
          </a:bodyPr>
          <a:lstStyle/>
          <a:p>
            <a:pPr algn="just">
              <a:lnSpc>
                <a:spcPct val="150000"/>
              </a:lnSpc>
            </a:pPr>
            <a:r>
              <a:rPr lang="en-US" sz="1700" dirty="0" smtClean="0"/>
              <a:t>EDA refers </a:t>
            </a:r>
            <a:r>
              <a:rPr lang="en-US" sz="1700" dirty="0"/>
              <a:t>to the critical process of performing initial investigations on data so as to discover patterns</a:t>
            </a:r>
            <a:r>
              <a:rPr lang="en-US" sz="1700" dirty="0" smtClean="0"/>
              <a:t>, to </a:t>
            </a:r>
            <a:r>
              <a:rPr lang="en-US" sz="1700" dirty="0"/>
              <a:t>spot anomalies</a:t>
            </a:r>
            <a:r>
              <a:rPr lang="en-US" sz="1700" dirty="0" smtClean="0"/>
              <a:t>, to </a:t>
            </a:r>
            <a:r>
              <a:rPr lang="en-US" sz="1700" dirty="0"/>
              <a:t>test hypothesis and to check assumptions with the help of summary statistics and graphical representations.</a:t>
            </a:r>
          </a:p>
        </p:txBody>
      </p:sp>
      <p:sp>
        <p:nvSpPr>
          <p:cNvPr id="8" name="TextBox 7">
            <a:extLst>
              <a:ext uri="{FF2B5EF4-FFF2-40B4-BE49-F238E27FC236}">
                <a16:creationId xmlns="" xmlns:a16="http://schemas.microsoft.com/office/drawing/2014/main" id="{B9205A22-4386-4E06-8506-D24F77924073}"/>
              </a:ext>
            </a:extLst>
          </p:cNvPr>
          <p:cNvSpPr txBox="1"/>
          <p:nvPr/>
        </p:nvSpPr>
        <p:spPr>
          <a:xfrm>
            <a:off x="390525" y="4402895"/>
            <a:ext cx="7686571" cy="1577355"/>
          </a:xfrm>
          <a:prstGeom prst="rect">
            <a:avLst/>
          </a:prstGeom>
          <a:solidFill>
            <a:schemeClr val="bg1"/>
          </a:solidFill>
        </p:spPr>
        <p:txBody>
          <a:bodyPr wrap="square" rtlCol="0">
            <a:spAutoFit/>
          </a:bodyPr>
          <a:lstStyle/>
          <a:p>
            <a:pPr algn="just"/>
            <a:r>
              <a:rPr lang="en-US" sz="2000" b="1" u="sng" dirty="0">
                <a:solidFill>
                  <a:schemeClr val="accent3">
                    <a:lumMod val="75000"/>
                  </a:schemeClr>
                </a:solidFill>
              </a:rPr>
              <a:t>TEXT DATA CLEANING </a:t>
            </a:r>
            <a:r>
              <a:rPr lang="en-US" b="1" dirty="0">
                <a:solidFill>
                  <a:schemeClr val="accent3">
                    <a:lumMod val="75000"/>
                  </a:schemeClr>
                </a:solidFill>
              </a:rPr>
              <a:t>:</a:t>
            </a:r>
          </a:p>
          <a:p>
            <a:pPr algn="just">
              <a:lnSpc>
                <a:spcPct val="150000"/>
              </a:lnSpc>
            </a:pPr>
            <a:r>
              <a:rPr lang="en-US" sz="1700" dirty="0" smtClean="0"/>
              <a:t>Data </a:t>
            </a:r>
            <a:r>
              <a:rPr lang="en-US" sz="1700" dirty="0"/>
              <a:t>Cleaning means the process of identifying the incorrect, incomplete, inaccurate, irrelevant or missing part of the data and then modifying, replacing or deleting them according to the necessity.</a:t>
            </a:r>
          </a:p>
        </p:txBody>
      </p:sp>
      <p:pic>
        <p:nvPicPr>
          <p:cNvPr id="12" name="Picture 2" descr="Overview of Exploratory Data Analysis With Haberman Datase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7096" y="2003438"/>
            <a:ext cx="3861722" cy="176142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81714" y="2420734"/>
            <a:ext cx="7514057" cy="1731243"/>
          </a:xfrm>
          <a:prstGeom prst="rect">
            <a:avLst/>
          </a:prstGeom>
          <a:solidFill>
            <a:schemeClr val="bg1"/>
          </a:solidFill>
        </p:spPr>
        <p:txBody>
          <a:bodyPr wrap="square" rtlCol="0">
            <a:spAutoFit/>
          </a:bodyPr>
          <a:lstStyle>
            <a:defPPr>
              <a:defRPr lang="en-US"/>
            </a:defPPr>
            <a:lvl1pPr algn="just">
              <a:lnSpc>
                <a:spcPct val="150000"/>
              </a:lnSpc>
              <a:defRPr sz="1700"/>
            </a:lvl1pPr>
          </a:lstStyle>
          <a:p>
            <a:r>
              <a:rPr lang="en-US" sz="2000" b="1" u="sng" dirty="0">
                <a:solidFill>
                  <a:schemeClr val="accent3">
                    <a:lumMod val="75000"/>
                  </a:schemeClr>
                </a:solidFill>
              </a:rPr>
              <a:t>DESCRIPTIVE STATISTICS :</a:t>
            </a:r>
          </a:p>
          <a:p>
            <a:r>
              <a:rPr lang="en-US" dirty="0" smtClean="0"/>
              <a:t>Descriptive </a:t>
            </a:r>
            <a:r>
              <a:rPr lang="en-US" dirty="0"/>
              <a:t>Statistics process describes the basic features of data in a study. It delivers summaries on the sample and the measures and does not use the data to learn about the population it represents.</a:t>
            </a:r>
          </a:p>
        </p:txBody>
      </p:sp>
    </p:spTree>
    <p:extLst>
      <p:ext uri="{BB962C8B-B14F-4D97-AF65-F5344CB8AC3E}">
        <p14:creationId xmlns:p14="http://schemas.microsoft.com/office/powerpoint/2010/main" val="39995524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 xmlns:a16="http://schemas.microsoft.com/office/drawing/2014/main" id="{6765319A-20CD-4E5B-9D40-ACEEA7C79593}"/>
              </a:ext>
            </a:extLst>
          </p:cNvPr>
          <p:cNvCxnSpPr>
            <a:cxnSpLocks/>
          </p:cNvCxnSpPr>
          <p:nvPr/>
        </p:nvCxnSpPr>
        <p:spPr>
          <a:xfrm flipV="1">
            <a:off x="457200" y="733425"/>
            <a:ext cx="11115675" cy="1"/>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 xmlns:a16="http://schemas.microsoft.com/office/drawing/2014/main" id="{E1B4E218-DD91-4044-8D1F-8CC92DE10130}"/>
              </a:ext>
            </a:extLst>
          </p:cNvPr>
          <p:cNvSpPr txBox="1"/>
          <p:nvPr/>
        </p:nvSpPr>
        <p:spPr>
          <a:xfrm>
            <a:off x="489396" y="937831"/>
            <a:ext cx="9438375" cy="1231106"/>
          </a:xfrm>
          <a:prstGeom prst="rect">
            <a:avLst/>
          </a:prstGeom>
          <a:solidFill>
            <a:schemeClr val="bg1"/>
          </a:solidFill>
        </p:spPr>
        <p:txBody>
          <a:bodyPr wrap="square" rtlCol="0">
            <a:spAutoFit/>
          </a:bodyPr>
          <a:lstStyle/>
          <a:p>
            <a:pPr algn="just"/>
            <a:r>
              <a:rPr lang="en-US" sz="2000" b="1" u="sng" dirty="0" smtClean="0">
                <a:solidFill>
                  <a:schemeClr val="accent3">
                    <a:lumMod val="75000"/>
                  </a:schemeClr>
                </a:solidFill>
              </a:rPr>
              <a:t>SENTIMENTAL ANALYSIS USING AFINN :</a:t>
            </a:r>
            <a:endParaRPr lang="en-US" sz="2000" b="1" u="sng" dirty="0">
              <a:solidFill>
                <a:schemeClr val="accent3">
                  <a:lumMod val="75000"/>
                </a:schemeClr>
              </a:solidFill>
            </a:endParaRPr>
          </a:p>
          <a:p>
            <a:pPr algn="just">
              <a:lnSpc>
                <a:spcPct val="150000"/>
              </a:lnSpc>
            </a:pPr>
            <a:r>
              <a:rPr lang="en-US" dirty="0" err="1"/>
              <a:t>Afinn</a:t>
            </a:r>
            <a:r>
              <a:rPr lang="en-US" dirty="0"/>
              <a:t> is </a:t>
            </a:r>
            <a:r>
              <a:rPr lang="en-US" dirty="0" smtClean="0"/>
              <a:t>a popular </a:t>
            </a:r>
            <a:r>
              <a:rPr lang="en-US" dirty="0"/>
              <a:t>lexicons used for sentiment analysis developed by Finn </a:t>
            </a:r>
            <a:r>
              <a:rPr lang="en-US" dirty="0" err="1"/>
              <a:t>Årup</a:t>
            </a:r>
            <a:r>
              <a:rPr lang="en-US" dirty="0"/>
              <a:t> Nielsen. </a:t>
            </a:r>
            <a:endParaRPr lang="en-US" dirty="0" smtClean="0"/>
          </a:p>
          <a:p>
            <a:pPr algn="just">
              <a:lnSpc>
                <a:spcPct val="150000"/>
              </a:lnSpc>
            </a:pPr>
            <a:r>
              <a:rPr lang="en-US" dirty="0" smtClean="0"/>
              <a:t>It </a:t>
            </a:r>
            <a:r>
              <a:rPr lang="en-US" dirty="0"/>
              <a:t>contains 3300+ words with a polarity score associated with each word.</a:t>
            </a:r>
          </a:p>
        </p:txBody>
      </p:sp>
      <p:pic>
        <p:nvPicPr>
          <p:cNvPr id="2" name="Picture 1"/>
          <p:cNvPicPr>
            <a:picLocks noChangeAspect="1"/>
          </p:cNvPicPr>
          <p:nvPr/>
        </p:nvPicPr>
        <p:blipFill rotWithShape="1">
          <a:blip r:embed="rId2"/>
          <a:srcRect l="16115" t="32588" r="44985" b="26729"/>
          <a:stretch/>
        </p:blipFill>
        <p:spPr>
          <a:xfrm>
            <a:off x="2162630" y="2350103"/>
            <a:ext cx="6429824" cy="3780694"/>
          </a:xfrm>
          <a:prstGeom prst="rect">
            <a:avLst/>
          </a:prstGeom>
        </p:spPr>
      </p:pic>
    </p:spTree>
    <p:extLst>
      <p:ext uri="{BB962C8B-B14F-4D97-AF65-F5344CB8AC3E}">
        <p14:creationId xmlns:p14="http://schemas.microsoft.com/office/powerpoint/2010/main" val="88394713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{100B5323-E0A8-41AC-9795-478305AC55CD}tf56160789_win32</Template>
  <TotalTime>2446</TotalTime>
  <Words>487</Words>
  <Application>Microsoft Office PowerPoint</Application>
  <PresentationFormat>Widescreen</PresentationFormat>
  <Paragraphs>58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Algerian</vt:lpstr>
      <vt:lpstr>Arial</vt:lpstr>
      <vt:lpstr>Bookman Old Style</vt:lpstr>
      <vt:lpstr>Calibri</vt:lpstr>
      <vt:lpstr>Franklin Gothic Book</vt:lpstr>
      <vt:lpstr>Mangal</vt:lpstr>
      <vt:lpstr>1_RetrospectVTI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Rohan Iyengar</dc:creator>
  <cp:lastModifiedBy>Admin</cp:lastModifiedBy>
  <cp:revision>39</cp:revision>
  <dcterms:created xsi:type="dcterms:W3CDTF">2021-08-04T10:23:23Z</dcterms:created>
  <dcterms:modified xsi:type="dcterms:W3CDTF">2021-08-13T08:44:47Z</dcterms:modified>
</cp:coreProperties>
</file>