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68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9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0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9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66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1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0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3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14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8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8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2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6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4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458129"/>
            <a:ext cx="9001462" cy="2387600"/>
          </a:xfrm>
        </p:spPr>
        <p:txBody>
          <a:bodyPr/>
          <a:lstStyle/>
          <a:p>
            <a:r>
              <a:rPr lang="en-US" dirty="0"/>
              <a:t>Website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845728"/>
            <a:ext cx="9001462" cy="3589577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/>
              <a:t>Group Members: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Manan Satra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Mohit Bhagchandani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Kriti</a:t>
            </a:r>
            <a:r>
              <a:rPr lang="en-US" dirty="0"/>
              <a:t> </a:t>
            </a:r>
            <a:r>
              <a:rPr lang="en-US" dirty="0" err="1"/>
              <a:t>Ruhela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Namita</a:t>
            </a:r>
            <a:r>
              <a:rPr lang="en-US" dirty="0"/>
              <a:t> </a:t>
            </a:r>
            <a:r>
              <a:rPr lang="en-US" dirty="0" err="1"/>
              <a:t>Powar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Rupal</a:t>
            </a:r>
            <a:r>
              <a:rPr lang="en-US" dirty="0"/>
              <a:t> Desai</a:t>
            </a:r>
          </a:p>
        </p:txBody>
      </p:sp>
    </p:spTree>
    <p:extLst>
      <p:ext uri="{BB962C8B-B14F-4D97-AF65-F5344CB8AC3E}">
        <p14:creationId xmlns:p14="http://schemas.microsoft.com/office/powerpoint/2010/main" val="99256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6" r="32425" b="10257"/>
          <a:stretch/>
        </p:blipFill>
        <p:spPr bwMode="auto">
          <a:xfrm>
            <a:off x="65013" y="92467"/>
            <a:ext cx="12051323" cy="664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545" y="226142"/>
            <a:ext cx="10353761" cy="1326321"/>
          </a:xfrm>
        </p:spPr>
        <p:txBody>
          <a:bodyPr/>
          <a:lstStyle/>
          <a:p>
            <a:r>
              <a:rPr lang="en-IN" dirty="0"/>
              <a:t>MANUAL LABELLING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26" y="1552463"/>
            <a:ext cx="8839200" cy="47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4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38" y="144657"/>
            <a:ext cx="10353761" cy="747252"/>
          </a:xfrm>
        </p:spPr>
        <p:txBody>
          <a:bodyPr/>
          <a:lstStyle/>
          <a:p>
            <a:r>
              <a:rPr lang="en-IN" dirty="0"/>
              <a:t>Manual labelling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" y="891909"/>
            <a:ext cx="11690555" cy="56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86" y="0"/>
            <a:ext cx="10353761" cy="846860"/>
          </a:xfrm>
        </p:spPr>
        <p:txBody>
          <a:bodyPr/>
          <a:lstStyle/>
          <a:p>
            <a:r>
              <a:rPr lang="en-IN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7" y="647272"/>
            <a:ext cx="11702265" cy="60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2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34" y="44522"/>
            <a:ext cx="10353761" cy="797958"/>
          </a:xfrm>
        </p:spPr>
        <p:txBody>
          <a:bodyPr/>
          <a:lstStyle/>
          <a:p>
            <a:r>
              <a:rPr lang="en-IN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72" y="678094"/>
            <a:ext cx="9111277" cy="61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1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972" y="1"/>
            <a:ext cx="10353761" cy="636998"/>
          </a:xfrm>
        </p:spPr>
        <p:txBody>
          <a:bodyPr/>
          <a:lstStyle/>
          <a:p>
            <a:r>
              <a:rPr lang="en-IN" dirty="0"/>
              <a:t>Generating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82" y="611312"/>
            <a:ext cx="8969340" cy="62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7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9118" y="246581"/>
            <a:ext cx="10353761" cy="636998"/>
          </a:xfrm>
        </p:spPr>
        <p:txBody>
          <a:bodyPr/>
          <a:lstStyle/>
          <a:p>
            <a:r>
              <a:rPr lang="en-IN" dirty="0"/>
              <a:t>Generating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00" y="1029448"/>
            <a:ext cx="9503595" cy="52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1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876" y="188361"/>
            <a:ext cx="10353761" cy="1085636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94" r="14226"/>
          <a:stretch/>
        </p:blipFill>
        <p:spPr>
          <a:xfrm>
            <a:off x="6339155" y="1397286"/>
            <a:ext cx="5774076" cy="4859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684"/>
          <a:stretch/>
        </p:blipFill>
        <p:spPr>
          <a:xfrm>
            <a:off x="141937" y="1397286"/>
            <a:ext cx="6032831" cy="48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1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875016"/>
            <a:ext cx="10325528" cy="58007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41875" y="0"/>
            <a:ext cx="10353761" cy="1085636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8440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96644"/>
            <a:ext cx="10353761" cy="1189704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22323"/>
            <a:ext cx="10353762" cy="4168877"/>
          </a:xfrm>
        </p:spPr>
        <p:txBody>
          <a:bodyPr/>
          <a:lstStyle/>
          <a:p>
            <a:r>
              <a:rPr lang="en-IN" sz="2400" dirty="0"/>
              <a:t>Scraping of data from web pages:</a:t>
            </a:r>
          </a:p>
          <a:p>
            <a:pPr marL="457200" lvl="1" indent="0">
              <a:buNone/>
            </a:pPr>
            <a:r>
              <a:rPr lang="en-IN" sz="2400" dirty="0"/>
              <a:t>-Extraction of price</a:t>
            </a:r>
          </a:p>
          <a:p>
            <a:pPr marL="457200" lvl="1" indent="0">
              <a:buNone/>
            </a:pPr>
            <a:r>
              <a:rPr lang="en-IN" sz="2400" dirty="0"/>
              <a:t>-webpage structure</a:t>
            </a:r>
          </a:p>
          <a:p>
            <a:pPr marL="457200" lvl="1" indent="0">
              <a:buNone/>
            </a:pPr>
            <a:endParaRPr lang="en-IN" sz="2400" dirty="0"/>
          </a:p>
          <a:p>
            <a:r>
              <a:rPr lang="en-IN" sz="2400" dirty="0"/>
              <a:t>Prediction of Labels using LDA</a:t>
            </a:r>
          </a:p>
          <a:p>
            <a:endParaRPr lang="en-IN" sz="2400" dirty="0"/>
          </a:p>
          <a:p>
            <a:r>
              <a:rPr lang="en-IN" sz="2400" dirty="0"/>
              <a:t>Classifying predicted labels: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8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114" y="319177"/>
            <a:ext cx="9001462" cy="904786"/>
          </a:xfrm>
        </p:spPr>
        <p:txBody>
          <a:bodyPr/>
          <a:lstStyle/>
          <a:p>
            <a:r>
              <a:rPr lang="en-US" dirty="0"/>
              <a:t>Basic idea?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581" y="1540324"/>
            <a:ext cx="11275343" cy="4696573"/>
          </a:xfrm>
        </p:spPr>
        <p:txBody>
          <a:bodyPr/>
          <a:lstStyle/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We often are confused from where to purchase a product online, aren't we? Our project revolves around solving this issue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As the name suggest, it is a website recommendation system and recommends the end user the best website to purchase a product from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2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526890"/>
            <a:ext cx="10353762" cy="326431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IN" sz="2400" dirty="0"/>
              <a:t>Number of websites under consideration</a:t>
            </a:r>
          </a:p>
          <a:p>
            <a:pPr marL="285750" indent="-285750">
              <a:lnSpc>
                <a:spcPct val="150000"/>
              </a:lnSpc>
            </a:pPr>
            <a:endParaRPr lang="en-IN" sz="2400" dirty="0"/>
          </a:p>
          <a:p>
            <a:pPr marL="285750" indent="-285750">
              <a:lnSpc>
                <a:spcPct val="150000"/>
              </a:lnSpc>
            </a:pPr>
            <a:r>
              <a:rPr lang="en-IN" sz="2400" dirty="0"/>
              <a:t>Product under consideration</a:t>
            </a:r>
          </a:p>
          <a:p>
            <a:pPr marL="285750" indent="-285750">
              <a:lnSpc>
                <a:spcPct val="150000"/>
              </a:lnSpc>
            </a:pPr>
            <a:endParaRPr lang="en-IN" sz="2400" dirty="0"/>
          </a:p>
          <a:p>
            <a:pPr marL="285750" indent="-285750">
              <a:lnSpc>
                <a:spcPct val="150000"/>
              </a:lnSpc>
            </a:pPr>
            <a:r>
              <a:rPr lang="en-IN" sz="2400" dirty="0"/>
              <a:t>Requirement of GUI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90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4271"/>
            <a:ext cx="10353762" cy="36969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400" dirty="0"/>
              <a:t>Increased website into consideration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dirty="0"/>
              <a:t>Increased products into consideration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dirty="0"/>
              <a:t>Improved UI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054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/>
              <a:t>THANK  YOU !</a:t>
            </a:r>
          </a:p>
        </p:txBody>
      </p:sp>
    </p:spTree>
    <p:extLst>
      <p:ext uri="{BB962C8B-B14F-4D97-AF65-F5344CB8AC3E}">
        <p14:creationId xmlns:p14="http://schemas.microsoft.com/office/powerpoint/2010/main" val="33104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50000"/>
              </a:lnSpc>
            </a:pPr>
            <a:r>
              <a:rPr lang="en-US" sz="3000" dirty="0"/>
              <a:t>Reduces burden of comparison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3000" dirty="0"/>
              <a:t>Helps resolve confusion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3000" dirty="0"/>
              <a:t>Helps users naïve 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www.amazon.com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www.bestbuy.com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Since these are the two giants involved in digital market we choose these two websites as our data source.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 use Beautiful Soup for extraction of data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5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  <a:p>
            <a:r>
              <a:rPr lang="en-US" dirty="0"/>
              <a:t>Data Cleaning and Preprocessing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Manual Labelling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Generating Results</a:t>
            </a:r>
          </a:p>
          <a:p>
            <a:r>
              <a:rPr lang="en-US" dirty="0"/>
              <a:t>Result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1969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05" y="-115019"/>
            <a:ext cx="10353761" cy="865517"/>
          </a:xfrm>
        </p:spPr>
        <p:txBody>
          <a:bodyPr/>
          <a:lstStyle/>
          <a:p>
            <a:r>
              <a:rPr lang="en-US" dirty="0"/>
              <a:t>Data Extraction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5" y="530819"/>
            <a:ext cx="10549979" cy="62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4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" y="181155"/>
            <a:ext cx="12025223" cy="64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3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359" y="175560"/>
            <a:ext cx="10353761" cy="633332"/>
          </a:xfrm>
        </p:spPr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7" t="16050" r="15846" b="18364"/>
          <a:stretch/>
        </p:blipFill>
        <p:spPr bwMode="auto">
          <a:xfrm>
            <a:off x="0" y="1006867"/>
            <a:ext cx="12004431" cy="566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8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247" y="301375"/>
            <a:ext cx="10353761" cy="1326321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1" t="17628" r="35614" b="20834"/>
          <a:stretch/>
        </p:blipFill>
        <p:spPr bwMode="auto">
          <a:xfrm>
            <a:off x="2054830" y="1489752"/>
            <a:ext cx="7746697" cy="516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607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200</TotalTime>
  <Words>208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Website Recommendation System</vt:lpstr>
      <vt:lpstr>Basic idea?</vt:lpstr>
      <vt:lpstr>Motivation</vt:lpstr>
      <vt:lpstr>Data Source</vt:lpstr>
      <vt:lpstr>Flow of the project</vt:lpstr>
      <vt:lpstr>Data Extraction</vt:lpstr>
      <vt:lpstr>PowerPoint Presentation</vt:lpstr>
      <vt:lpstr>DATA CLEANING AND PREPROCESSING</vt:lpstr>
      <vt:lpstr>SENTIMENT analysis</vt:lpstr>
      <vt:lpstr>PowerPoint Presentation</vt:lpstr>
      <vt:lpstr>MANUAL LABELLING</vt:lpstr>
      <vt:lpstr>Manual labelling</vt:lpstr>
      <vt:lpstr>Classification</vt:lpstr>
      <vt:lpstr>CLASSIFICATION</vt:lpstr>
      <vt:lpstr>Generating results</vt:lpstr>
      <vt:lpstr>Generating results</vt:lpstr>
      <vt:lpstr>Results</vt:lpstr>
      <vt:lpstr>Results</vt:lpstr>
      <vt:lpstr>challenges</vt:lpstr>
      <vt:lpstr>LIMITATIONS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Recommendation System</dc:title>
  <dc:creator>MANAN</dc:creator>
  <cp:lastModifiedBy>Mohit Bhagchandani</cp:lastModifiedBy>
  <cp:revision>19</cp:revision>
  <dcterms:created xsi:type="dcterms:W3CDTF">2017-12-04T19:04:13Z</dcterms:created>
  <dcterms:modified xsi:type="dcterms:W3CDTF">2018-04-26T14:20:02Z</dcterms:modified>
</cp:coreProperties>
</file>