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7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3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99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7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0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0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6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12F0F8-C7FA-479A-A257-5C39E4A56F67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5925-BD9D-4C11-AFB3-3FEBA8B83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9E05-C8EE-47C8-8138-E7550D413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SPARKS FOUNDATION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0F03-2C54-4A10-8191-0FAC53FC0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 : -  PAYMENT GATEWAY INTEGRATION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 : Mohit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Dodiya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8C2A2-0081-40E4-8FBA-62A21FF9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544537"/>
            <a:ext cx="10360241" cy="58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20EF-03AB-473E-811B-BCDDDB6F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94712" cy="1260672"/>
          </a:xfrm>
        </p:spPr>
        <p:txBody>
          <a:bodyPr/>
          <a:lstStyle/>
          <a:p>
            <a:r>
              <a:rPr lang="en-US" sz="2000" b="1" u="sng" dirty="0"/>
              <a:t>Payment Gateway integration Overview :</a:t>
            </a:r>
            <a:endParaRPr lang="en-IN" sz="2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ED88B-7B77-4745-8A51-336F6EAA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0" y="1713390"/>
            <a:ext cx="10890720" cy="4131941"/>
          </a:xfrm>
        </p:spPr>
      </p:pic>
    </p:spTree>
    <p:extLst>
      <p:ext uri="{BB962C8B-B14F-4D97-AF65-F5344CB8AC3E}">
        <p14:creationId xmlns:p14="http://schemas.microsoft.com/office/powerpoint/2010/main" val="396057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SPARKS FOUNDATION</vt:lpstr>
      <vt:lpstr>PowerPoint Presentation</vt:lpstr>
      <vt:lpstr>Payment Gateway integration Overview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 FOUNDATION</dc:title>
  <dc:creator>Bhaviksinh Sagar</dc:creator>
  <cp:lastModifiedBy>Bhaviksinh Sagar</cp:lastModifiedBy>
  <cp:revision>3</cp:revision>
  <dcterms:created xsi:type="dcterms:W3CDTF">2021-10-10T06:00:32Z</dcterms:created>
  <dcterms:modified xsi:type="dcterms:W3CDTF">2022-03-11T07:06:52Z</dcterms:modified>
</cp:coreProperties>
</file>