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EAAD6-39CD-466F-B6CA-300F6952C6B7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D6E6-CBC1-431C-A3E5-C305202C0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69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BC006-3EB7-4939-BE51-F3FA816504B7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51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756C-72C6-4C84-9296-A554B39A588B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8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B40E-A772-4F7C-B8F5-FF66A38907C0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B28A-27C2-47D1-B40D-5C901690BE47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4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13DD-D439-457A-88F7-B6E00E9414B2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71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F67D0-5EE3-43A5-9768-D80C306629B9}" type="datetime1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32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9F3D-F504-4473-B5F7-C3984E1E9D67}" type="datetime1">
              <a:rPr lang="en-IN" smtClean="0"/>
              <a:t>06-06-2021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7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268BE-EB9A-41C4-B565-9CDEE87748B1}" type="datetime1">
              <a:rPr lang="en-IN" smtClean="0"/>
              <a:t>06-06-2021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8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E5C9-8945-47B9-B01A-E26E3E557CA7}" type="datetime1">
              <a:rPr lang="en-IN" smtClean="0"/>
              <a:t>06-06-2021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4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98A8C-E08C-4EF8-9AF4-4C4EE32C768A}" type="datetime1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1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5F550-FB72-44B0-BF68-42C2ACE8538C}" type="datetime1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9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9D81-3294-480E-A42B-9E67B3130CD6}" type="datetime1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006F-A014-442A-863D-A227854B4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3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8038-2B4E-432B-8178-2CA5078B7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36" y="772357"/>
            <a:ext cx="10502283" cy="2525697"/>
          </a:xfrm>
        </p:spPr>
        <p:txBody>
          <a:bodyPr>
            <a:normAutofit/>
          </a:bodyPr>
          <a:lstStyle/>
          <a:p>
            <a:r>
              <a:rPr lang="en-IN" sz="8800" dirty="0">
                <a:latin typeface="+mn-lt"/>
              </a:rPr>
              <a:t>Payment  Tracker</a:t>
            </a:r>
            <a:br>
              <a:rPr lang="en-IN" dirty="0"/>
            </a:br>
            <a:r>
              <a:rPr lang="en-IN" dirty="0"/>
              <a:t>                     </a:t>
            </a:r>
            <a:r>
              <a:rPr lang="en-IN" sz="4000" dirty="0"/>
              <a:t>-a perfect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359C1-912F-4143-9C96-2D358B7A5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356" y="3559946"/>
            <a:ext cx="10810043" cy="279640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sz="4400" dirty="0">
                <a:solidFill>
                  <a:schemeClr val="tx1"/>
                </a:solidFill>
              </a:rPr>
              <a:t>Guided by:</a:t>
            </a:r>
            <a:r>
              <a:rPr lang="en-IN" sz="4400" dirty="0"/>
              <a:t>					</a:t>
            </a:r>
            <a:r>
              <a:rPr lang="en-IN" sz="4400" dirty="0">
                <a:solidFill>
                  <a:schemeClr val="tx1"/>
                </a:solidFill>
              </a:rPr>
              <a:t>Team Members:</a:t>
            </a:r>
          </a:p>
          <a:p>
            <a:pPr algn="l"/>
            <a:r>
              <a:rPr lang="en-IN" sz="4400" dirty="0">
                <a:solidFill>
                  <a:schemeClr val="tx1"/>
                </a:solidFill>
              </a:rPr>
              <a:t>	</a:t>
            </a:r>
            <a:r>
              <a:rPr lang="en-IN" sz="3200" dirty="0">
                <a:solidFill>
                  <a:schemeClr val="tx1"/>
                </a:solidFill>
              </a:rPr>
              <a:t>K . Mohan Krishna sir			M. Niharika  - 19BQ1A05C5</a:t>
            </a:r>
          </a:p>
          <a:p>
            <a:pPr algn="l"/>
            <a:r>
              <a:rPr lang="en-IN" sz="3200" dirty="0">
                <a:solidFill>
                  <a:schemeClr val="tx1"/>
                </a:solidFill>
              </a:rPr>
              <a:t>					       K. Gnana Sai Praveen - 19BQ1A0591</a:t>
            </a:r>
          </a:p>
          <a:p>
            <a:pPr algn="l"/>
            <a:r>
              <a:rPr lang="en-IN" sz="3200" dirty="0">
                <a:solidFill>
                  <a:schemeClr val="tx1"/>
                </a:solidFill>
              </a:rPr>
              <a:t>						M. Bhaskar </a:t>
            </a:r>
            <a:r>
              <a:rPr lang="en-IN" sz="3200" dirty="0" err="1">
                <a:solidFill>
                  <a:schemeClr val="tx1"/>
                </a:solidFill>
              </a:rPr>
              <a:t>Charan</a:t>
            </a:r>
            <a:r>
              <a:rPr lang="en-IN" sz="3200" dirty="0">
                <a:solidFill>
                  <a:schemeClr val="tx1"/>
                </a:solidFill>
              </a:rPr>
              <a:t> -19BQ1A05C8</a:t>
            </a:r>
          </a:p>
          <a:p>
            <a:pPr algn="l"/>
            <a:r>
              <a:rPr lang="en-IN" sz="3200" dirty="0">
                <a:solidFill>
                  <a:schemeClr val="tx1"/>
                </a:solidFill>
              </a:rPr>
              <a:t>						     E. Mohit  Reddy – 20BQ5A0507</a:t>
            </a:r>
            <a:endParaRPr lang="en-IN" sz="4400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BE800-F97C-4601-886B-810B814A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07CAC-F5C2-4C5D-8271-3548CE87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C1E4D5-0F8A-4D18-A284-0218CD528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306" y="136524"/>
            <a:ext cx="1644825" cy="11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8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A02053-1002-485C-ADFD-36593CC5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794665"/>
            <a:ext cx="8149701" cy="526867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309E-AD5A-48A9-A1FB-3D71EC7F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0FE4C-38AB-42A4-8974-5B53FC80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10</a:t>
            </a:fld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7713A66-3819-4552-B03C-5E2758F4D331}"/>
              </a:ext>
            </a:extLst>
          </p:cNvPr>
          <p:cNvSpPr/>
          <p:nvPr/>
        </p:nvSpPr>
        <p:spPr>
          <a:xfrm>
            <a:off x="8664605" y="3127159"/>
            <a:ext cx="790113" cy="3018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99F2DD-7363-4830-A8AA-9608DBCEE9E9}"/>
              </a:ext>
            </a:extLst>
          </p:cNvPr>
          <p:cNvSpPr/>
          <p:nvPr/>
        </p:nvSpPr>
        <p:spPr>
          <a:xfrm>
            <a:off x="9721049" y="2618913"/>
            <a:ext cx="2160232" cy="11629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Graphical </a:t>
            </a:r>
          </a:p>
          <a:p>
            <a:pPr algn="ctr"/>
            <a:r>
              <a:rPr lang="en-IN" dirty="0"/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52355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13935-D86D-4C32-A1AD-AEB4B893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76C33-42B0-4B39-9C3C-48388224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11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32C9F-69BF-4FFD-9BA9-BE1B41058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306" y="136524"/>
            <a:ext cx="1644825" cy="11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1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7455-6280-4E3B-9A66-A416E950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9" y="310718"/>
            <a:ext cx="12032202" cy="6187735"/>
          </a:xfrm>
        </p:spPr>
        <p:txBody>
          <a:bodyPr/>
          <a:lstStyle/>
          <a:p>
            <a:pPr marL="0" indent="0">
              <a:buNone/>
            </a:pPr>
            <a:r>
              <a:rPr lang="en-IN" sz="6000" dirty="0"/>
              <a:t>Problem:</a:t>
            </a:r>
          </a:p>
          <a:p>
            <a:pPr marL="0" indent="0">
              <a:buNone/>
            </a:pPr>
            <a:r>
              <a:rPr lang="en-IN" sz="3200" dirty="0"/>
              <a:t>         Now a days spending money is quite common, but some</a:t>
            </a:r>
          </a:p>
          <a:p>
            <a:pPr marL="0" indent="0">
              <a:buNone/>
            </a:pPr>
            <a:r>
              <a:rPr lang="en-IN" sz="3200" dirty="0"/>
              <a:t>  people are suffering a lot to note their  Expenditures and</a:t>
            </a:r>
          </a:p>
          <a:p>
            <a:pPr marL="0" indent="0">
              <a:buNone/>
            </a:pPr>
            <a:r>
              <a:rPr lang="en-IN" sz="3200" dirty="0"/>
              <a:t>  Savings in an usual manner  </a:t>
            </a:r>
            <a:r>
              <a:rPr lang="en-IN" sz="3200" dirty="0" err="1"/>
              <a:t>i.e</a:t>
            </a:r>
            <a:r>
              <a:rPr lang="en-IN" sz="3200" dirty="0"/>
              <a:t> they are not interested to</a:t>
            </a:r>
          </a:p>
          <a:p>
            <a:pPr marL="0" indent="0">
              <a:buNone/>
            </a:pPr>
            <a:r>
              <a:rPr lang="en-IN" sz="3200" dirty="0"/>
              <a:t>  save their info in manual note and also they suffer to have</a:t>
            </a:r>
          </a:p>
          <a:p>
            <a:pPr marL="0" indent="0">
              <a:buNone/>
            </a:pPr>
            <a:r>
              <a:rPr lang="en-IN" sz="3200" dirty="0"/>
              <a:t> a  perfect analysis about their savings	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6A940-6824-488F-A521-CE928929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43AA4-AB17-4F8D-A9F3-139147DA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18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44E0-A26E-455E-8AD7-B101A889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32661"/>
            <a:ext cx="11321988" cy="5823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Solution:</a:t>
            </a:r>
          </a:p>
          <a:p>
            <a:pPr marL="0" indent="0">
              <a:buNone/>
            </a:pPr>
            <a:r>
              <a:rPr lang="en-IN" sz="4400" dirty="0"/>
              <a:t>		</a:t>
            </a:r>
            <a:r>
              <a:rPr lang="en-IN" sz="3200" dirty="0"/>
              <a:t>So to overcome this situation they can store </a:t>
            </a:r>
          </a:p>
          <a:p>
            <a:pPr marL="0" indent="0">
              <a:buNone/>
            </a:pPr>
            <a:r>
              <a:rPr lang="en-IN" sz="3200" dirty="0"/>
              <a:t>their info in this application and can  get their perfect</a:t>
            </a:r>
          </a:p>
          <a:p>
            <a:pPr marL="0" indent="0">
              <a:buNone/>
            </a:pPr>
            <a:r>
              <a:rPr lang="en-IN" sz="3200" dirty="0"/>
              <a:t>analysis in the form of graph , so that they get the </a:t>
            </a:r>
          </a:p>
          <a:p>
            <a:pPr marL="0" indent="0">
              <a:buNone/>
            </a:pPr>
            <a:r>
              <a:rPr lang="en-IN" sz="3200" dirty="0"/>
              <a:t>graphical representation and it is easier to edit and</a:t>
            </a:r>
          </a:p>
          <a:p>
            <a:pPr marL="0" indent="0">
              <a:buNone/>
            </a:pPr>
            <a:r>
              <a:rPr lang="en-IN" dirty="0"/>
              <a:t>r</a:t>
            </a:r>
            <a:r>
              <a:rPr lang="en-IN" sz="3200" dirty="0"/>
              <a:t>e-organize for later studying and also helps to be more </a:t>
            </a:r>
          </a:p>
          <a:p>
            <a:pPr marL="0" indent="0">
              <a:buNone/>
            </a:pPr>
            <a:r>
              <a:rPr lang="en-IN" sz="3200" dirty="0"/>
              <a:t>cautious about their savings . Moreover ,it saves our time ,</a:t>
            </a:r>
          </a:p>
          <a:p>
            <a:pPr marL="0" indent="0">
              <a:buNone/>
            </a:pPr>
            <a:r>
              <a:rPr lang="en-IN" sz="3200" dirty="0"/>
              <a:t>energy and confusion which may leads to clumsiness.</a:t>
            </a:r>
          </a:p>
          <a:p>
            <a:pPr marL="0" indent="0">
              <a:buNone/>
            </a:pPr>
            <a:r>
              <a:rPr lang="en-IN" sz="3200" dirty="0"/>
              <a:t>  </a:t>
            </a:r>
            <a:endParaRPr lang="en-IN" sz="4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262CD-37EF-4983-9DAB-06E14E39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EEF2E-7C4B-4485-81C7-12CE1743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30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6E57-1F97-4DAB-BE92-3D65E248B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6524"/>
            <a:ext cx="11984854" cy="6468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/>
              <a:t>Description:</a:t>
            </a:r>
          </a:p>
          <a:p>
            <a:pPr marL="0" indent="0">
              <a:buNone/>
            </a:pPr>
            <a:r>
              <a:rPr lang="en-IN" sz="4800" dirty="0"/>
              <a:t> </a:t>
            </a:r>
            <a:r>
              <a:rPr lang="en-IN" dirty="0"/>
              <a:t>1)Keeping a daily record of their expenses by tracking improves the financial  health of their budget.</a:t>
            </a:r>
          </a:p>
          <a:p>
            <a:pPr marL="0" indent="0">
              <a:buNone/>
            </a:pPr>
            <a:r>
              <a:rPr lang="en-IN" dirty="0"/>
              <a:t> 2)In this application they can have multiple accounts and can also use    </a:t>
            </a:r>
          </a:p>
          <a:p>
            <a:pPr marL="0" indent="0">
              <a:buNone/>
            </a:pPr>
            <a:r>
              <a:rPr lang="en-IN" dirty="0"/>
              <a:t>For  multiple purposes ,like about travelling , studies ,groceries etc..</a:t>
            </a:r>
          </a:p>
          <a:p>
            <a:pPr marL="0" indent="0">
              <a:buNone/>
            </a:pPr>
            <a:r>
              <a:rPr lang="en-IN" dirty="0"/>
              <a:t>  3)Payment tracking makes business  forecasting easier.</a:t>
            </a:r>
          </a:p>
          <a:p>
            <a:pPr marL="0" indent="0">
              <a:buNone/>
            </a:pPr>
            <a:r>
              <a:rPr lang="en-IN" dirty="0"/>
              <a:t>  4)It prepare you for Tax Season.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B7E2A-30E5-48DE-9563-A20E9DF8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340FE-F160-4D83-9D97-BEA7A43A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0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4B53-5B61-49D6-B882-C787E3E3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72862"/>
            <a:ext cx="12073630" cy="634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7200" dirty="0"/>
              <a:t>Requirements</a:t>
            </a:r>
          </a:p>
          <a:p>
            <a:pPr marL="0" indent="0">
              <a:buNone/>
            </a:pPr>
            <a:r>
              <a:rPr lang="en-IN" sz="5400" dirty="0"/>
              <a:t>Hardware:				Software:</a:t>
            </a:r>
          </a:p>
          <a:p>
            <a:pPr marL="0" indent="0">
              <a:buNone/>
            </a:pPr>
            <a:r>
              <a:rPr lang="en-IN" dirty="0"/>
              <a:t>*CPU								*java netbeans-12.3</a:t>
            </a:r>
          </a:p>
          <a:p>
            <a:pPr marL="0" indent="0">
              <a:buNone/>
            </a:pPr>
            <a:r>
              <a:rPr lang="en-IN" dirty="0"/>
              <a:t>*RAM							 *jfreechart-1.0.19</a:t>
            </a:r>
          </a:p>
          <a:p>
            <a:pPr marL="0" indent="0">
              <a:buNone/>
            </a:pPr>
            <a:r>
              <a:rPr lang="en-IN" dirty="0"/>
              <a:t>*Keyboard							*jcommon-1.0.23</a:t>
            </a:r>
          </a:p>
          <a:p>
            <a:pPr marL="0" indent="0">
              <a:buNone/>
            </a:pPr>
            <a:r>
              <a:rPr lang="en-IN" dirty="0"/>
              <a:t>*Mouse</a:t>
            </a:r>
          </a:p>
          <a:p>
            <a:pPr marL="0" indent="0">
              <a:buNone/>
            </a:pPr>
            <a:r>
              <a:rPr lang="en-IN" dirty="0"/>
              <a:t>*Monitor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7FB1-D095-47BB-A172-F70773BE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6EA63-0352-4FA1-B8FF-505FDFC7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3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14E3-4F2E-459B-AFB1-691CCB43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" y="239697"/>
            <a:ext cx="12064753" cy="6481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6000" dirty="0"/>
              <a:t>Modules we used:</a:t>
            </a:r>
          </a:p>
          <a:p>
            <a:pPr marL="0" indent="0">
              <a:buNone/>
            </a:pPr>
            <a:r>
              <a:rPr lang="en-IN" dirty="0"/>
              <a:t>*Swings containers</a:t>
            </a:r>
          </a:p>
          <a:p>
            <a:pPr marL="0" indent="0">
              <a:buNone/>
            </a:pPr>
            <a:r>
              <a:rPr lang="en-IN" dirty="0"/>
              <a:t>*Swing controls</a:t>
            </a:r>
          </a:p>
          <a:p>
            <a:pPr marL="0" indent="0">
              <a:buNone/>
            </a:pPr>
            <a:r>
              <a:rPr lang="en-IN" dirty="0"/>
              <a:t>*Files handling(to store data)</a:t>
            </a:r>
          </a:p>
          <a:p>
            <a:pPr marL="0" indent="0">
              <a:buNone/>
            </a:pPr>
            <a:r>
              <a:rPr lang="en-IN" dirty="0"/>
              <a:t>* </a:t>
            </a:r>
            <a:r>
              <a:rPr lang="en-IN" dirty="0" err="1"/>
              <a:t>jfreechart</a:t>
            </a:r>
            <a:r>
              <a:rPr lang="en-IN" dirty="0"/>
              <a:t>(to display in graph mode)</a:t>
            </a:r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r>
              <a:rPr lang="en-IN" sz="6000" dirty="0"/>
              <a:t>Present status of project:</a:t>
            </a:r>
          </a:p>
          <a:p>
            <a:pPr marL="0" indent="0">
              <a:buNone/>
            </a:pPr>
            <a:r>
              <a:rPr lang="en-IN" sz="3200" i="1" dirty="0"/>
              <a:t>          *About to finish</a:t>
            </a:r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C2F87-FE2D-44D4-AEA3-E6EE8A3E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0A94C-D3BE-434F-A0B9-AEF906A8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32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9537-4D24-44F6-B3AE-FF2D49542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284085"/>
            <a:ext cx="11413724" cy="5842079"/>
          </a:xfrm>
        </p:spPr>
        <p:txBody>
          <a:bodyPr/>
          <a:lstStyle/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4400" dirty="0"/>
              <a:t>Interaction with our guide</a:t>
            </a:r>
            <a:r>
              <a:rPr lang="en-IN" sz="3200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4F9D8-CCA9-4F8A-BF2A-7B73E222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A9BD-0AFF-4AC6-B3A6-5390C4AB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83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8F17-AEF3-46A9-A944-7F1ABBD1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0719"/>
            <a:ext cx="12100264" cy="6410758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/>
              <a:t>Output of this project: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7FB13-F770-409E-9913-8FFE425F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232D4-EAA5-4740-8BA8-238FCD16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7663C-BAF7-4874-99DC-9B9206B43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" y="1287263"/>
            <a:ext cx="8834750" cy="513799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0A1E003-F0A0-43E9-9248-B8F0EF7D1F4A}"/>
              </a:ext>
            </a:extLst>
          </p:cNvPr>
          <p:cNvSpPr/>
          <p:nvPr/>
        </p:nvSpPr>
        <p:spPr>
          <a:xfrm>
            <a:off x="9294920" y="3222594"/>
            <a:ext cx="825624" cy="2064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E0C638-0C03-49F1-B2AC-26222A9D0EE1}"/>
              </a:ext>
            </a:extLst>
          </p:cNvPr>
          <p:cNvSpPr/>
          <p:nvPr/>
        </p:nvSpPr>
        <p:spPr>
          <a:xfrm>
            <a:off x="10280342" y="2894119"/>
            <a:ext cx="1695635" cy="11718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of particular payment in </a:t>
            </a:r>
          </a:p>
          <a:p>
            <a:pPr algn="ctr"/>
            <a:r>
              <a:rPr lang="en-IN" dirty="0"/>
              <a:t>Table Format</a:t>
            </a:r>
          </a:p>
        </p:txBody>
      </p:sp>
    </p:spTree>
    <p:extLst>
      <p:ext uri="{BB962C8B-B14F-4D97-AF65-F5344CB8AC3E}">
        <p14:creationId xmlns:p14="http://schemas.microsoft.com/office/powerpoint/2010/main" val="359832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06CDD8-36C4-4709-93B2-BB2DF8CED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754063"/>
            <a:ext cx="9210002" cy="56022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526E9-BEB4-4C98-B20E-CAC4C14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 of CSE VVIT,Nambur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D49A7-3A81-40FF-95FC-5A714B60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006F-A014-442A-863D-A227854B401F}" type="slidenum">
              <a:rPr lang="en-IN" smtClean="0"/>
              <a:t>9</a:t>
            </a:fld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155A3C-C43E-4639-9A2B-77ABEE3A1A1F}"/>
              </a:ext>
            </a:extLst>
          </p:cNvPr>
          <p:cNvSpPr/>
          <p:nvPr/>
        </p:nvSpPr>
        <p:spPr>
          <a:xfrm>
            <a:off x="9366723" y="3156012"/>
            <a:ext cx="851475" cy="2752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7FC4A9-C98B-47D7-8D50-BE108DB2DA40}"/>
              </a:ext>
            </a:extLst>
          </p:cNvPr>
          <p:cNvSpPr/>
          <p:nvPr/>
        </p:nvSpPr>
        <p:spPr>
          <a:xfrm>
            <a:off x="10457895" y="2689934"/>
            <a:ext cx="1577384" cy="9854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Analysis of the data</a:t>
            </a:r>
          </a:p>
        </p:txBody>
      </p:sp>
    </p:spTree>
    <p:extLst>
      <p:ext uri="{BB962C8B-B14F-4D97-AF65-F5344CB8AC3E}">
        <p14:creationId xmlns:p14="http://schemas.microsoft.com/office/powerpoint/2010/main" val="353902695"/>
      </p:ext>
    </p:extLst>
  </p:cSld>
  <p:clrMapOvr>
    <a:masterClrMapping/>
  </p:clrMapOvr>
</p:sld>
</file>

<file path=ppt/theme/theme1.xml><?xml version="1.0" encoding="utf-8"?>
<a:theme xmlns:a="http://schemas.openxmlformats.org/drawingml/2006/main" name="VVIT PPT Theme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VVIT PPT Theme (1)</Template>
  <TotalTime>61</TotalTime>
  <Words>466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VVIT PPT Theme (1)</vt:lpstr>
      <vt:lpstr>Payment  Tracker                      -a perfect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 Tracker                      -a perfect analysis</dc:title>
  <dc:creator>Ranga Rao</dc:creator>
  <cp:lastModifiedBy>Ranga Rao</cp:lastModifiedBy>
  <cp:revision>10</cp:revision>
  <dcterms:created xsi:type="dcterms:W3CDTF">2021-06-06T06:29:04Z</dcterms:created>
  <dcterms:modified xsi:type="dcterms:W3CDTF">2021-06-06T09:33:36Z</dcterms:modified>
</cp:coreProperties>
</file>