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notesMasterIdLst>
    <p:notesMasterId r:id="rId14"/>
  </p:notesMasterIdLst>
  <p:sldIdLst>
    <p:sldId id="256" r:id="rId2"/>
    <p:sldId id="257" r:id="rId3"/>
    <p:sldId id="267" r:id="rId4"/>
    <p:sldId id="258" r:id="rId5"/>
    <p:sldId id="262" r:id="rId6"/>
    <p:sldId id="260" r:id="rId7"/>
    <p:sldId id="264" r:id="rId8"/>
    <p:sldId id="263" r:id="rId9"/>
    <p:sldId id="265" r:id="rId10"/>
    <p:sldId id="259" r:id="rId11"/>
    <p:sldId id="261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FB7F99-8CBE-4971-B621-E791391D92D9}" v="27" dt="2022-03-25T05:22:41.756"/>
    <p1510:client id="{D317F0E0-71C2-4353-B70B-084AF0740A41}" v="25" dt="2022-03-25T14:50:53.4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eya Karakata" userId="f37f969ea3fb854a" providerId="LiveId" clId="{D317F0E0-71C2-4353-B70B-084AF0740A41}"/>
    <pc:docChg chg="undo custSel addSld delSld modSld sldOrd">
      <pc:chgData name="Shreya Karakata" userId="f37f969ea3fb854a" providerId="LiveId" clId="{D317F0E0-71C2-4353-B70B-084AF0740A41}" dt="2022-03-25T14:56:32.474" v="1092" actId="20577"/>
      <pc:docMkLst>
        <pc:docMk/>
      </pc:docMkLst>
      <pc:sldChg chg="addSp delSp modSp mod setBg setClrOvrMap">
        <pc:chgData name="Shreya Karakata" userId="f37f969ea3fb854a" providerId="LiveId" clId="{D317F0E0-71C2-4353-B70B-084AF0740A41}" dt="2022-03-25T14:36:19.047" v="936" actId="113"/>
        <pc:sldMkLst>
          <pc:docMk/>
          <pc:sldMk cId="878698954" sldId="256"/>
        </pc:sldMkLst>
        <pc:spChg chg="mod ord">
          <ac:chgData name="Shreya Karakata" userId="f37f969ea3fb854a" providerId="LiveId" clId="{D317F0E0-71C2-4353-B70B-084AF0740A41}" dt="2022-03-25T14:35:13.091" v="924" actId="26606"/>
          <ac:spMkLst>
            <pc:docMk/>
            <pc:sldMk cId="878698954" sldId="256"/>
            <ac:spMk id="2" creationId="{80E2326B-4B6F-42EF-9960-54CC41293552}"/>
          </ac:spMkLst>
        </pc:spChg>
        <pc:spChg chg="mod ord">
          <ac:chgData name="Shreya Karakata" userId="f37f969ea3fb854a" providerId="LiveId" clId="{D317F0E0-71C2-4353-B70B-084AF0740A41}" dt="2022-03-25T14:36:19.047" v="936" actId="113"/>
          <ac:spMkLst>
            <pc:docMk/>
            <pc:sldMk cId="878698954" sldId="256"/>
            <ac:spMk id="3" creationId="{9C28A44F-87BD-44FF-90FF-49349E76E073}"/>
          </ac:spMkLst>
        </pc:spChg>
        <pc:spChg chg="del">
          <ac:chgData name="Shreya Karakata" userId="f37f969ea3fb854a" providerId="LiveId" clId="{D317F0E0-71C2-4353-B70B-084AF0740A41}" dt="2022-03-25T14:34:55.923" v="922" actId="26606"/>
          <ac:spMkLst>
            <pc:docMk/>
            <pc:sldMk cId="878698954" sldId="256"/>
            <ac:spMk id="8" creationId="{8C6E698C-8155-4B8B-BDC9-B7299772B509}"/>
          </ac:spMkLst>
        </pc:spChg>
        <pc:spChg chg="del">
          <ac:chgData name="Shreya Karakata" userId="f37f969ea3fb854a" providerId="LiveId" clId="{D317F0E0-71C2-4353-B70B-084AF0740A41}" dt="2022-03-25T14:34:55.923" v="922" actId="26606"/>
          <ac:spMkLst>
            <pc:docMk/>
            <pc:sldMk cId="878698954" sldId="256"/>
            <ac:spMk id="12" creationId="{8A549DE7-671D-4575-AF43-858FD99981CF}"/>
          </ac:spMkLst>
        </pc:spChg>
        <pc:spChg chg="del">
          <ac:chgData name="Shreya Karakata" userId="f37f969ea3fb854a" providerId="LiveId" clId="{D317F0E0-71C2-4353-B70B-084AF0740A41}" dt="2022-03-25T14:34:55.923" v="922" actId="26606"/>
          <ac:spMkLst>
            <pc:docMk/>
            <pc:sldMk cId="878698954" sldId="256"/>
            <ac:spMk id="14" creationId="{C22D9B36-9BE7-472B-8808-7E0D6810738F}"/>
          </ac:spMkLst>
        </pc:spChg>
        <pc:spChg chg="add del">
          <ac:chgData name="Shreya Karakata" userId="f37f969ea3fb854a" providerId="LiveId" clId="{D317F0E0-71C2-4353-B70B-084AF0740A41}" dt="2022-03-25T14:35:13.091" v="924" actId="26606"/>
          <ac:spMkLst>
            <pc:docMk/>
            <pc:sldMk cId="878698954" sldId="256"/>
            <ac:spMk id="19" creationId="{600B5AE2-C5CC-499C-8F2D-249888BE22C2}"/>
          </ac:spMkLst>
        </pc:spChg>
        <pc:spChg chg="add del">
          <ac:chgData name="Shreya Karakata" userId="f37f969ea3fb854a" providerId="LiveId" clId="{D317F0E0-71C2-4353-B70B-084AF0740A41}" dt="2022-03-25T14:35:13.091" v="924" actId="26606"/>
          <ac:spMkLst>
            <pc:docMk/>
            <pc:sldMk cId="878698954" sldId="256"/>
            <ac:spMk id="21" creationId="{BA7A3698-B350-40E5-8475-9BCC41A089FC}"/>
          </ac:spMkLst>
        </pc:spChg>
        <pc:spChg chg="add del">
          <ac:chgData name="Shreya Karakata" userId="f37f969ea3fb854a" providerId="LiveId" clId="{D317F0E0-71C2-4353-B70B-084AF0740A41}" dt="2022-03-25T14:35:13.091" v="924" actId="26606"/>
          <ac:spMkLst>
            <pc:docMk/>
            <pc:sldMk cId="878698954" sldId="256"/>
            <ac:spMk id="25" creationId="{10162E77-11AD-44A7-84EC-40C59EEFBD2E}"/>
          </ac:spMkLst>
        </pc:spChg>
        <pc:spChg chg="add del">
          <ac:chgData name="Shreya Karakata" userId="f37f969ea3fb854a" providerId="LiveId" clId="{D317F0E0-71C2-4353-B70B-084AF0740A41}" dt="2022-03-25T14:35:13.091" v="924" actId="26606"/>
          <ac:spMkLst>
            <pc:docMk/>
            <pc:sldMk cId="878698954" sldId="256"/>
            <ac:spMk id="29" creationId="{6329CBCE-21AE-419D-AC1F-8ACF510A6670}"/>
          </ac:spMkLst>
        </pc:spChg>
        <pc:spChg chg="add del">
          <ac:chgData name="Shreya Karakata" userId="f37f969ea3fb854a" providerId="LiveId" clId="{D317F0E0-71C2-4353-B70B-084AF0740A41}" dt="2022-03-25T14:35:13.091" v="924" actId="26606"/>
          <ac:spMkLst>
            <pc:docMk/>
            <pc:sldMk cId="878698954" sldId="256"/>
            <ac:spMk id="31" creationId="{FF2DA012-1414-493D-888F-5D99D0BDA322}"/>
          </ac:spMkLst>
        </pc:spChg>
        <pc:spChg chg="add">
          <ac:chgData name="Shreya Karakata" userId="f37f969ea3fb854a" providerId="LiveId" clId="{D317F0E0-71C2-4353-B70B-084AF0740A41}" dt="2022-03-25T14:35:13.091" v="924" actId="26606"/>
          <ac:spMkLst>
            <pc:docMk/>
            <pc:sldMk cId="878698954" sldId="256"/>
            <ac:spMk id="38" creationId="{C4E89C94-E462-4566-A15A-32835FD68BCD}"/>
          </ac:spMkLst>
        </pc:spChg>
        <pc:spChg chg="add">
          <ac:chgData name="Shreya Karakata" userId="f37f969ea3fb854a" providerId="LiveId" clId="{D317F0E0-71C2-4353-B70B-084AF0740A41}" dt="2022-03-25T14:35:13.091" v="924" actId="26606"/>
          <ac:spMkLst>
            <pc:docMk/>
            <pc:sldMk cId="878698954" sldId="256"/>
            <ac:spMk id="40" creationId="{E25F4A20-71FB-4A26-92E2-89DED49264CA}"/>
          </ac:spMkLst>
        </pc:spChg>
        <pc:picChg chg="add mod">
          <ac:chgData name="Shreya Karakata" userId="f37f969ea3fb854a" providerId="LiveId" clId="{D317F0E0-71C2-4353-B70B-084AF0740A41}" dt="2022-03-25T14:35:13.091" v="924" actId="26606"/>
          <ac:picMkLst>
            <pc:docMk/>
            <pc:sldMk cId="878698954" sldId="256"/>
            <ac:picMk id="5" creationId="{CCA18B16-04CD-466A-9A15-4291C120250A}"/>
          </ac:picMkLst>
        </pc:picChg>
        <pc:cxnChg chg="del">
          <ac:chgData name="Shreya Karakata" userId="f37f969ea3fb854a" providerId="LiveId" clId="{D317F0E0-71C2-4353-B70B-084AF0740A41}" dt="2022-03-25T14:34:55.923" v="922" actId="26606"/>
          <ac:cxnSpMkLst>
            <pc:docMk/>
            <pc:sldMk cId="878698954" sldId="256"/>
            <ac:cxnSpMk id="10" creationId="{09525C9A-1972-4836-BA7A-706C946EF4DA}"/>
          </ac:cxnSpMkLst>
        </pc:cxnChg>
        <pc:cxnChg chg="add del">
          <ac:chgData name="Shreya Karakata" userId="f37f969ea3fb854a" providerId="LiveId" clId="{D317F0E0-71C2-4353-B70B-084AF0740A41}" dt="2022-03-25T14:35:13.091" v="924" actId="26606"/>
          <ac:cxnSpMkLst>
            <pc:docMk/>
            <pc:sldMk cId="878698954" sldId="256"/>
            <ac:cxnSpMk id="23" creationId="{0AC655C7-EC94-4BE6-84C8-2F9EFBBB2789}"/>
          </ac:cxnSpMkLst>
        </pc:cxnChg>
        <pc:cxnChg chg="add del">
          <ac:chgData name="Shreya Karakata" userId="f37f969ea3fb854a" providerId="LiveId" clId="{D317F0E0-71C2-4353-B70B-084AF0740A41}" dt="2022-03-25T14:35:13.091" v="924" actId="26606"/>
          <ac:cxnSpMkLst>
            <pc:docMk/>
            <pc:sldMk cId="878698954" sldId="256"/>
            <ac:cxnSpMk id="27" creationId="{5AB158E9-1B40-4CD6-95F0-95CA11DF7B7A}"/>
          </ac:cxnSpMkLst>
        </pc:cxnChg>
        <pc:cxnChg chg="add">
          <ac:chgData name="Shreya Karakata" userId="f37f969ea3fb854a" providerId="LiveId" clId="{D317F0E0-71C2-4353-B70B-084AF0740A41}" dt="2022-03-25T14:35:13.091" v="924" actId="26606"/>
          <ac:cxnSpMkLst>
            <pc:docMk/>
            <pc:sldMk cId="878698954" sldId="256"/>
            <ac:cxnSpMk id="36" creationId="{4071767D-5FF7-4508-B8B7-BB60FF3AB250}"/>
          </ac:cxnSpMkLst>
        </pc:cxnChg>
      </pc:sldChg>
      <pc:sldChg chg="modSp mod">
        <pc:chgData name="Shreya Karakata" userId="f37f969ea3fb854a" providerId="LiveId" clId="{D317F0E0-71C2-4353-B70B-084AF0740A41}" dt="2022-03-25T14:40:57.226" v="938" actId="20577"/>
        <pc:sldMkLst>
          <pc:docMk/>
          <pc:sldMk cId="3637916163" sldId="257"/>
        </pc:sldMkLst>
        <pc:spChg chg="mod">
          <ac:chgData name="Shreya Karakata" userId="f37f969ea3fb854a" providerId="LiveId" clId="{D317F0E0-71C2-4353-B70B-084AF0740A41}" dt="2022-03-25T14:40:57.226" v="938" actId="20577"/>
          <ac:spMkLst>
            <pc:docMk/>
            <pc:sldMk cId="3637916163" sldId="257"/>
            <ac:spMk id="2" creationId="{E6373A85-A333-4B05-99DB-038496181979}"/>
          </ac:spMkLst>
        </pc:spChg>
      </pc:sldChg>
      <pc:sldChg chg="addSp delSp modSp mod">
        <pc:chgData name="Shreya Karakata" userId="f37f969ea3fb854a" providerId="LiveId" clId="{D317F0E0-71C2-4353-B70B-084AF0740A41}" dt="2022-03-25T14:56:32.474" v="1092" actId="20577"/>
        <pc:sldMkLst>
          <pc:docMk/>
          <pc:sldMk cId="959632302" sldId="258"/>
        </pc:sldMkLst>
        <pc:spChg chg="mod">
          <ac:chgData name="Shreya Karakata" userId="f37f969ea3fb854a" providerId="LiveId" clId="{D317F0E0-71C2-4353-B70B-084AF0740A41}" dt="2022-03-25T14:02:32.522" v="502" actId="20577"/>
          <ac:spMkLst>
            <pc:docMk/>
            <pc:sldMk cId="959632302" sldId="258"/>
            <ac:spMk id="2" creationId="{41CAB28F-90FB-43C9-852C-80461471D844}"/>
          </ac:spMkLst>
        </pc:spChg>
        <pc:spChg chg="mod">
          <ac:chgData name="Shreya Karakata" userId="f37f969ea3fb854a" providerId="LiveId" clId="{D317F0E0-71C2-4353-B70B-084AF0740A41}" dt="2022-03-25T14:56:32.474" v="1092" actId="20577"/>
          <ac:spMkLst>
            <pc:docMk/>
            <pc:sldMk cId="959632302" sldId="258"/>
            <ac:spMk id="3" creationId="{2F4244D2-3008-4B5E-A8AC-6FCDD9529218}"/>
          </ac:spMkLst>
        </pc:spChg>
        <pc:picChg chg="add del mod">
          <ac:chgData name="Shreya Karakata" userId="f37f969ea3fb854a" providerId="LiveId" clId="{D317F0E0-71C2-4353-B70B-084AF0740A41}" dt="2022-03-25T13:47:08.038" v="396" actId="21"/>
          <ac:picMkLst>
            <pc:docMk/>
            <pc:sldMk cId="959632302" sldId="258"/>
            <ac:picMk id="5" creationId="{9B5648BC-728F-4FBA-9D49-87A23B871C65}"/>
          </ac:picMkLst>
        </pc:picChg>
        <pc:picChg chg="add del mod">
          <ac:chgData name="Shreya Karakata" userId="f37f969ea3fb854a" providerId="LiveId" clId="{D317F0E0-71C2-4353-B70B-084AF0740A41}" dt="2022-03-25T13:47:32.118" v="405" actId="21"/>
          <ac:picMkLst>
            <pc:docMk/>
            <pc:sldMk cId="959632302" sldId="258"/>
            <ac:picMk id="7" creationId="{CF60CC76-A9DB-4C36-9226-8A6893022B5B}"/>
          </ac:picMkLst>
        </pc:picChg>
      </pc:sldChg>
      <pc:sldChg chg="addSp delSp modSp mod">
        <pc:chgData name="Shreya Karakata" userId="f37f969ea3fb854a" providerId="LiveId" clId="{D317F0E0-71C2-4353-B70B-084AF0740A41}" dt="2022-03-25T14:24:39.807" v="840" actId="1076"/>
        <pc:sldMkLst>
          <pc:docMk/>
          <pc:sldMk cId="163798275" sldId="260"/>
        </pc:sldMkLst>
        <pc:spChg chg="mod">
          <ac:chgData name="Shreya Karakata" userId="f37f969ea3fb854a" providerId="LiveId" clId="{D317F0E0-71C2-4353-B70B-084AF0740A41}" dt="2022-03-25T11:43:10.533" v="156" actId="1076"/>
          <ac:spMkLst>
            <pc:docMk/>
            <pc:sldMk cId="163798275" sldId="260"/>
            <ac:spMk id="2" creationId="{6005A45A-3C55-475D-A88D-A3D837AE22FF}"/>
          </ac:spMkLst>
        </pc:spChg>
        <pc:spChg chg="mod">
          <ac:chgData name="Shreya Karakata" userId="f37f969ea3fb854a" providerId="LiveId" clId="{D317F0E0-71C2-4353-B70B-084AF0740A41}" dt="2022-03-25T14:24:24.911" v="838" actId="20577"/>
          <ac:spMkLst>
            <pc:docMk/>
            <pc:sldMk cId="163798275" sldId="260"/>
            <ac:spMk id="3" creationId="{6B994E7A-DDA9-4C30-A05F-F6BDB4EBFE11}"/>
          </ac:spMkLst>
        </pc:spChg>
        <pc:picChg chg="add mod">
          <ac:chgData name="Shreya Karakata" userId="f37f969ea3fb854a" providerId="LiveId" clId="{D317F0E0-71C2-4353-B70B-084AF0740A41}" dt="2022-03-25T14:24:37.893" v="839" actId="1076"/>
          <ac:picMkLst>
            <pc:docMk/>
            <pc:sldMk cId="163798275" sldId="260"/>
            <ac:picMk id="5" creationId="{991CB2E1-ED47-4639-B811-3DAB38F249B0}"/>
          </ac:picMkLst>
        </pc:picChg>
        <pc:picChg chg="add del mod">
          <ac:chgData name="Shreya Karakata" userId="f37f969ea3fb854a" providerId="LiveId" clId="{D317F0E0-71C2-4353-B70B-084AF0740A41}" dt="2022-03-25T11:42:35.010" v="147" actId="21"/>
          <ac:picMkLst>
            <pc:docMk/>
            <pc:sldMk cId="163798275" sldId="260"/>
            <ac:picMk id="7" creationId="{C659B538-B451-4CFC-9F17-E8E3084D318C}"/>
          </ac:picMkLst>
        </pc:picChg>
        <pc:picChg chg="add del mod">
          <ac:chgData name="Shreya Karakata" userId="f37f969ea3fb854a" providerId="LiveId" clId="{D317F0E0-71C2-4353-B70B-084AF0740A41}" dt="2022-03-25T11:42:41.268" v="149" actId="21"/>
          <ac:picMkLst>
            <pc:docMk/>
            <pc:sldMk cId="163798275" sldId="260"/>
            <ac:picMk id="9" creationId="{E58CB365-8245-4064-B006-1253E67A4EB9}"/>
          </ac:picMkLst>
        </pc:picChg>
        <pc:picChg chg="add del">
          <ac:chgData name="Shreya Karakata" userId="f37f969ea3fb854a" providerId="LiveId" clId="{D317F0E0-71C2-4353-B70B-084AF0740A41}" dt="2022-03-25T11:40:55.021" v="138" actId="478"/>
          <ac:picMkLst>
            <pc:docMk/>
            <pc:sldMk cId="163798275" sldId="260"/>
            <ac:picMk id="11" creationId="{E9E390D0-0647-4E2C-B900-5CD361FD3D68}"/>
          </ac:picMkLst>
        </pc:picChg>
        <pc:picChg chg="add del mod">
          <ac:chgData name="Shreya Karakata" userId="f37f969ea3fb854a" providerId="LiveId" clId="{D317F0E0-71C2-4353-B70B-084AF0740A41}" dt="2022-03-25T11:42:50.483" v="152" actId="21"/>
          <ac:picMkLst>
            <pc:docMk/>
            <pc:sldMk cId="163798275" sldId="260"/>
            <ac:picMk id="13" creationId="{A3EA2100-DB63-4D09-B7D6-B2CFA8CC3414}"/>
          </ac:picMkLst>
        </pc:picChg>
        <pc:picChg chg="add mod">
          <ac:chgData name="Shreya Karakata" userId="f37f969ea3fb854a" providerId="LiveId" clId="{D317F0E0-71C2-4353-B70B-084AF0740A41}" dt="2022-03-25T14:24:39.807" v="840" actId="1076"/>
          <ac:picMkLst>
            <pc:docMk/>
            <pc:sldMk cId="163798275" sldId="260"/>
            <ac:picMk id="14" creationId="{50A636F7-7AD7-4807-89EA-780AC23A4FC3}"/>
          </ac:picMkLst>
        </pc:picChg>
        <pc:cxnChg chg="add mod">
          <ac:chgData name="Shreya Karakata" userId="f37f969ea3fb854a" providerId="LiveId" clId="{D317F0E0-71C2-4353-B70B-084AF0740A41}" dt="2022-03-25T11:46:50.643" v="187" actId="14100"/>
          <ac:cxnSpMkLst>
            <pc:docMk/>
            <pc:sldMk cId="163798275" sldId="260"/>
            <ac:cxnSpMk id="16" creationId="{F6C3069E-4B34-45BA-A9D7-CEDC920E9190}"/>
          </ac:cxnSpMkLst>
        </pc:cxnChg>
        <pc:cxnChg chg="add">
          <ac:chgData name="Shreya Karakata" userId="f37f969ea3fb854a" providerId="LiveId" clId="{D317F0E0-71C2-4353-B70B-084AF0740A41}" dt="2022-03-25T12:06:35.923" v="340" actId="11529"/>
          <ac:cxnSpMkLst>
            <pc:docMk/>
            <pc:sldMk cId="163798275" sldId="260"/>
            <ac:cxnSpMk id="19" creationId="{75AA27BB-542D-4E42-ABDF-B7C26B7875A8}"/>
          </ac:cxnSpMkLst>
        </pc:cxnChg>
      </pc:sldChg>
      <pc:sldChg chg="addSp delSp modSp mod">
        <pc:chgData name="Shreya Karakata" userId="f37f969ea3fb854a" providerId="LiveId" clId="{D317F0E0-71C2-4353-B70B-084AF0740A41}" dt="2022-03-25T14:55:02.814" v="1091" actId="1076"/>
        <pc:sldMkLst>
          <pc:docMk/>
          <pc:sldMk cId="354541513" sldId="262"/>
        </pc:sldMkLst>
        <pc:spChg chg="mod">
          <ac:chgData name="Shreya Karakata" userId="f37f969ea3fb854a" providerId="LiveId" clId="{D317F0E0-71C2-4353-B70B-084AF0740A41}" dt="2022-03-25T14:02:43.330" v="507"/>
          <ac:spMkLst>
            <pc:docMk/>
            <pc:sldMk cId="354541513" sldId="262"/>
            <ac:spMk id="2" creationId="{464C39A5-BF70-4CC5-88E4-62AA18B36B3D}"/>
          </ac:spMkLst>
        </pc:spChg>
        <pc:spChg chg="mod">
          <ac:chgData name="Shreya Karakata" userId="f37f969ea3fb854a" providerId="LiveId" clId="{D317F0E0-71C2-4353-B70B-084AF0740A41}" dt="2022-03-25T14:50:36.402" v="1048" actId="20577"/>
          <ac:spMkLst>
            <pc:docMk/>
            <pc:sldMk cId="354541513" sldId="262"/>
            <ac:spMk id="3" creationId="{43F6DA74-1E9D-4292-807B-CA8B916355EB}"/>
          </ac:spMkLst>
        </pc:spChg>
        <pc:spChg chg="add del mod">
          <ac:chgData name="Shreya Karakata" userId="f37f969ea3fb854a" providerId="LiveId" clId="{D317F0E0-71C2-4353-B70B-084AF0740A41}" dt="2022-03-25T12:11:06.266" v="359"/>
          <ac:spMkLst>
            <pc:docMk/>
            <pc:sldMk cId="354541513" sldId="262"/>
            <ac:spMk id="4" creationId="{E102DCE0-F6A4-4BD1-B8F3-230499FB4193}"/>
          </ac:spMkLst>
        </pc:spChg>
        <pc:spChg chg="add mod">
          <ac:chgData name="Shreya Karakata" userId="f37f969ea3fb854a" providerId="LiveId" clId="{D317F0E0-71C2-4353-B70B-084AF0740A41}" dt="2022-03-25T13:48:29.875" v="440" actId="14100"/>
          <ac:spMkLst>
            <pc:docMk/>
            <pc:sldMk cId="354541513" sldId="262"/>
            <ac:spMk id="4" creationId="{E3A09384-DC11-4BEC-8449-301AEFB2DF2E}"/>
          </ac:spMkLst>
        </pc:spChg>
        <pc:spChg chg="add del mod">
          <ac:chgData name="Shreya Karakata" userId="f37f969ea3fb854a" providerId="LiveId" clId="{D317F0E0-71C2-4353-B70B-084AF0740A41}" dt="2022-03-25T14:51:28.840" v="1083" actId="478"/>
          <ac:spMkLst>
            <pc:docMk/>
            <pc:sldMk cId="354541513" sldId="262"/>
            <ac:spMk id="5" creationId="{4B1D2757-548F-4BE6-838F-91FBE0652DDE}"/>
          </ac:spMkLst>
        </pc:spChg>
        <pc:picChg chg="del mod">
          <ac:chgData name="Shreya Karakata" userId="f37f969ea3fb854a" providerId="LiveId" clId="{D317F0E0-71C2-4353-B70B-084AF0740A41}" dt="2022-03-25T14:49:36.468" v="1025" actId="478"/>
          <ac:picMkLst>
            <pc:docMk/>
            <pc:sldMk cId="354541513" sldId="262"/>
            <ac:picMk id="6" creationId="{4AA7EC43-2E29-44ED-A94F-956BB5A02059}"/>
          </ac:picMkLst>
        </pc:picChg>
        <pc:picChg chg="add mod">
          <ac:chgData name="Shreya Karakata" userId="f37f969ea3fb854a" providerId="LiveId" clId="{D317F0E0-71C2-4353-B70B-084AF0740A41}" dt="2022-03-25T14:52:19.950" v="1090" actId="1076"/>
          <ac:picMkLst>
            <pc:docMk/>
            <pc:sldMk cId="354541513" sldId="262"/>
            <ac:picMk id="7" creationId="{8D7CC4C0-2491-4B05-8219-EC9D71DE36A1}"/>
          </ac:picMkLst>
        </pc:picChg>
        <pc:picChg chg="add mod">
          <ac:chgData name="Shreya Karakata" userId="f37f969ea3fb854a" providerId="LiveId" clId="{D317F0E0-71C2-4353-B70B-084AF0740A41}" dt="2022-03-25T14:51:39.355" v="1085" actId="14100"/>
          <ac:picMkLst>
            <pc:docMk/>
            <pc:sldMk cId="354541513" sldId="262"/>
            <ac:picMk id="8" creationId="{7C8ED123-EEED-4BE5-8D08-4318C99EE34F}"/>
          </ac:picMkLst>
        </pc:picChg>
        <pc:picChg chg="add mod">
          <ac:chgData name="Shreya Karakata" userId="f37f969ea3fb854a" providerId="LiveId" clId="{D317F0E0-71C2-4353-B70B-084AF0740A41}" dt="2022-03-25T14:55:02.814" v="1091" actId="1076"/>
          <ac:picMkLst>
            <pc:docMk/>
            <pc:sldMk cId="354541513" sldId="262"/>
            <ac:picMk id="9" creationId="{DFB5B640-407C-42B3-AC5C-EC206A63B21A}"/>
          </ac:picMkLst>
        </pc:picChg>
        <pc:picChg chg="add mod">
          <ac:chgData name="Shreya Karakata" userId="f37f969ea3fb854a" providerId="LiveId" clId="{D317F0E0-71C2-4353-B70B-084AF0740A41}" dt="2022-03-25T14:51:52.371" v="1088" actId="14100"/>
          <ac:picMkLst>
            <pc:docMk/>
            <pc:sldMk cId="354541513" sldId="262"/>
            <ac:picMk id="10" creationId="{FC8F00D5-F63C-4CFF-9526-B75B03095A1C}"/>
          </ac:picMkLst>
        </pc:picChg>
      </pc:sldChg>
      <pc:sldChg chg="addSp delSp modSp new mod">
        <pc:chgData name="Shreya Karakata" userId="f37f969ea3fb854a" providerId="LiveId" clId="{D317F0E0-71C2-4353-B70B-084AF0740A41}" dt="2022-03-25T14:27:22.869" v="900" actId="14100"/>
        <pc:sldMkLst>
          <pc:docMk/>
          <pc:sldMk cId="1360820104" sldId="263"/>
        </pc:sldMkLst>
        <pc:spChg chg="mod">
          <ac:chgData name="Shreya Karakata" userId="f37f969ea3fb854a" providerId="LiveId" clId="{D317F0E0-71C2-4353-B70B-084AF0740A41}" dt="2022-03-25T12:03:01.401" v="335" actId="1076"/>
          <ac:spMkLst>
            <pc:docMk/>
            <pc:sldMk cId="1360820104" sldId="263"/>
            <ac:spMk id="2" creationId="{A09B601C-4A89-424B-8E2F-3984222DB334}"/>
          </ac:spMkLst>
        </pc:spChg>
        <pc:spChg chg="mod">
          <ac:chgData name="Shreya Karakata" userId="f37f969ea3fb854a" providerId="LiveId" clId="{D317F0E0-71C2-4353-B70B-084AF0740A41}" dt="2022-03-25T14:27:14.419" v="899" actId="20577"/>
          <ac:spMkLst>
            <pc:docMk/>
            <pc:sldMk cId="1360820104" sldId="263"/>
            <ac:spMk id="3" creationId="{C4B8EBDF-AA4B-4B33-9C66-9CCFE7A5EB18}"/>
          </ac:spMkLst>
        </pc:spChg>
        <pc:picChg chg="add del mod">
          <ac:chgData name="Shreya Karakata" userId="f37f969ea3fb854a" providerId="LiveId" clId="{D317F0E0-71C2-4353-B70B-084AF0740A41}" dt="2022-03-25T14:26:28.004" v="841" actId="478"/>
          <ac:picMkLst>
            <pc:docMk/>
            <pc:sldMk cId="1360820104" sldId="263"/>
            <ac:picMk id="5" creationId="{2872E0C8-CF32-43C6-8482-C620403C66EB}"/>
          </ac:picMkLst>
        </pc:picChg>
        <pc:picChg chg="add del mod">
          <ac:chgData name="Shreya Karakata" userId="f37f969ea3fb854a" providerId="LiveId" clId="{D317F0E0-71C2-4353-B70B-084AF0740A41}" dt="2022-03-25T12:08:31.354" v="342" actId="478"/>
          <ac:picMkLst>
            <pc:docMk/>
            <pc:sldMk cId="1360820104" sldId="263"/>
            <ac:picMk id="7" creationId="{D0381802-85B6-41FA-94C8-7840EC412132}"/>
          </ac:picMkLst>
        </pc:picChg>
        <pc:picChg chg="add mod">
          <ac:chgData name="Shreya Karakata" userId="f37f969ea3fb854a" providerId="LiveId" clId="{D317F0E0-71C2-4353-B70B-084AF0740A41}" dt="2022-03-25T14:27:22.869" v="900" actId="14100"/>
          <ac:picMkLst>
            <pc:docMk/>
            <pc:sldMk cId="1360820104" sldId="263"/>
            <ac:picMk id="9" creationId="{FB0D92FE-0902-4642-BC86-C61C2A749323}"/>
          </ac:picMkLst>
        </pc:picChg>
      </pc:sldChg>
      <pc:sldChg chg="addSp delSp modSp new mod">
        <pc:chgData name="Shreya Karakata" userId="f37f969ea3fb854a" providerId="LiveId" clId="{D317F0E0-71C2-4353-B70B-084AF0740A41}" dt="2022-03-25T12:06:49.315" v="341" actId="11529"/>
        <pc:sldMkLst>
          <pc:docMk/>
          <pc:sldMk cId="3954192641" sldId="264"/>
        </pc:sldMkLst>
        <pc:spChg chg="mod">
          <ac:chgData name="Shreya Karakata" userId="f37f969ea3fb854a" providerId="LiveId" clId="{D317F0E0-71C2-4353-B70B-084AF0740A41}" dt="2022-03-25T11:50:18.764" v="321"/>
          <ac:spMkLst>
            <pc:docMk/>
            <pc:sldMk cId="3954192641" sldId="264"/>
            <ac:spMk id="2" creationId="{3379A420-BC51-4D7D-B43F-5FB38E24226A}"/>
          </ac:spMkLst>
        </pc:spChg>
        <pc:spChg chg="del">
          <ac:chgData name="Shreya Karakata" userId="f37f969ea3fb854a" providerId="LiveId" clId="{D317F0E0-71C2-4353-B70B-084AF0740A41}" dt="2022-03-25T11:42:37.879" v="148"/>
          <ac:spMkLst>
            <pc:docMk/>
            <pc:sldMk cId="3954192641" sldId="264"/>
            <ac:spMk id="3" creationId="{83261E45-BE6E-4BBE-9C54-751490B60B87}"/>
          </ac:spMkLst>
        </pc:spChg>
        <pc:spChg chg="add del mod">
          <ac:chgData name="Shreya Karakata" userId="f37f969ea3fb854a" providerId="LiveId" clId="{D317F0E0-71C2-4353-B70B-084AF0740A41}" dt="2022-03-25T11:47:30.668" v="194"/>
          <ac:spMkLst>
            <pc:docMk/>
            <pc:sldMk cId="3954192641" sldId="264"/>
            <ac:spMk id="6" creationId="{B822EB46-E79E-4B4C-A9F1-FCEC90A0216A}"/>
          </ac:spMkLst>
        </pc:spChg>
        <pc:picChg chg="add del mod">
          <ac:chgData name="Shreya Karakata" userId="f37f969ea3fb854a" providerId="LiveId" clId="{D317F0E0-71C2-4353-B70B-084AF0740A41}" dt="2022-03-25T11:46:22.572" v="180" actId="21"/>
          <ac:picMkLst>
            <pc:docMk/>
            <pc:sldMk cId="3954192641" sldId="264"/>
            <ac:picMk id="4" creationId="{27330470-1239-4CB1-A2A0-1467CDF5873D}"/>
          </ac:picMkLst>
        </pc:picChg>
        <pc:picChg chg="add mod">
          <ac:chgData name="Shreya Karakata" userId="f37f969ea3fb854a" providerId="LiveId" clId="{D317F0E0-71C2-4353-B70B-084AF0740A41}" dt="2022-03-25T11:47:46.680" v="198" actId="1076"/>
          <ac:picMkLst>
            <pc:docMk/>
            <pc:sldMk cId="3954192641" sldId="264"/>
            <ac:picMk id="7" creationId="{3039E01E-DFC3-4740-992C-B90BA06E2169}"/>
          </ac:picMkLst>
        </pc:picChg>
        <pc:picChg chg="add mod">
          <ac:chgData name="Shreya Karakata" userId="f37f969ea3fb854a" providerId="LiveId" clId="{D317F0E0-71C2-4353-B70B-084AF0740A41}" dt="2022-03-25T11:47:53.524" v="201" actId="1076"/>
          <ac:picMkLst>
            <pc:docMk/>
            <pc:sldMk cId="3954192641" sldId="264"/>
            <ac:picMk id="8" creationId="{2828C87D-F1FD-4898-9A5A-7CE4C9BE414A}"/>
          </ac:picMkLst>
        </pc:picChg>
        <pc:cxnChg chg="add">
          <ac:chgData name="Shreya Karakata" userId="f37f969ea3fb854a" providerId="LiveId" clId="{D317F0E0-71C2-4353-B70B-084AF0740A41}" dt="2022-03-25T11:48:02.230" v="202" actId="11529"/>
          <ac:cxnSpMkLst>
            <pc:docMk/>
            <pc:sldMk cId="3954192641" sldId="264"/>
            <ac:cxnSpMk id="10" creationId="{39AE8A2E-3D32-4A11-B773-1B4C9174D56E}"/>
          </ac:cxnSpMkLst>
        </pc:cxnChg>
        <pc:cxnChg chg="add">
          <ac:chgData name="Shreya Karakata" userId="f37f969ea3fb854a" providerId="LiveId" clId="{D317F0E0-71C2-4353-B70B-084AF0740A41}" dt="2022-03-25T12:06:49.315" v="341" actId="11529"/>
          <ac:cxnSpMkLst>
            <pc:docMk/>
            <pc:sldMk cId="3954192641" sldId="264"/>
            <ac:cxnSpMk id="12" creationId="{C0191333-EC7D-46DE-82A2-03405F6D6411}"/>
          </ac:cxnSpMkLst>
        </pc:cxnChg>
      </pc:sldChg>
      <pc:sldChg chg="addSp delSp modSp new mod">
        <pc:chgData name="Shreya Karakata" userId="f37f969ea3fb854a" providerId="LiveId" clId="{D317F0E0-71C2-4353-B70B-084AF0740A41}" dt="2022-03-25T14:27:57.133" v="918" actId="20577"/>
        <pc:sldMkLst>
          <pc:docMk/>
          <pc:sldMk cId="955119358" sldId="265"/>
        </pc:sldMkLst>
        <pc:spChg chg="mod">
          <ac:chgData name="Shreya Karakata" userId="f37f969ea3fb854a" providerId="LiveId" clId="{D317F0E0-71C2-4353-B70B-084AF0740A41}" dt="2022-03-25T11:50:24.446" v="323"/>
          <ac:spMkLst>
            <pc:docMk/>
            <pc:sldMk cId="955119358" sldId="265"/>
            <ac:spMk id="2" creationId="{3CD7CD25-15D8-4E27-8157-3A7318DA5AEF}"/>
          </ac:spMkLst>
        </pc:spChg>
        <pc:spChg chg="mod">
          <ac:chgData name="Shreya Karakata" userId="f37f969ea3fb854a" providerId="LiveId" clId="{D317F0E0-71C2-4353-B70B-084AF0740A41}" dt="2022-03-25T14:27:57.133" v="918" actId="20577"/>
          <ac:spMkLst>
            <pc:docMk/>
            <pc:sldMk cId="955119358" sldId="265"/>
            <ac:spMk id="3" creationId="{D7AAA7B4-7049-40AF-AF79-94ADF296F359}"/>
          </ac:spMkLst>
        </pc:spChg>
        <pc:spChg chg="add del">
          <ac:chgData name="Shreya Karakata" userId="f37f969ea3fb854a" providerId="LiveId" clId="{D317F0E0-71C2-4353-B70B-084AF0740A41}" dt="2022-03-25T11:49:07.973" v="217" actId="22"/>
          <ac:spMkLst>
            <pc:docMk/>
            <pc:sldMk cId="955119358" sldId="265"/>
            <ac:spMk id="5" creationId="{D0D74026-C662-455C-87F4-A3678FB0AD7B}"/>
          </ac:spMkLst>
        </pc:spChg>
        <pc:picChg chg="add del mod">
          <ac:chgData name="Shreya Karakata" userId="f37f969ea3fb854a" providerId="LiveId" clId="{D317F0E0-71C2-4353-B70B-084AF0740A41}" dt="2022-03-25T12:06:08.810" v="336" actId="478"/>
          <ac:picMkLst>
            <pc:docMk/>
            <pc:sldMk cId="955119358" sldId="265"/>
            <ac:picMk id="7" creationId="{536F8373-4512-402A-AEA7-971FC9F135F9}"/>
          </ac:picMkLst>
        </pc:picChg>
        <pc:picChg chg="add mod">
          <ac:chgData name="Shreya Karakata" userId="f37f969ea3fb854a" providerId="LiveId" clId="{D317F0E0-71C2-4353-B70B-084AF0740A41}" dt="2022-03-25T12:06:16.907" v="339" actId="1076"/>
          <ac:picMkLst>
            <pc:docMk/>
            <pc:sldMk cId="955119358" sldId="265"/>
            <ac:picMk id="9" creationId="{EECFF06E-1807-4724-A2E0-53E2CFAF07BA}"/>
          </ac:picMkLst>
        </pc:picChg>
      </pc:sldChg>
      <pc:sldChg chg="addSp delSp modSp new del mod">
        <pc:chgData name="Shreya Karakata" userId="f37f969ea3fb854a" providerId="LiveId" clId="{D317F0E0-71C2-4353-B70B-084AF0740A41}" dt="2022-03-25T11:48:07.608" v="203" actId="2696"/>
        <pc:sldMkLst>
          <pc:docMk/>
          <pc:sldMk cId="1655945653" sldId="265"/>
        </pc:sldMkLst>
        <pc:picChg chg="add del mod">
          <ac:chgData name="Shreya Karakata" userId="f37f969ea3fb854a" providerId="LiveId" clId="{D317F0E0-71C2-4353-B70B-084AF0740A41}" dt="2022-03-25T11:47:05.661" v="189" actId="21"/>
          <ac:picMkLst>
            <pc:docMk/>
            <pc:sldMk cId="1655945653" sldId="265"/>
            <ac:picMk id="4" creationId="{4C910ED0-C1C9-407B-8497-BB3515344009}"/>
          </ac:picMkLst>
        </pc:picChg>
      </pc:sldChg>
      <pc:sldChg chg="addSp delSp modSp new del mod">
        <pc:chgData name="Shreya Karakata" userId="f37f969ea3fb854a" providerId="LiveId" clId="{D317F0E0-71C2-4353-B70B-084AF0740A41}" dt="2022-03-25T11:48:09.700" v="204" actId="2696"/>
        <pc:sldMkLst>
          <pc:docMk/>
          <pc:sldMk cId="1041992627" sldId="266"/>
        </pc:sldMkLst>
        <pc:spChg chg="del">
          <ac:chgData name="Shreya Karakata" userId="f37f969ea3fb854a" providerId="LiveId" clId="{D317F0E0-71C2-4353-B70B-084AF0740A41}" dt="2022-03-25T11:42:53.549" v="153"/>
          <ac:spMkLst>
            <pc:docMk/>
            <pc:sldMk cId="1041992627" sldId="266"/>
            <ac:spMk id="3" creationId="{8A2DABF0-3FA7-48A7-A8ED-63F472AD9C54}"/>
          </ac:spMkLst>
        </pc:spChg>
        <pc:spChg chg="add mod">
          <ac:chgData name="Shreya Karakata" userId="f37f969ea3fb854a" providerId="LiveId" clId="{D317F0E0-71C2-4353-B70B-084AF0740A41}" dt="2022-03-25T11:47:26.349" v="193" actId="21"/>
          <ac:spMkLst>
            <pc:docMk/>
            <pc:sldMk cId="1041992627" sldId="266"/>
            <ac:spMk id="6" creationId="{38F0FB86-2D24-4725-A601-2629ED6608F3}"/>
          </ac:spMkLst>
        </pc:spChg>
        <pc:picChg chg="add del mod">
          <ac:chgData name="Shreya Karakata" userId="f37f969ea3fb854a" providerId="LiveId" clId="{D317F0E0-71C2-4353-B70B-084AF0740A41}" dt="2022-03-25T11:47:26.349" v="193" actId="21"/>
          <ac:picMkLst>
            <pc:docMk/>
            <pc:sldMk cId="1041992627" sldId="266"/>
            <ac:picMk id="4" creationId="{9550982E-2185-4BFA-BA15-7C3D9C58BC18}"/>
          </ac:picMkLst>
        </pc:picChg>
      </pc:sldChg>
      <pc:sldChg chg="modSp new mod">
        <pc:chgData name="Shreya Karakata" userId="f37f969ea3fb854a" providerId="LiveId" clId="{D317F0E0-71C2-4353-B70B-084AF0740A41}" dt="2022-03-25T14:03:23.196" v="524" actId="5793"/>
        <pc:sldMkLst>
          <pc:docMk/>
          <pc:sldMk cId="3373346318" sldId="266"/>
        </pc:sldMkLst>
        <pc:spChg chg="mod">
          <ac:chgData name="Shreya Karakata" userId="f37f969ea3fb854a" providerId="LiveId" clId="{D317F0E0-71C2-4353-B70B-084AF0740A41}" dt="2022-03-25T14:03:09.945" v="519" actId="21"/>
          <ac:spMkLst>
            <pc:docMk/>
            <pc:sldMk cId="3373346318" sldId="266"/>
            <ac:spMk id="2" creationId="{21B47C65-207A-4B6A-9D27-7950ECB31B40}"/>
          </ac:spMkLst>
        </pc:spChg>
        <pc:spChg chg="mod">
          <ac:chgData name="Shreya Karakata" userId="f37f969ea3fb854a" providerId="LiveId" clId="{D317F0E0-71C2-4353-B70B-084AF0740A41}" dt="2022-03-25T14:03:23.196" v="524" actId="5793"/>
          <ac:spMkLst>
            <pc:docMk/>
            <pc:sldMk cId="3373346318" sldId="266"/>
            <ac:spMk id="3" creationId="{23D1E39D-BDA2-4108-BE11-B3DC40BC5708}"/>
          </ac:spMkLst>
        </pc:spChg>
      </pc:sldChg>
      <pc:sldChg chg="addSp delSp modSp new mod ord">
        <pc:chgData name="Shreya Karakata" userId="f37f969ea3fb854a" providerId="LiveId" clId="{D317F0E0-71C2-4353-B70B-084AF0740A41}" dt="2022-03-25T14:19:51.777" v="799"/>
        <pc:sldMkLst>
          <pc:docMk/>
          <pc:sldMk cId="2999737613" sldId="267"/>
        </pc:sldMkLst>
        <pc:spChg chg="mod">
          <ac:chgData name="Shreya Karakata" userId="f37f969ea3fb854a" providerId="LiveId" clId="{D317F0E0-71C2-4353-B70B-084AF0740A41}" dt="2022-03-25T14:18:47.238" v="797" actId="20577"/>
          <ac:spMkLst>
            <pc:docMk/>
            <pc:sldMk cId="2999737613" sldId="267"/>
            <ac:spMk id="2" creationId="{DE4544DE-C7EE-4EFB-BD54-A9E862483FC5}"/>
          </ac:spMkLst>
        </pc:spChg>
        <pc:spChg chg="del">
          <ac:chgData name="Shreya Karakata" userId="f37f969ea3fb854a" providerId="LiveId" clId="{D317F0E0-71C2-4353-B70B-084AF0740A41}" dt="2022-03-25T14:12:12.520" v="756" actId="22"/>
          <ac:spMkLst>
            <pc:docMk/>
            <pc:sldMk cId="2999737613" sldId="267"/>
            <ac:spMk id="3" creationId="{91E05743-5230-4B44-A72D-49D15CFD284A}"/>
          </ac:spMkLst>
        </pc:spChg>
        <pc:picChg chg="add mod ord modCrop">
          <ac:chgData name="Shreya Karakata" userId="f37f969ea3fb854a" providerId="LiveId" clId="{D317F0E0-71C2-4353-B70B-084AF0740A41}" dt="2022-03-25T14:18:28.940" v="762" actId="1076"/>
          <ac:picMkLst>
            <pc:docMk/>
            <pc:sldMk cId="2999737613" sldId="267"/>
            <ac:picMk id="5" creationId="{74DCB19A-9CE2-4FE7-A345-1CF548253293}"/>
          </ac:picMkLst>
        </pc:picChg>
        <pc:picChg chg="add mod">
          <ac:chgData name="Shreya Karakata" userId="f37f969ea3fb854a" providerId="LiveId" clId="{D317F0E0-71C2-4353-B70B-084AF0740A41}" dt="2022-03-25T14:18:34.851" v="764" actId="14100"/>
          <ac:picMkLst>
            <pc:docMk/>
            <pc:sldMk cId="2999737613" sldId="267"/>
            <ac:picMk id="7" creationId="{284838B7-5C0A-43F1-9EA2-E93B1AE9F135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4:24:57.7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4:24:51.0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4:24:51.4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4:24:54.7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4:24:55.0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4:24:20.2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1 24575,'0'1765'0,"14"-1451"0,-1-27 0,-13 622 0,-2-865 0,-10 58 0,-2 29 0,13 262 0,3-186 0,-2-204 0,0 1 0,0-1 0,1 0 0,0 0 0,0 0 0,0 0 0,0 0 0,0 0 0,0 0 0,1 0 0,-1-1 0,1 1 0,0 0 0,0-1 0,0 1 0,0-1 0,0 0 0,1 0 0,-1 0 0,1 0 0,-1 0 0,1 0 0,0 0 0,0-1 0,-1 0 0,1 1 0,0-1 0,0 0 0,7 1 0,9 2 0,0-1 0,1 0 0,35-1 0,-30-1 0,497 0 0,-248-5 0,692 4 0,-655-25 0,-77 1 0,280-5 0,146 22 0,-380 10 0,-258-3 0,6-1 0,1 1 0,-1 1 0,0 2 0,0 1 0,39 10 0,-26-3 0,-1-3 0,2-1 0,-1-3 0,60 1 0,-42-3 0,142 20 0,-133-8 0,-45-9 0,0-1 0,44 3 0,144-7-1365,-186-1-5461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4:24:22.1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 0 24575,'0'1015'0,"-2"-974"0,-10 57 0,-1 32 0,11 573 0,4-339 0,-2-175-1365,0-165-5461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4:24:25.0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24575,'412'0'0,"-410"0"0,7 0 0,-1 0 0,1 1 0,0 0 0,10 2 0,-17-2 0,0-1 0,1 1 0,-1 0 0,1 0 0,-1 0 0,0 1 0,0-1 0,0 0 0,0 1 0,0 0 0,0-1 0,0 1 0,0 0 0,-1 0 0,1 0 0,0 0 0,-1 0 0,0 0 0,2 4 0,1 5 0,-1-1 0,-1 0 0,1 1 0,-2-1 0,1 1 0,-1 19 0,-8 70 0,3-61 0,-17 805 0,47-638 0,-1-20 0,-11-49 0,3 51 0,-16-168 0,1 0 0,7 28 0,-4-26 0,3 37 0,-5-33 0,7 36 0,3 11 0,-11-59 0,1 0 0,1 1 0,0-2 0,11 25 0,-9-24 0,0 0 0,-2 0 0,1 1 0,3 22 0,-6 7-76,-2 48-1,-1-54-1135,1-8-5614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4:24:26.6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24575,'0'635'0,"1"-598"0,12 61 0,-6-60 0,1 58 0,-8-43 0,-2-30 0,2-1 0,1 0 0,0 1 0,2-1 0,0 0 0,11 35 0,2-12 0,-1 1 0,10 61 0,-20-58-1365,-4-27-5461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4:24:29.1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24575,'576'0'0,"-572"-1"0,0 1 0,0 0 0,0 1 0,0-1 0,0 1 0,0 0 0,0 0 0,0 0 0,-1 0 0,1 1 0,0 0 0,-1-1 0,1 1 0,5 4 0,-5-1 0,0-1 0,-1 0 0,1 1 0,-1 0 0,1 0 0,-2 0 0,1 0 0,0 1 0,2 7 0,4 15 0,-1 0 0,-1 1 0,-1 0 0,-1 0 0,0 30 0,-5 152 0,-2-121 0,-1-6 0,5 129 0,22-101 0,-21-92 30,1-1 0,2 1 0,9 23 0,-9-24-401,1 0 0,-2 0-1,4 26 1,-6-17-6455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4:24:31.4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24575,'1'11'0,"0"-1"0,0 0 0,6 18 0,0 6 0,9 67 0,2 23 0,38 132 0,-39-194 0,-3 1 0,-3 1 0,-2 0 0,0 124 0,-9-149 0,1 1 0,11 74 0,1 1 0,-10-77 0,10 50 0,-7-58 0,4 11 0,-2 1 0,-1 0 0,0 51 0,-9 462-1365,2-525-5461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4:24:34.7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0 362 24575,'28'-2'0,"1"-1"0,-1-2 0,51-14 0,12-3 0,-30 12 0,-23 5 0,0-2 0,0-1 0,-1-2 0,68-28 0,52-39 0,67-35 0,-209 104 0,0 1 0,0 1 0,1 1 0,31-7 0,-37 10 0,0 0 0,1 1 0,-1 1 0,1-1 0,-1 2 0,1 0 0,-1 0 0,19 5 0,-24-4 0,0 0 0,0 1 0,0 0 0,0 0 0,-1 0 0,1 1 0,-1-1 0,0 1 0,0 0 0,0 1 0,-1-1 0,1 0 0,-1 1 0,0 0 0,0 0 0,-1 0 0,1 0 0,-1 0 0,2 7 0,3 12 0,-1-1 0,7 49 0,-7-16 0,-2 0 0,-3 0 0,-8 74 0,-36 165 0,31-222 0,-13 209 0,23-229 0,-10 73 0,-1 35 0,12-137 0,-2 0 0,-6 30 0,4-28 0,-3 45 0,6 509 0,4-281 0,-2-266-1365,0-4-5461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4:25:50.9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4:24:38.3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4:24:39.2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4:24:40.0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4:24:40.3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4:24:45.9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4:24:46.6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4:24:47.0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09F17-5D17-4E8B-8137-A4FB1D19DEEC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6C0805-E9D5-42A7-8613-926EC954F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33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6C0805-E9D5-42A7-8613-926EC954F8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81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0553-8E26-4A04-87D2-00045B8062CC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6F51-70B8-44AD-B487-9E9D2C4BDDC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10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0553-8E26-4A04-87D2-00045B8062CC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6F51-70B8-44AD-B487-9E9D2C4BDD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826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0553-8E26-4A04-87D2-00045B8062CC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6F51-70B8-44AD-B487-9E9D2C4BDD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318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0553-8E26-4A04-87D2-00045B8062CC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6F51-70B8-44AD-B487-9E9D2C4BDD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321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0553-8E26-4A04-87D2-00045B8062CC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6F51-70B8-44AD-B487-9E9D2C4BDDC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14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0553-8E26-4A04-87D2-00045B8062CC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6F51-70B8-44AD-B487-9E9D2C4BDD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794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0553-8E26-4A04-87D2-00045B8062CC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6F51-70B8-44AD-B487-9E9D2C4BDD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644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0553-8E26-4A04-87D2-00045B8062CC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6F51-70B8-44AD-B487-9E9D2C4BDD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4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0553-8E26-4A04-87D2-00045B8062CC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6F51-70B8-44AD-B487-9E9D2C4BDD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875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E8F0553-8E26-4A04-87D2-00045B8062CC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126F51-70B8-44AD-B487-9E9D2C4BDD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25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0553-8E26-4A04-87D2-00045B8062CC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6F51-70B8-44AD-B487-9E9D2C4BDD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368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E8F0553-8E26-4A04-87D2-00045B8062CC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9126F51-70B8-44AD-B487-9E9D2C4BDDC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687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customXml" Target="../ink/ink10.xml"/><Relationship Id="rId18" Type="http://schemas.openxmlformats.org/officeDocument/2006/relationships/image" Target="../media/image60.png"/><Relationship Id="rId26" Type="http://schemas.openxmlformats.org/officeDocument/2006/relationships/image" Target="../media/image100.png"/><Relationship Id="rId3" Type="http://schemas.openxmlformats.org/officeDocument/2006/relationships/customXml" Target="../ink/ink2.xml"/><Relationship Id="rId21" Type="http://schemas.openxmlformats.org/officeDocument/2006/relationships/customXml" Target="../ink/ink16.xml"/><Relationship Id="rId7" Type="http://schemas.openxmlformats.org/officeDocument/2006/relationships/customXml" Target="../ink/ink4.xml"/><Relationship Id="rId12" Type="http://schemas.openxmlformats.org/officeDocument/2006/relationships/customXml" Target="../ink/ink9.xml"/><Relationship Id="rId17" Type="http://schemas.openxmlformats.org/officeDocument/2006/relationships/customXml" Target="../ink/ink14.xml"/><Relationship Id="rId25" Type="http://schemas.openxmlformats.org/officeDocument/2006/relationships/customXml" Target="../ink/ink18.xml"/><Relationship Id="rId2" Type="http://schemas.openxmlformats.org/officeDocument/2006/relationships/image" Target="../media/image15.gif"/><Relationship Id="rId16" Type="http://schemas.openxmlformats.org/officeDocument/2006/relationships/customXml" Target="../ink/ink13.xml"/><Relationship Id="rId20" Type="http://schemas.openxmlformats.org/officeDocument/2006/relationships/image" Target="../media/image70.png"/><Relationship Id="rId29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ustomXml" Target="../ink/ink8.xml"/><Relationship Id="rId24" Type="http://schemas.openxmlformats.org/officeDocument/2006/relationships/image" Target="../media/image90.png"/><Relationship Id="rId5" Type="http://schemas.openxmlformats.org/officeDocument/2006/relationships/customXml" Target="../ink/ink3.xml"/><Relationship Id="rId15" Type="http://schemas.openxmlformats.org/officeDocument/2006/relationships/customXml" Target="../ink/ink12.xml"/><Relationship Id="rId23" Type="http://schemas.openxmlformats.org/officeDocument/2006/relationships/customXml" Target="../ink/ink17.xml"/><Relationship Id="rId28" Type="http://schemas.openxmlformats.org/officeDocument/2006/relationships/image" Target="../media/image110.png"/><Relationship Id="rId10" Type="http://schemas.openxmlformats.org/officeDocument/2006/relationships/customXml" Target="../ink/ink7.xml"/><Relationship Id="rId19" Type="http://schemas.openxmlformats.org/officeDocument/2006/relationships/customXml" Target="../ink/ink15.xml"/><Relationship Id="rId31" Type="http://schemas.microsoft.com/office/2007/relationships/hdphoto" Target="../media/hdphoto1.wdp"/><Relationship Id="rId4" Type="http://schemas.openxmlformats.org/officeDocument/2006/relationships/image" Target="../media/image50.png"/><Relationship Id="rId9" Type="http://schemas.openxmlformats.org/officeDocument/2006/relationships/customXml" Target="../ink/ink6.xml"/><Relationship Id="rId14" Type="http://schemas.openxmlformats.org/officeDocument/2006/relationships/customXml" Target="../ink/ink11.xml"/><Relationship Id="rId22" Type="http://schemas.openxmlformats.org/officeDocument/2006/relationships/image" Target="../media/image80.png"/><Relationship Id="rId27" Type="http://schemas.openxmlformats.org/officeDocument/2006/relationships/customXml" Target="../ink/ink19.xml"/><Relationship Id="rId30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nature, sunset&#10;&#10;Description automatically generated">
            <a:extLst>
              <a:ext uri="{FF2B5EF4-FFF2-40B4-BE49-F238E27FC236}">
                <a16:creationId xmlns:a16="http://schemas.microsoft.com/office/drawing/2014/main" id="{CCA18B16-04CD-466A-9A15-4291C12025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13" b="39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E2326B-4B6F-42EF-9960-54CC41293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kern="1200" spc="-5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Impact of Disasters on Human Life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8A44F-87BD-44FF-90FF-49349E76E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vert="horz" lIns="0" tIns="45720" rIns="0" bIns="45720" rtlCol="0">
            <a:normAutofit fontScale="25000" lnSpcReduction="20000"/>
          </a:bodyPr>
          <a:lstStyle/>
          <a:p>
            <a:pPr algn="r"/>
            <a:r>
              <a:rPr lang="en-US" sz="3700" b="1" dirty="0">
                <a:solidFill>
                  <a:srgbClr val="FFFFFF"/>
                </a:solidFill>
                <a:latin typeface="+mn-lt"/>
              </a:rPr>
              <a:t>Group 7:</a:t>
            </a:r>
          </a:p>
          <a:p>
            <a:pPr algn="r"/>
            <a:r>
              <a:rPr lang="en-US" sz="3700" b="1" dirty="0">
                <a:solidFill>
                  <a:srgbClr val="FFFFFF"/>
                </a:solidFill>
                <a:latin typeface="+mn-lt"/>
              </a:rPr>
              <a:t>Shreya Karakata</a:t>
            </a:r>
          </a:p>
          <a:p>
            <a:pPr algn="r"/>
            <a:r>
              <a:rPr lang="en-US" sz="3700" b="1" dirty="0">
                <a:solidFill>
                  <a:srgbClr val="FFFFFF"/>
                </a:solidFill>
                <a:latin typeface="+mn-lt"/>
              </a:rPr>
              <a:t>Monalisa </a:t>
            </a:r>
            <a:r>
              <a:rPr lang="en-US" sz="3700" b="1" dirty="0" err="1">
                <a:solidFill>
                  <a:srgbClr val="FFFFFF"/>
                </a:solidFill>
                <a:latin typeface="+mn-lt"/>
              </a:rPr>
              <a:t>Emandi</a:t>
            </a:r>
            <a:endParaRPr lang="en-US" sz="3700" b="1" dirty="0">
              <a:solidFill>
                <a:srgbClr val="FFFFFF"/>
              </a:solidFill>
              <a:latin typeface="+mn-lt"/>
            </a:endParaRPr>
          </a:p>
          <a:p>
            <a:pPr algn="r"/>
            <a:r>
              <a:rPr lang="en-US" sz="3700" b="1" dirty="0" err="1">
                <a:solidFill>
                  <a:srgbClr val="FFFFFF"/>
                </a:solidFill>
                <a:latin typeface="+mn-lt"/>
              </a:rPr>
              <a:t>Mohith</a:t>
            </a:r>
            <a:r>
              <a:rPr lang="en-US" sz="3700" b="1" dirty="0">
                <a:solidFill>
                  <a:srgbClr val="FFFFFF"/>
                </a:solidFill>
                <a:latin typeface="+mn-lt"/>
              </a:rPr>
              <a:t> Kota</a:t>
            </a:r>
          </a:p>
          <a:p>
            <a:pPr algn="r"/>
            <a:endParaRPr lang="en-US" sz="800" dirty="0">
              <a:solidFill>
                <a:srgbClr val="FFFFFF"/>
              </a:solidFill>
              <a:latin typeface="+mn-lt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86989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7C102-4AAB-4BB0-8EFE-B6E2A2016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Message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D8202-D411-4A54-B986-3E7C3D4D2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</a:rPr>
              <a:t>Disasters had always been a cause for both economic as well as social loss. Therefore, policymakers of all the continents across the world should always maintain a stable economic as well as infrastructural contribution towards the prevention, action as well as recovery from the impact of any disaster that occurs.</a:t>
            </a:r>
          </a:p>
          <a:p>
            <a:pPr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</a:rPr>
              <a:t>Continuous analysis of the disasters and their impacts will aid the government in making meaningful predictions and planning for precaution measures for inevitable disasters.</a:t>
            </a:r>
            <a:endParaRPr lang="en-US" b="0" i="0" dirty="0">
              <a:solidFill>
                <a:srgbClr val="212121"/>
              </a:solidFill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8898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C8A33-AFC7-4569-BCA7-50FBA7FB1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16" y="354879"/>
            <a:ext cx="8728587" cy="50011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Bradley Hand ITC" panose="03070402050302030203" pitchFamily="66" charset="0"/>
              </a:rPr>
              <a:t>Pencil sketch of Dashboard</a:t>
            </a:r>
            <a:endParaRPr lang="en-IN" b="1" dirty="0">
              <a:latin typeface="Bradley Hand ITC" panose="03070402050302030203" pitchFamily="66" charset="0"/>
            </a:endParaRPr>
          </a:p>
        </p:txBody>
      </p:sp>
      <p:pic>
        <p:nvPicPr>
          <p:cNvPr id="1026" name="Picture 2" descr="Printable Blank World Map Coloring Page - Coloring Pages For Kids ... -  Coloring Home">
            <a:extLst>
              <a:ext uri="{FF2B5EF4-FFF2-40B4-BE49-F238E27FC236}">
                <a16:creationId xmlns:a16="http://schemas.microsoft.com/office/drawing/2014/main" id="{20E6DE64-81F4-48B1-A63E-2F07E36D97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530" y="1147649"/>
            <a:ext cx="4193443" cy="208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783B16-F617-407B-930F-FBCBD78B06C9}"/>
              </a:ext>
            </a:extLst>
          </p:cNvPr>
          <p:cNvSpPr txBox="1"/>
          <p:nvPr/>
        </p:nvSpPr>
        <p:spPr>
          <a:xfrm>
            <a:off x="5638226" y="3205725"/>
            <a:ext cx="3431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World Map: Highlight states with most affected disaster . User has option to chose disaster type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F6A9A62-1D17-4CFD-A4CC-D0025F4B7403}"/>
              </a:ext>
            </a:extLst>
          </p:cNvPr>
          <p:cNvSpPr/>
          <p:nvPr/>
        </p:nvSpPr>
        <p:spPr>
          <a:xfrm>
            <a:off x="1939347" y="3925229"/>
            <a:ext cx="3146322" cy="1376516"/>
          </a:xfrm>
          <a:custGeom>
            <a:avLst/>
            <a:gdLst>
              <a:gd name="connsiteX0" fmla="*/ 0 w 3146322"/>
              <a:gd name="connsiteY0" fmla="*/ 1101213 h 1376516"/>
              <a:gd name="connsiteX1" fmla="*/ 29496 w 3146322"/>
              <a:gd name="connsiteY1" fmla="*/ 1268361 h 1376516"/>
              <a:gd name="connsiteX2" fmla="*/ 68825 w 3146322"/>
              <a:gd name="connsiteY2" fmla="*/ 1307690 h 1376516"/>
              <a:gd name="connsiteX3" fmla="*/ 137651 w 3146322"/>
              <a:gd name="connsiteY3" fmla="*/ 1347019 h 1376516"/>
              <a:gd name="connsiteX4" fmla="*/ 216309 w 3146322"/>
              <a:gd name="connsiteY4" fmla="*/ 1366684 h 1376516"/>
              <a:gd name="connsiteX5" fmla="*/ 245806 w 3146322"/>
              <a:gd name="connsiteY5" fmla="*/ 1376516 h 1376516"/>
              <a:gd name="connsiteX6" fmla="*/ 383458 w 3146322"/>
              <a:gd name="connsiteY6" fmla="*/ 1111045 h 1376516"/>
              <a:gd name="connsiteX7" fmla="*/ 403122 w 3146322"/>
              <a:gd name="connsiteY7" fmla="*/ 835742 h 1376516"/>
              <a:gd name="connsiteX8" fmla="*/ 422787 w 3146322"/>
              <a:gd name="connsiteY8" fmla="*/ 589935 h 1376516"/>
              <a:gd name="connsiteX9" fmla="*/ 442451 w 3146322"/>
              <a:gd name="connsiteY9" fmla="*/ 432619 h 1376516"/>
              <a:gd name="connsiteX10" fmla="*/ 530942 w 3146322"/>
              <a:gd name="connsiteY10" fmla="*/ 206477 h 1376516"/>
              <a:gd name="connsiteX11" fmla="*/ 609600 w 3146322"/>
              <a:gd name="connsiteY11" fmla="*/ 117987 h 1376516"/>
              <a:gd name="connsiteX12" fmla="*/ 658761 w 3146322"/>
              <a:gd name="connsiteY12" fmla="*/ 78658 h 1376516"/>
              <a:gd name="connsiteX13" fmla="*/ 796413 w 3146322"/>
              <a:gd name="connsiteY13" fmla="*/ 0 h 1376516"/>
              <a:gd name="connsiteX14" fmla="*/ 914400 w 3146322"/>
              <a:gd name="connsiteY14" fmla="*/ 29497 h 1376516"/>
              <a:gd name="connsiteX15" fmla="*/ 973393 w 3146322"/>
              <a:gd name="connsiteY15" fmla="*/ 285135 h 1376516"/>
              <a:gd name="connsiteX16" fmla="*/ 1012722 w 3146322"/>
              <a:gd name="connsiteY16" fmla="*/ 757084 h 1376516"/>
              <a:gd name="connsiteX17" fmla="*/ 1032387 w 3146322"/>
              <a:gd name="connsiteY17" fmla="*/ 865239 h 1376516"/>
              <a:gd name="connsiteX18" fmla="*/ 1071716 w 3146322"/>
              <a:gd name="connsiteY18" fmla="*/ 894735 h 1376516"/>
              <a:gd name="connsiteX19" fmla="*/ 1160206 w 3146322"/>
              <a:gd name="connsiteY19" fmla="*/ 953729 h 1376516"/>
              <a:gd name="connsiteX20" fmla="*/ 1229032 w 3146322"/>
              <a:gd name="connsiteY20" fmla="*/ 934064 h 1376516"/>
              <a:gd name="connsiteX21" fmla="*/ 1248696 w 3146322"/>
              <a:gd name="connsiteY21" fmla="*/ 816077 h 1376516"/>
              <a:gd name="connsiteX22" fmla="*/ 1238864 w 3146322"/>
              <a:gd name="connsiteY22" fmla="*/ 707922 h 1376516"/>
              <a:gd name="connsiteX23" fmla="*/ 1209367 w 3146322"/>
              <a:gd name="connsiteY23" fmla="*/ 580103 h 1376516"/>
              <a:gd name="connsiteX24" fmla="*/ 1248696 w 3146322"/>
              <a:gd name="connsiteY24" fmla="*/ 353961 h 1376516"/>
              <a:gd name="connsiteX25" fmla="*/ 1327354 w 3146322"/>
              <a:gd name="connsiteY25" fmla="*/ 314632 h 1376516"/>
              <a:gd name="connsiteX26" fmla="*/ 1415845 w 3146322"/>
              <a:gd name="connsiteY26" fmla="*/ 344129 h 1376516"/>
              <a:gd name="connsiteX27" fmla="*/ 1435509 w 3146322"/>
              <a:gd name="connsiteY27" fmla="*/ 422787 h 1376516"/>
              <a:gd name="connsiteX28" fmla="*/ 1455174 w 3146322"/>
              <a:gd name="connsiteY28" fmla="*/ 589935 h 1376516"/>
              <a:gd name="connsiteX29" fmla="*/ 1474838 w 3146322"/>
              <a:gd name="connsiteY29" fmla="*/ 658761 h 1376516"/>
              <a:gd name="connsiteX30" fmla="*/ 1484671 w 3146322"/>
              <a:gd name="connsiteY30" fmla="*/ 737419 h 1376516"/>
              <a:gd name="connsiteX31" fmla="*/ 1494503 w 3146322"/>
              <a:gd name="connsiteY31" fmla="*/ 776748 h 1376516"/>
              <a:gd name="connsiteX32" fmla="*/ 1553496 w 3146322"/>
              <a:gd name="connsiteY32" fmla="*/ 816077 h 1376516"/>
              <a:gd name="connsiteX33" fmla="*/ 1612490 w 3146322"/>
              <a:gd name="connsiteY33" fmla="*/ 825910 h 1376516"/>
              <a:gd name="connsiteX34" fmla="*/ 1681316 w 3146322"/>
              <a:gd name="connsiteY34" fmla="*/ 786581 h 1376516"/>
              <a:gd name="connsiteX35" fmla="*/ 1750142 w 3146322"/>
              <a:gd name="connsiteY35" fmla="*/ 619432 h 1376516"/>
              <a:gd name="connsiteX36" fmla="*/ 1799303 w 3146322"/>
              <a:gd name="connsiteY36" fmla="*/ 334297 h 1376516"/>
              <a:gd name="connsiteX37" fmla="*/ 1809135 w 3146322"/>
              <a:gd name="connsiteY37" fmla="*/ 304800 h 1376516"/>
              <a:gd name="connsiteX38" fmla="*/ 1858296 w 3146322"/>
              <a:gd name="connsiteY38" fmla="*/ 294968 h 1376516"/>
              <a:gd name="connsiteX39" fmla="*/ 2035277 w 3146322"/>
              <a:gd name="connsiteY39" fmla="*/ 363793 h 1376516"/>
              <a:gd name="connsiteX40" fmla="*/ 2202425 w 3146322"/>
              <a:gd name="connsiteY40" fmla="*/ 806245 h 1376516"/>
              <a:gd name="connsiteX41" fmla="*/ 2251587 w 3146322"/>
              <a:gd name="connsiteY41" fmla="*/ 1071716 h 1376516"/>
              <a:gd name="connsiteX42" fmla="*/ 2369574 w 3146322"/>
              <a:gd name="connsiteY42" fmla="*/ 1317522 h 1376516"/>
              <a:gd name="connsiteX43" fmla="*/ 2526890 w 3146322"/>
              <a:gd name="connsiteY43" fmla="*/ 1297858 h 1376516"/>
              <a:gd name="connsiteX44" fmla="*/ 3067664 w 3146322"/>
              <a:gd name="connsiteY44" fmla="*/ 943897 h 1376516"/>
              <a:gd name="connsiteX45" fmla="*/ 3146322 w 3146322"/>
              <a:gd name="connsiteY45" fmla="*/ 845574 h 1376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146322" h="1376516">
                <a:moveTo>
                  <a:pt x="0" y="1101213"/>
                </a:moveTo>
                <a:cubicBezTo>
                  <a:pt x="4967" y="1135981"/>
                  <a:pt x="19121" y="1244152"/>
                  <a:pt x="29496" y="1268361"/>
                </a:cubicBezTo>
                <a:cubicBezTo>
                  <a:pt x="36799" y="1285402"/>
                  <a:pt x="53831" y="1296785"/>
                  <a:pt x="68825" y="1307690"/>
                </a:cubicBezTo>
                <a:cubicBezTo>
                  <a:pt x="90195" y="1323232"/>
                  <a:pt x="114017" y="1335202"/>
                  <a:pt x="137651" y="1347019"/>
                </a:cubicBezTo>
                <a:cubicBezTo>
                  <a:pt x="160130" y="1358259"/>
                  <a:pt x="193864" y="1361073"/>
                  <a:pt x="216309" y="1366684"/>
                </a:cubicBezTo>
                <a:cubicBezTo>
                  <a:pt x="226364" y="1369198"/>
                  <a:pt x="235974" y="1373239"/>
                  <a:pt x="245806" y="1376516"/>
                </a:cubicBezTo>
                <a:cubicBezTo>
                  <a:pt x="388272" y="1305283"/>
                  <a:pt x="332665" y="1357751"/>
                  <a:pt x="383458" y="1111045"/>
                </a:cubicBezTo>
                <a:cubicBezTo>
                  <a:pt x="390833" y="1075224"/>
                  <a:pt x="402743" y="841811"/>
                  <a:pt x="403122" y="835742"/>
                </a:cubicBezTo>
                <a:cubicBezTo>
                  <a:pt x="409500" y="733692"/>
                  <a:pt x="411825" y="684940"/>
                  <a:pt x="422787" y="589935"/>
                </a:cubicBezTo>
                <a:cubicBezTo>
                  <a:pt x="428845" y="537437"/>
                  <a:pt x="432087" y="484440"/>
                  <a:pt x="442451" y="432619"/>
                </a:cubicBezTo>
                <a:cubicBezTo>
                  <a:pt x="459133" y="349208"/>
                  <a:pt x="481174" y="275386"/>
                  <a:pt x="530942" y="206477"/>
                </a:cubicBezTo>
                <a:cubicBezTo>
                  <a:pt x="554049" y="174483"/>
                  <a:pt x="581694" y="145893"/>
                  <a:pt x="609600" y="117987"/>
                </a:cubicBezTo>
                <a:cubicBezTo>
                  <a:pt x="624439" y="103148"/>
                  <a:pt x="641018" y="89864"/>
                  <a:pt x="658761" y="78658"/>
                </a:cubicBezTo>
                <a:cubicBezTo>
                  <a:pt x="703442" y="50438"/>
                  <a:pt x="796413" y="0"/>
                  <a:pt x="796413" y="0"/>
                </a:cubicBezTo>
                <a:cubicBezTo>
                  <a:pt x="835742" y="9832"/>
                  <a:pt x="883891" y="2802"/>
                  <a:pt x="914400" y="29497"/>
                </a:cubicBezTo>
                <a:cubicBezTo>
                  <a:pt x="954751" y="64804"/>
                  <a:pt x="969251" y="254071"/>
                  <a:pt x="973393" y="285135"/>
                </a:cubicBezTo>
                <a:cubicBezTo>
                  <a:pt x="1001531" y="833816"/>
                  <a:pt x="963659" y="511770"/>
                  <a:pt x="1012722" y="757084"/>
                </a:cubicBezTo>
                <a:cubicBezTo>
                  <a:pt x="1019908" y="793015"/>
                  <a:pt x="1017953" y="831559"/>
                  <a:pt x="1032387" y="865239"/>
                </a:cubicBezTo>
                <a:cubicBezTo>
                  <a:pt x="1038842" y="880301"/>
                  <a:pt x="1059274" y="884071"/>
                  <a:pt x="1071716" y="894735"/>
                </a:cubicBezTo>
                <a:cubicBezTo>
                  <a:pt x="1134779" y="948788"/>
                  <a:pt x="1060285" y="903768"/>
                  <a:pt x="1160206" y="953729"/>
                </a:cubicBezTo>
                <a:cubicBezTo>
                  <a:pt x="1183148" y="947174"/>
                  <a:pt x="1216130" y="954135"/>
                  <a:pt x="1229032" y="934064"/>
                </a:cubicBezTo>
                <a:cubicBezTo>
                  <a:pt x="1250593" y="900525"/>
                  <a:pt x="1246964" y="855911"/>
                  <a:pt x="1248696" y="816077"/>
                </a:cubicBezTo>
                <a:cubicBezTo>
                  <a:pt x="1250268" y="779911"/>
                  <a:pt x="1242654" y="743923"/>
                  <a:pt x="1238864" y="707922"/>
                </a:cubicBezTo>
                <a:cubicBezTo>
                  <a:pt x="1229419" y="618190"/>
                  <a:pt x="1237125" y="649496"/>
                  <a:pt x="1209367" y="580103"/>
                </a:cubicBezTo>
                <a:cubicBezTo>
                  <a:pt x="1211114" y="548652"/>
                  <a:pt x="1191760" y="400545"/>
                  <a:pt x="1248696" y="353961"/>
                </a:cubicBezTo>
                <a:cubicBezTo>
                  <a:pt x="1271384" y="335398"/>
                  <a:pt x="1301135" y="327742"/>
                  <a:pt x="1327354" y="314632"/>
                </a:cubicBezTo>
                <a:cubicBezTo>
                  <a:pt x="1356851" y="324464"/>
                  <a:pt x="1393859" y="322143"/>
                  <a:pt x="1415845" y="344129"/>
                </a:cubicBezTo>
                <a:cubicBezTo>
                  <a:pt x="1434955" y="363239"/>
                  <a:pt x="1430209" y="396286"/>
                  <a:pt x="1435509" y="422787"/>
                </a:cubicBezTo>
                <a:cubicBezTo>
                  <a:pt x="1462046" y="555473"/>
                  <a:pt x="1425916" y="424134"/>
                  <a:pt x="1455174" y="589935"/>
                </a:cubicBezTo>
                <a:cubicBezTo>
                  <a:pt x="1459320" y="613432"/>
                  <a:pt x="1468283" y="635819"/>
                  <a:pt x="1474838" y="658761"/>
                </a:cubicBezTo>
                <a:cubicBezTo>
                  <a:pt x="1478116" y="684980"/>
                  <a:pt x="1480327" y="711355"/>
                  <a:pt x="1484671" y="737419"/>
                </a:cubicBezTo>
                <a:cubicBezTo>
                  <a:pt x="1486893" y="750748"/>
                  <a:pt x="1485605" y="766578"/>
                  <a:pt x="1494503" y="776748"/>
                </a:cubicBezTo>
                <a:cubicBezTo>
                  <a:pt x="1510066" y="794534"/>
                  <a:pt x="1531680" y="806987"/>
                  <a:pt x="1553496" y="816077"/>
                </a:cubicBezTo>
                <a:cubicBezTo>
                  <a:pt x="1571898" y="823745"/>
                  <a:pt x="1592825" y="822632"/>
                  <a:pt x="1612490" y="825910"/>
                </a:cubicBezTo>
                <a:cubicBezTo>
                  <a:pt x="1635432" y="812800"/>
                  <a:pt x="1661838" y="804436"/>
                  <a:pt x="1681316" y="786581"/>
                </a:cubicBezTo>
                <a:cubicBezTo>
                  <a:pt x="1739633" y="733124"/>
                  <a:pt x="1737124" y="694938"/>
                  <a:pt x="1750142" y="619432"/>
                </a:cubicBezTo>
                <a:cubicBezTo>
                  <a:pt x="1766529" y="524387"/>
                  <a:pt x="1768805" y="425795"/>
                  <a:pt x="1799303" y="334297"/>
                </a:cubicBezTo>
                <a:cubicBezTo>
                  <a:pt x="1802580" y="324465"/>
                  <a:pt x="1800512" y="310549"/>
                  <a:pt x="1809135" y="304800"/>
                </a:cubicBezTo>
                <a:cubicBezTo>
                  <a:pt x="1823040" y="295530"/>
                  <a:pt x="1841909" y="298245"/>
                  <a:pt x="1858296" y="294968"/>
                </a:cubicBezTo>
                <a:cubicBezTo>
                  <a:pt x="1917290" y="317910"/>
                  <a:pt x="1988832" y="320788"/>
                  <a:pt x="2035277" y="363793"/>
                </a:cubicBezTo>
                <a:cubicBezTo>
                  <a:pt x="2108131" y="431250"/>
                  <a:pt x="2184664" y="746301"/>
                  <a:pt x="2202425" y="806245"/>
                </a:cubicBezTo>
                <a:cubicBezTo>
                  <a:pt x="2223731" y="976691"/>
                  <a:pt x="2210302" y="929511"/>
                  <a:pt x="2251587" y="1071716"/>
                </a:cubicBezTo>
                <a:cubicBezTo>
                  <a:pt x="2315112" y="1290527"/>
                  <a:pt x="2259063" y="1225431"/>
                  <a:pt x="2369574" y="1317522"/>
                </a:cubicBezTo>
                <a:cubicBezTo>
                  <a:pt x="2422013" y="1310967"/>
                  <a:pt x="2477302" y="1316127"/>
                  <a:pt x="2526890" y="1297858"/>
                </a:cubicBezTo>
                <a:cubicBezTo>
                  <a:pt x="2663400" y="1247565"/>
                  <a:pt x="2997878" y="1013683"/>
                  <a:pt x="3067664" y="943897"/>
                </a:cubicBezTo>
                <a:cubicBezTo>
                  <a:pt x="3143819" y="867742"/>
                  <a:pt x="3126230" y="905851"/>
                  <a:pt x="3146322" y="84557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BEF79D-E03C-4D68-BBBF-1C2042B8210F}"/>
              </a:ext>
            </a:extLst>
          </p:cNvPr>
          <p:cNvSpPr txBox="1"/>
          <p:nvPr/>
        </p:nvSpPr>
        <p:spPr>
          <a:xfrm>
            <a:off x="1796779" y="5273495"/>
            <a:ext cx="34314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Time Series of number of deaths of disasters. User has option to chose for particular continent and disaster type.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37DAA0C-95EE-450F-8C2E-D107981F98CE}"/>
                  </a:ext>
                </a:extLst>
              </p14:cNvPr>
              <p14:cNvContentPartPr/>
              <p14:nvPr/>
            </p14:nvContentPartPr>
            <p14:xfrm>
              <a:off x="10050802" y="4488201"/>
              <a:ext cx="463680" cy="9514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37DAA0C-95EE-450F-8C2E-D107981F98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46482" y="4483881"/>
                <a:ext cx="472320" cy="9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72F96AB-BAE4-47D5-9F67-D11259139AAB}"/>
                  </a:ext>
                </a:extLst>
              </p14:cNvPr>
              <p14:cNvContentPartPr/>
              <p14:nvPr/>
            </p14:nvContentPartPr>
            <p14:xfrm>
              <a:off x="4434410" y="3451030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72F96AB-BAE4-47D5-9F67-D11259139AA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30090" y="344671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EEBA70B-12C3-4F81-B353-F46AE6C69DD9}"/>
                  </a:ext>
                </a:extLst>
              </p14:cNvPr>
              <p14:cNvContentPartPr/>
              <p14:nvPr/>
            </p14:nvContentPartPr>
            <p14:xfrm>
              <a:off x="4817450" y="3785470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EEBA70B-12C3-4F81-B353-F46AE6C69DD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13130" y="3781150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9D2A0BB0-B34C-4815-AE9D-649E8A6DD21E}"/>
              </a:ext>
            </a:extLst>
          </p:cNvPr>
          <p:cNvGrpSpPr/>
          <p:nvPr/>
        </p:nvGrpSpPr>
        <p:grpSpPr>
          <a:xfrm>
            <a:off x="5053610" y="3834070"/>
            <a:ext cx="360" cy="49680"/>
            <a:chOff x="5053610" y="3834070"/>
            <a:chExt cx="360" cy="4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2845518-B6C0-42E6-B535-6069D877650F}"/>
                    </a:ext>
                  </a:extLst>
                </p14:cNvPr>
                <p14:cNvContentPartPr/>
                <p14:nvPr/>
              </p14:nvContentPartPr>
              <p14:xfrm>
                <a:off x="5053610" y="3834070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2845518-B6C0-42E6-B535-6069D877650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049290" y="382975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AA35B9D-65D4-4B7F-A6BE-316B265F2516}"/>
                    </a:ext>
                  </a:extLst>
                </p14:cNvPr>
                <p14:cNvContentPartPr/>
                <p14:nvPr/>
              </p14:nvContentPartPr>
              <p14:xfrm>
                <a:off x="5053610" y="3834070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AA35B9D-65D4-4B7F-A6BE-316B265F251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049290" y="382975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154247B-22A9-4A26-AD92-BA96D48F559F}"/>
                    </a:ext>
                  </a:extLst>
                </p14:cNvPr>
                <p14:cNvContentPartPr/>
                <p14:nvPr/>
              </p14:nvContentPartPr>
              <p14:xfrm>
                <a:off x="5053610" y="3883390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154247B-22A9-4A26-AD92-BA96D48F559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049290" y="387907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4398A71-9865-45DD-BDEB-DB91F3DC95CE}"/>
                    </a:ext>
                  </a:extLst>
                </p14:cNvPr>
                <p14:cNvContentPartPr/>
                <p14:nvPr/>
              </p14:nvContentPartPr>
              <p14:xfrm>
                <a:off x="5053610" y="3883390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4398A71-9865-45DD-BDEB-DB91F3DC95C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049290" y="387907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14333AD-74DF-427D-996F-CC692126C763}"/>
                    </a:ext>
                  </a:extLst>
                </p14:cNvPr>
                <p14:cNvContentPartPr/>
                <p14:nvPr/>
              </p14:nvContentPartPr>
              <p14:xfrm>
                <a:off x="5053610" y="3883390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14333AD-74DF-427D-996F-CC692126C76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049290" y="387907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B13A098-77C5-47D7-B7BE-9DCD5C75DD04}"/>
              </a:ext>
            </a:extLst>
          </p:cNvPr>
          <p:cNvGrpSpPr/>
          <p:nvPr/>
        </p:nvGrpSpPr>
        <p:grpSpPr>
          <a:xfrm>
            <a:off x="6420170" y="3834790"/>
            <a:ext cx="360" cy="360"/>
            <a:chOff x="6420170" y="383479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7C8751F-5017-465C-88D1-7AC09D3C091C}"/>
                    </a:ext>
                  </a:extLst>
                </p14:cNvPr>
                <p14:cNvContentPartPr/>
                <p14:nvPr/>
              </p14:nvContentPartPr>
              <p14:xfrm>
                <a:off x="6420170" y="3834790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7C8751F-5017-465C-88D1-7AC09D3C091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415850" y="383047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C771735-046C-439C-BB2E-C3D0DD949E9B}"/>
                    </a:ext>
                  </a:extLst>
                </p14:cNvPr>
                <p14:cNvContentPartPr/>
                <p14:nvPr/>
              </p14:nvContentPartPr>
              <p14:xfrm>
                <a:off x="6420170" y="3834790"/>
                <a:ext cx="36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C771735-046C-439C-BB2E-C3D0DD949E9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415850" y="383047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57F3BE0-620A-49A2-B7AA-9DD3707B39FF}"/>
              </a:ext>
            </a:extLst>
          </p:cNvPr>
          <p:cNvGrpSpPr/>
          <p:nvPr/>
        </p:nvGrpSpPr>
        <p:grpSpPr>
          <a:xfrm>
            <a:off x="4768490" y="3667390"/>
            <a:ext cx="360" cy="360"/>
            <a:chOff x="4768490" y="366739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709FAD0-62A0-4842-9E96-5E60B8CD41CA}"/>
                    </a:ext>
                  </a:extLst>
                </p14:cNvPr>
                <p14:cNvContentPartPr/>
                <p14:nvPr/>
              </p14:nvContentPartPr>
              <p14:xfrm>
                <a:off x="4768490" y="3667390"/>
                <a:ext cx="360" cy="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709FAD0-62A0-4842-9E96-5E60B8CD41C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764170" y="366307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B664B04-3C35-4A26-B28C-D41A8D4978B2}"/>
                    </a:ext>
                  </a:extLst>
                </p14:cNvPr>
                <p14:cNvContentPartPr/>
                <p14:nvPr/>
              </p14:nvContentPartPr>
              <p14:xfrm>
                <a:off x="4768490" y="3667390"/>
                <a:ext cx="36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B664B04-3C35-4A26-B28C-D41A8D4978B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764170" y="366307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76BAFEF-FAD7-4A4C-94A5-5CD92D0A5258}"/>
              </a:ext>
            </a:extLst>
          </p:cNvPr>
          <p:cNvGrpSpPr/>
          <p:nvPr/>
        </p:nvGrpSpPr>
        <p:grpSpPr>
          <a:xfrm>
            <a:off x="9069684" y="3925229"/>
            <a:ext cx="1848960" cy="1572480"/>
            <a:chOff x="8248610" y="4345630"/>
            <a:chExt cx="1848960" cy="157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FA47A40-C961-4518-918D-DF323741A47B}"/>
                    </a:ext>
                  </a:extLst>
                </p14:cNvPr>
                <p14:cNvContentPartPr/>
                <p14:nvPr/>
              </p14:nvContentPartPr>
              <p14:xfrm>
                <a:off x="8248610" y="4345630"/>
                <a:ext cx="1848960" cy="1534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FA47A40-C961-4518-918D-DF323741A47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244290" y="4341310"/>
                  <a:ext cx="1857600" cy="154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67DCB4F-B441-4041-A22A-0E8332769655}"/>
                    </a:ext>
                  </a:extLst>
                </p14:cNvPr>
                <p14:cNvContentPartPr/>
                <p14:nvPr/>
              </p14:nvContentPartPr>
              <p14:xfrm>
                <a:off x="8415650" y="4975270"/>
                <a:ext cx="10800" cy="9234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67DCB4F-B441-4041-A22A-0E833276965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411330" y="4970950"/>
                  <a:ext cx="19440" cy="9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B1F4287-A15C-48F1-9629-047CDBFBAC66}"/>
                    </a:ext>
                  </a:extLst>
                </p14:cNvPr>
                <p14:cNvContentPartPr/>
                <p14:nvPr/>
              </p14:nvContentPartPr>
              <p14:xfrm>
                <a:off x="8445890" y="4984630"/>
                <a:ext cx="246960" cy="9198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B1F4287-A15C-48F1-9629-047CDBFBAC6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441570" y="4980310"/>
                  <a:ext cx="255600" cy="9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6A7C885-39CE-4F07-8002-421D276933B3}"/>
                    </a:ext>
                  </a:extLst>
                </p14:cNvPr>
                <p14:cNvContentPartPr/>
                <p14:nvPr/>
              </p14:nvContentPartPr>
              <p14:xfrm>
                <a:off x="8789690" y="5407630"/>
                <a:ext cx="40320" cy="510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6A7C885-39CE-4F07-8002-421D276933B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785370" y="5403310"/>
                  <a:ext cx="48960" cy="5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D0BAD4B-6CAA-44B4-990D-C236E99324AC}"/>
                    </a:ext>
                  </a:extLst>
                </p14:cNvPr>
                <p14:cNvContentPartPr/>
                <p14:nvPr/>
              </p14:nvContentPartPr>
              <p14:xfrm>
                <a:off x="8789690" y="5427070"/>
                <a:ext cx="285840" cy="439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D0BAD4B-6CAA-44B4-990D-C236E99324A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785370" y="5422750"/>
                  <a:ext cx="29448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497C012-04A2-4ED8-9C35-80708F7DE165}"/>
                    </a:ext>
                  </a:extLst>
                </p14:cNvPr>
                <p14:cNvContentPartPr/>
                <p14:nvPr/>
              </p14:nvContentPartPr>
              <p14:xfrm>
                <a:off x="9222770" y="5014150"/>
                <a:ext cx="89280" cy="8215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497C012-04A2-4ED8-9C35-80708F7DE16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218450" y="5009830"/>
                  <a:ext cx="97920" cy="83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158B3D0-CEBA-4A85-B045-0C9ACD214A79}"/>
                    </a:ext>
                  </a:extLst>
                </p14:cNvPr>
                <p14:cNvContentPartPr/>
                <p14:nvPr/>
              </p14:nvContentPartPr>
              <p14:xfrm>
                <a:off x="9035930" y="5496190"/>
                <a:ext cx="36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158B3D0-CEBA-4A85-B045-0C9ACD214A7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031610" y="549187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D89A6FC-DAEA-41A8-AA07-B770F94A080A}"/>
              </a:ext>
            </a:extLst>
          </p:cNvPr>
          <p:cNvSpPr txBox="1"/>
          <p:nvPr/>
        </p:nvSpPr>
        <p:spPr>
          <a:xfrm>
            <a:off x="8293337" y="5487333"/>
            <a:ext cx="3918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Bar charts : Showing top disaster types  along with continents most affected. User has option to select.</a:t>
            </a:r>
          </a:p>
        </p:txBody>
      </p:sp>
      <p:pic>
        <p:nvPicPr>
          <p:cNvPr id="1028" name="Picture 4" descr="Treemap - Learn about this chart and tools to create it">
            <a:extLst>
              <a:ext uri="{FF2B5EF4-FFF2-40B4-BE49-F238E27FC236}">
                <a16:creationId xmlns:a16="http://schemas.microsoft.com/office/drawing/2014/main" id="{01252D10-FA73-4770-BABD-EA88EC1BFC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0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5191"/>
          <a:stretch/>
        </p:blipFill>
        <p:spPr bwMode="auto">
          <a:xfrm>
            <a:off x="399339" y="1232798"/>
            <a:ext cx="3333750" cy="187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2693C27-FBF1-40F6-A9F5-A21F4F6BBC55}"/>
              </a:ext>
            </a:extLst>
          </p:cNvPr>
          <p:cNvSpPr txBox="1"/>
          <p:nvPr/>
        </p:nvSpPr>
        <p:spPr>
          <a:xfrm>
            <a:off x="467656" y="3237059"/>
            <a:ext cx="3431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Tree Map: Interactive tree map to show hierarchy of disasters.</a:t>
            </a:r>
          </a:p>
        </p:txBody>
      </p:sp>
    </p:spTree>
    <p:extLst>
      <p:ext uri="{BB962C8B-B14F-4D97-AF65-F5344CB8AC3E}">
        <p14:creationId xmlns:p14="http://schemas.microsoft.com/office/powerpoint/2010/main" val="3946724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47C65-207A-4B6A-9D27-7950ECB31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1E39D-BDA2-4108-BE11-B3DC40BC5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 algn="ctr">
              <a:buNone/>
            </a:pPr>
            <a:r>
              <a:rPr lang="en-US" sz="72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373346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73A85-A333-4B05-99DB-038496181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of Questions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97D20-F569-4429-9265-440EE46F8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is most dangerous disaster, when and where did it occur?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Which is the most affected region?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Which country and continent has the highest deaths?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Which part of the year should the people be more precautious?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did the deaths vary throughout the years?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Is there any relation between the frequency of the disasters and the deaths caused by them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Which disaster lasted long and cause the most damage?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2B6C54F-DB68-42B7-8F49-53DC65980737}"/>
                  </a:ext>
                </a:extLst>
              </p14:cNvPr>
              <p14:cNvContentPartPr/>
              <p14:nvPr/>
            </p14:nvContentPartPr>
            <p14:xfrm>
              <a:off x="4099970" y="3333221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2B6C54F-DB68-42B7-8F49-53DC659807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5650" y="3328901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916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544DE-C7EE-4EFB-BD54-A9E86248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 of the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DCB19A-9CE2-4FE7-A345-1CF548253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8599"/>
          <a:stretch/>
        </p:blipFill>
        <p:spPr>
          <a:xfrm>
            <a:off x="330047" y="2029073"/>
            <a:ext cx="7181798" cy="365710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4838B7-5C0A-43F1-9EA2-E93B1AE9F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1845" y="2029072"/>
            <a:ext cx="4719321" cy="365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37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AB28F-90FB-43C9-852C-80461471D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244D2-3008-4B5E-A8AC-6FCDD9529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About the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Source: EM-DAT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data comprises of disasters that occurred from 2000-2022 across various countries/regions and the number of people affected by them.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 has around 5600 records with 35 columns where 20 columns are numerical and 15 columns are categorical.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cleaning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Removed missing data in few categories of disasters as they had significant amount of missing information and imputed few with median.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Identified outliers in Total Deaths, Total affected and other columns using box plots, scatter plots, and removed them.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After cleaning, we have a total of 5595 rows and 21 Columns, where are 11 numerical columns and 8 categorical columns, 2 Date columns.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Disaster Type, Total Deaths, Number Injured, Number Homeless, Country, Continent etc.</a:t>
            </a:r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632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C39A5-BF70-4CC5-88E4-62AA18B3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7107"/>
            <a:ext cx="10058400" cy="1450757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6DA74-1E9D-4292-807B-CA8B91635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fv</a:t>
            </a:r>
            <a:endParaRPr lang="en-US" dirty="0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8D7CC4C0-2491-4B05-8219-EC9D71DE3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97" y="2094270"/>
            <a:ext cx="3077496" cy="3382298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DFB5B640-407C-42B3-AC5C-EC206A63B2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797" y="1952085"/>
            <a:ext cx="3982066" cy="35683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8ED123-EEED-4BE5-8D08-4318C99EE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5070" y="2053901"/>
            <a:ext cx="3413951" cy="29015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8F00D5-F63C-4CFF-9526-B75B03095A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4968" y="2615381"/>
            <a:ext cx="480102" cy="23400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A09384-DC11-4BEC-8449-301AEFB2DF2E}"/>
              </a:ext>
            </a:extLst>
          </p:cNvPr>
          <p:cNvSpPr txBox="1"/>
          <p:nvPr/>
        </p:nvSpPr>
        <p:spPr>
          <a:xfrm>
            <a:off x="8127024" y="1767419"/>
            <a:ext cx="261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 Statistics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541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A45A-3C55-475D-A88D-A3D837AE2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254" y="340205"/>
            <a:ext cx="10058400" cy="1450757"/>
          </a:xfrm>
        </p:spPr>
        <p:txBody>
          <a:bodyPr/>
          <a:lstStyle/>
          <a:p>
            <a:r>
              <a:rPr lang="en-US" dirty="0"/>
              <a:t>Visualizations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94E7A-DDA9-4C30-A05F-F6BDB4EBF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254" y="1790962"/>
            <a:ext cx="10515600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Treemap</a:t>
            </a:r>
            <a:r>
              <a:rPr lang="en-US" dirty="0"/>
              <a:t>: Showing the hierarchy and categorization of the disasters based on frequency of Occurrence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1CB2E1-ED47-4639-B811-3DAB38F24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899" y="2320339"/>
            <a:ext cx="4934830" cy="3074907"/>
          </a:xfrm>
          <a:prstGeom prst="rect">
            <a:avLst/>
          </a:prstGeom>
        </p:spPr>
      </p:pic>
      <p:pic>
        <p:nvPicPr>
          <p:cNvPr id="14" name="Content Placeholder 3">
            <a:extLst>
              <a:ext uri="{FF2B5EF4-FFF2-40B4-BE49-F238E27FC236}">
                <a16:creationId xmlns:a16="http://schemas.microsoft.com/office/drawing/2014/main" id="{50A636F7-7AD7-4807-89EA-780AC23A4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054" y="2379163"/>
            <a:ext cx="4730791" cy="295725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6C3069E-4B34-45BA-A9D7-CEDC920E9190}"/>
              </a:ext>
            </a:extLst>
          </p:cNvPr>
          <p:cNvCxnSpPr>
            <a:cxnSpLocks/>
          </p:cNvCxnSpPr>
          <p:nvPr/>
        </p:nvCxnSpPr>
        <p:spPr>
          <a:xfrm>
            <a:off x="5672976" y="3498574"/>
            <a:ext cx="423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AA27BB-542D-4E42-ABDF-B7C26B7875A8}"/>
              </a:ext>
            </a:extLst>
          </p:cNvPr>
          <p:cNvCxnSpPr/>
          <p:nvPr/>
        </p:nvCxnSpPr>
        <p:spPr>
          <a:xfrm>
            <a:off x="10996654" y="3677478"/>
            <a:ext cx="562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98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9A420-BC51-4D7D-B43F-5FB38E242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39E01E-DFC3-4740-992C-B90BA06E2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19" y="2111313"/>
            <a:ext cx="5476461" cy="3399514"/>
          </a:xfrm>
          <a:prstGeom prst="rect">
            <a:avLst/>
          </a:prstGeom>
        </p:spPr>
      </p:pic>
      <p:pic>
        <p:nvPicPr>
          <p:cNvPr id="8" name="Content Placeholder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828C87D-F1FD-4898-9A5A-7CE4C9BE41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12165" y="2111314"/>
            <a:ext cx="5467948" cy="339951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AE8A2E-3D32-4A11-B773-1B4C9174D56E}"/>
              </a:ext>
            </a:extLst>
          </p:cNvPr>
          <p:cNvCxnSpPr/>
          <p:nvPr/>
        </p:nvCxnSpPr>
        <p:spPr>
          <a:xfrm>
            <a:off x="6096000" y="3498574"/>
            <a:ext cx="316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0191333-EC7D-46DE-82A2-03405F6D6411}"/>
              </a:ext>
            </a:extLst>
          </p:cNvPr>
          <p:cNvCxnSpPr/>
          <p:nvPr/>
        </p:nvCxnSpPr>
        <p:spPr>
          <a:xfrm>
            <a:off x="238539" y="3429000"/>
            <a:ext cx="3279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192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B601C-4A89-424B-8E2F-3984222DB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24025"/>
            <a:ext cx="10058400" cy="1450757"/>
          </a:xfrm>
        </p:spPr>
        <p:txBody>
          <a:bodyPr/>
          <a:lstStyle/>
          <a:p>
            <a:r>
              <a:rPr lang="en-US" dirty="0"/>
              <a:t>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8EBDF-AA4B-4B33-9C66-9CCFE7A5E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World map : Showing top 10 Countries which are disaster </a:t>
            </a:r>
            <a:r>
              <a:rPr lang="en-US" dirty="0" err="1"/>
              <a:t>proned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0D92FE-0902-4642-BC86-C61C2A749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90" y="2288950"/>
            <a:ext cx="11252569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820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7CD25-15D8-4E27-8157-3A7318DA5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AA7B4-7049-40AF-AF79-94ADF296F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Time series: Showing the number of deaths and total disasters over the years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CFF06E-1807-4724-A2E0-53E2CFAF0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581" y="2226329"/>
            <a:ext cx="7696837" cy="4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1193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395</TotalTime>
  <Words>449</Words>
  <Application>Microsoft Office PowerPoint</Application>
  <PresentationFormat>Widescreen</PresentationFormat>
  <Paragraphs>59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Bradley Hand ITC</vt:lpstr>
      <vt:lpstr>Calibri</vt:lpstr>
      <vt:lpstr>Calibri Light</vt:lpstr>
      <vt:lpstr>Retrospect</vt:lpstr>
      <vt:lpstr>Impact of Disasters on Human Life</vt:lpstr>
      <vt:lpstr>Set of Questions</vt:lpstr>
      <vt:lpstr>Snapshot of the Dataset</vt:lpstr>
      <vt:lpstr>Exploratory Data Analysis</vt:lpstr>
      <vt:lpstr>Exploratory Data Analysis</vt:lpstr>
      <vt:lpstr>Visualizations</vt:lpstr>
      <vt:lpstr>Visualizations</vt:lpstr>
      <vt:lpstr>Visualizations</vt:lpstr>
      <vt:lpstr>Visualizations</vt:lpstr>
      <vt:lpstr>Key Message</vt:lpstr>
      <vt:lpstr>Pencil sketch of Dashboard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Disasters on Human Life</dc:title>
  <dc:creator>IMGADMIN</dc:creator>
  <cp:lastModifiedBy>Shreya Karakata</cp:lastModifiedBy>
  <cp:revision>8</cp:revision>
  <dcterms:created xsi:type="dcterms:W3CDTF">2022-03-24T19:22:27Z</dcterms:created>
  <dcterms:modified xsi:type="dcterms:W3CDTF">2022-03-25T14:56:53Z</dcterms:modified>
</cp:coreProperties>
</file>