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we are using Node JS and Database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and</a:t>
            </a:r>
            <a:r>
              <a:rPr lang="en-IN" sz="1100" b="0" i="0" dirty="0">
                <a:solidFill>
                  <a:srgbClr val="030303"/>
                </a:solidFill>
                <a:effectLst/>
                <a:latin typeface="Roboto"/>
              </a:rPr>
              <a:t>,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of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lvl="0" indent="-412750" algn="l" rtl="0">
              <a:lnSpc>
                <a:spcPct val="100000"/>
              </a:lnSpc>
              <a:spcBef>
                <a:spcPts val="0"/>
              </a:spcBef>
              <a:spcAft>
                <a:spcPts val="0"/>
              </a:spcAft>
              <a:buClr>
                <a:srgbClr val="202124"/>
              </a:buClr>
              <a:buSzPts val="2900"/>
              <a:buFont typeface="Calibri"/>
              <a:buChar char="●"/>
            </a:pPr>
            <a:r>
              <a:rPr lang="en-US" sz="2900" dirty="0">
                <a:solidFill>
                  <a:srgbClr val="202124"/>
                </a:solidFill>
                <a:latin typeface="Calibri"/>
                <a:ea typeface="Calibri"/>
                <a:cs typeface="Calibri"/>
                <a:sym typeface="Calibri"/>
              </a:rPr>
              <a:t>Mongoose</a:t>
            </a:r>
          </a:p>
          <a:p>
            <a:pPr marL="914400" lvl="1" indent="-342900" algn="l" rtl="0">
              <a:lnSpc>
                <a:spcPct val="100000"/>
              </a:lnSpc>
              <a:spcBef>
                <a:spcPts val="0"/>
              </a:spcBef>
              <a:spcAft>
                <a:spcPts val="0"/>
              </a:spcAft>
              <a:buClr>
                <a:srgbClr val="202124"/>
              </a:buClr>
              <a:buSzPts val="1800"/>
              <a:buFont typeface="Calibri"/>
              <a:buChar char="○"/>
            </a:pPr>
            <a:r>
              <a:rPr lang="en-US" sz="1800" dirty="0">
                <a:solidFill>
                  <a:srgbClr val="202124"/>
                </a:solidFill>
                <a:latin typeface="Calibri"/>
                <a:ea typeface="Calibri"/>
                <a:cs typeface="Calibri"/>
                <a:sym typeface="Calibri"/>
              </a:rPr>
              <a:t>elegant </a:t>
            </a:r>
            <a:r>
              <a:rPr lang="en-US" sz="1800" dirty="0" err="1">
                <a:solidFill>
                  <a:srgbClr val="202124"/>
                </a:solidFill>
                <a:latin typeface="Calibri"/>
                <a:ea typeface="Calibri"/>
                <a:cs typeface="Calibri"/>
                <a:sym typeface="Calibri"/>
              </a:rPr>
              <a:t>mongodb</a:t>
            </a:r>
            <a:r>
              <a:rPr lang="en-US" sz="1800" dirty="0">
                <a:solidFill>
                  <a:srgbClr val="202124"/>
                </a:solidFill>
                <a:latin typeface="Calibri"/>
                <a:ea typeface="Calibri"/>
                <a:cs typeface="Calibri"/>
                <a:sym typeface="Calibri"/>
              </a:rPr>
              <a:t> object modeling for node.js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700" dirty="0"/>
              <a:t>Landing page – which is the home page where user can view the products, signup, </a:t>
            </a:r>
            <a:r>
              <a:rPr lang="en-GB" sz="1700" dirty="0" err="1"/>
              <a:t>login,upload</a:t>
            </a:r>
            <a:r>
              <a:rPr lang="en-GB" sz="1700" dirty="0"/>
              <a:t> products, search products based on place, price and search by typing product title</a:t>
            </a:r>
          </a:p>
          <a:p>
            <a:pPr marL="0" indent="0">
              <a:buNone/>
            </a:pPr>
            <a:r>
              <a:rPr lang="en-GB" sz="1700" b="1" dirty="0">
                <a:latin typeface="Arial" panose="020B0604020202020204" pitchFamily="34" charset="0"/>
                <a:cs typeface="Arial" panose="020B0604020202020204" pitchFamily="34" charset="0"/>
              </a:rPr>
              <a:t>Uploading the product :</a:t>
            </a:r>
          </a:p>
          <a:p>
            <a:r>
              <a:rPr lang="en-GB" sz="1700" dirty="0"/>
              <a:t>Upload product page allows user to upload details of product, uploading image is handled in utils/</a:t>
            </a:r>
            <a:r>
              <a:rPr lang="en-GB" sz="1700" dirty="0" err="1"/>
              <a:t>fileupload</a:t>
            </a:r>
            <a:r>
              <a:rPr lang="en-GB" sz="1700" dirty="0"/>
              <a:t> component in this I have used </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from ‘react-</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700" dirty="0" err="1">
                <a:latin typeface="Calibri" panose="020F0502020204030204" pitchFamily="34" charset="0"/>
                <a:ea typeface="Calibri" panose="020F0502020204030204" pitchFamily="34" charset="0"/>
                <a:cs typeface="Tunga" panose="020B0502040204020203" pitchFamily="34" charset="0"/>
              </a:rPr>
              <a:t>Axios</a:t>
            </a:r>
            <a:r>
              <a:rPr lang="en-IN" sz="17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700" dirty="0" err="1">
                <a:latin typeface="Calibri" panose="020F0502020204030204" pitchFamily="34" charset="0"/>
                <a:ea typeface="Calibri" panose="020F0502020204030204" pitchFamily="34" charset="0"/>
                <a:cs typeface="Tunga" panose="020B0502040204020203" pitchFamily="34" charset="0"/>
              </a:rPr>
              <a:t>multer</a:t>
            </a:r>
            <a:r>
              <a:rPr lang="en-IN" sz="17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7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not, images are the path with filename which we store in image state of </a:t>
            </a:r>
            <a:r>
              <a:rPr lang="en-GB" sz="1700" dirty="0"/>
              <a:t>Upload product page and </a:t>
            </a:r>
            <a:r>
              <a:rPr lang="en-GB" sz="1700" dirty="0" err="1"/>
              <a:t>fileupload</a:t>
            </a:r>
            <a:r>
              <a:rPr lang="en-GB" sz="1700" dirty="0"/>
              <a:t>, Upload product page is parent of </a:t>
            </a:r>
            <a:r>
              <a:rPr lang="en-GB" sz="1700" dirty="0" err="1"/>
              <a:t>fileupload</a:t>
            </a:r>
            <a:r>
              <a:rPr lang="en-GB" sz="1700" dirty="0"/>
              <a:t> so we pass </a:t>
            </a:r>
            <a:r>
              <a:rPr lang="en-GB" sz="1700" dirty="0" err="1"/>
              <a:t>refreshFunction</a:t>
            </a:r>
            <a:r>
              <a:rPr lang="en-GB" sz="1700" dirty="0"/>
              <a:t> as props for </a:t>
            </a:r>
            <a:r>
              <a:rPr lang="en-GB" sz="1700" dirty="0" err="1"/>
              <a:t>fileupload</a:t>
            </a:r>
            <a:r>
              <a:rPr lang="en-GB" sz="1700" dirty="0"/>
              <a:t> to update state of Upload product page </a:t>
            </a:r>
          </a:p>
          <a:p>
            <a:r>
              <a:rPr lang="en-GB" sz="1700" dirty="0">
                <a:latin typeface="Calibri" panose="020F0502020204030204" pitchFamily="34" charset="0"/>
                <a:ea typeface="Calibri" panose="020F0502020204030204" pitchFamily="34" charset="0"/>
                <a:cs typeface="Tunga" panose="020B0502040204020203" pitchFamily="34" charset="0"/>
              </a:rPr>
              <a:t>In </a:t>
            </a:r>
            <a:r>
              <a:rPr lang="en-GB" sz="1700" dirty="0" err="1"/>
              <a:t>fileupload</a:t>
            </a:r>
            <a:r>
              <a:rPr lang="en-GB" sz="1700" dirty="0"/>
              <a:t> component image is uploaded and rest of the details are taken in Upload product page on submitting all the details post request is sent to upload whole product into mongo </a:t>
            </a:r>
            <a:r>
              <a:rPr lang="en-GB" sz="1700" dirty="0" err="1"/>
              <a:t>db</a:t>
            </a:r>
            <a:r>
              <a:rPr lang="en-GB" sz="1700" dirty="0"/>
              <a:t> </a:t>
            </a:r>
          </a:p>
          <a:p>
            <a:r>
              <a:rPr lang="en-GB" sz="1700" dirty="0"/>
              <a:t>In models/products.js </a:t>
            </a:r>
            <a:r>
              <a:rPr lang="en-GB" sz="1700" dirty="0" err="1"/>
              <a:t>productSchema</a:t>
            </a:r>
            <a:r>
              <a:rPr lang="en-GB" sz="1700" dirty="0"/>
              <a:t> is created which is the product collection in </a:t>
            </a:r>
            <a:r>
              <a:rPr lang="en-GB" sz="1700" dirty="0" err="1"/>
              <a:t>mongodb</a:t>
            </a:r>
            <a:r>
              <a:rPr lang="en-GB" sz="1700" dirty="0"/>
              <a:t> we save it to </a:t>
            </a:r>
            <a:r>
              <a:rPr lang="en-GB" sz="1700" dirty="0" err="1"/>
              <a:t>mondodb</a:t>
            </a:r>
            <a:r>
              <a:rPr lang="en-GB" sz="1700" dirty="0"/>
              <a:t> by creating the product instance and passing the request body which we get when the request is made from Upload product page</a:t>
            </a:r>
            <a:endParaRPr lang="en-IN" sz="11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4525963"/>
          </a:xfrm>
        </p:spPr>
        <p:txBody>
          <a:bodyPr>
            <a:normAutofit fontScale="85000" lnSpcReduction="20000"/>
          </a:bodyPr>
          <a:lstStyle/>
          <a:p>
            <a:r>
              <a:rPr lang="en-US" sz="1600" b="1" dirty="0">
                <a:latin typeface="Arial" panose="020B0604020202020204" pitchFamily="34" charset="0"/>
                <a:cs typeface="Arial" panose="020B0604020202020204" pitchFamily="34" charset="0"/>
              </a:rPr>
              <a:t>Landing Page </a:t>
            </a:r>
            <a:r>
              <a:rPr lang="en-US" sz="14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400" dirty="0">
                <a:latin typeface="Arial" panose="020B0604020202020204" pitchFamily="34" charset="0"/>
                <a:cs typeface="Arial" panose="020B0604020202020204" pitchFamily="34" charset="0"/>
              </a:rPr>
              <a:t>The products are displayed Card tag, images and prices are displayed</a:t>
            </a:r>
          </a:p>
          <a:p>
            <a:r>
              <a:rPr lang="en-US" sz="1400" dirty="0">
                <a:latin typeface="Arial" panose="020B0604020202020204" pitchFamily="34" charset="0"/>
                <a:cs typeface="Arial" panose="020B0604020202020204" pitchFamily="34" charset="0"/>
              </a:rPr>
              <a:t>This page has children component defined in sections Folder which is under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folder and LandingPage.js which has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component is also in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folder .</a:t>
            </a:r>
          </a:p>
          <a:p>
            <a:pPr marL="0" indent="0">
              <a:buNone/>
            </a:pPr>
            <a:r>
              <a:rPr lang="en-US" sz="1400" b="1" dirty="0">
                <a:latin typeface="Arial" panose="020B0604020202020204" pitchFamily="34" charset="0"/>
                <a:cs typeface="Arial" panose="020B0604020202020204" pitchFamily="34" charset="0"/>
              </a:rPr>
              <a:t>Child components of Landing page:</a:t>
            </a:r>
          </a:p>
          <a:p>
            <a:pPr marL="0" indent="0">
              <a:buNone/>
            </a:pPr>
            <a:endParaRPr lang="en-US" sz="1400" b="1"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Checkbox is used for displaying only the Products whose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 are ticked,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pPr lvl="1"/>
            <a:r>
              <a:rPr lang="en-IN" sz="1400" dirty="0" err="1">
                <a:latin typeface="Arial" panose="020B0604020202020204" pitchFamily="34" charset="0"/>
                <a:cs typeface="Arial" panose="020B0604020202020204" pitchFamily="34" charset="0"/>
              </a:rPr>
              <a:t>Radiobox</a:t>
            </a:r>
            <a:r>
              <a:rPr lang="en-IN" sz="1400" dirty="0">
                <a:latin typeface="Arial" panose="020B0604020202020204" pitchFamily="34" charset="0"/>
                <a:cs typeface="Arial" panose="020B0604020202020204" pitchFamily="34" charset="0"/>
              </a:rPr>
              <a:t>  is used for displaying only those Products whose price matches the limit specified by the radio which is selected by the user, Radio,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pPr lvl="1"/>
            <a:r>
              <a:rPr lang="en-IN" sz="1400" dirty="0">
                <a:latin typeface="Arial" panose="020B0604020202020204" pitchFamily="34" charset="0"/>
                <a:cs typeface="Arial" panose="020B0604020202020204" pitchFamily="34" charset="0"/>
              </a:rPr>
              <a:t>Data.js contains data related to prices and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a:t>
            </a:r>
          </a:p>
          <a:p>
            <a:pPr lvl="1"/>
            <a:r>
              <a:rPr lang="en-IN" sz="1400" dirty="0" err="1">
                <a:latin typeface="Arial" panose="020B0604020202020204" pitchFamily="34" charset="0"/>
                <a:cs typeface="Arial" panose="020B0604020202020204" pitchFamily="34" charset="0"/>
              </a:rPr>
              <a:t>SearchFeature</a:t>
            </a:r>
            <a:r>
              <a:rPr lang="en-IN" sz="1400" dirty="0">
                <a:latin typeface="Arial" panose="020B0604020202020204" pitchFamily="34" charset="0"/>
                <a:cs typeface="Arial" panose="020B0604020202020204" pitchFamily="34" charset="0"/>
              </a:rPr>
              <a:t> component searches for the products whose title is typed by the user, Search tag is used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pPr marL="0" indent="0">
              <a:buNone/>
            </a:pP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To make all these functionality work, events which call the </a:t>
            </a:r>
            <a:r>
              <a:rPr lang="en-IN" sz="1400" dirty="0" err="1">
                <a:latin typeface="Arial" panose="020B0604020202020204" pitchFamily="34" charset="0"/>
                <a:cs typeface="Arial" panose="020B0604020202020204" pitchFamily="34" charset="0"/>
              </a:rPr>
              <a:t>callback</a:t>
            </a:r>
            <a:r>
              <a:rPr lang="en-IN" sz="1400" dirty="0">
                <a:latin typeface="Arial" panose="020B0604020202020204" pitchFamily="34" charset="0"/>
                <a:cs typeface="Arial" panose="020B0604020202020204" pitchFamily="34" charset="0"/>
              </a:rPr>
              <a:t> functions are taken care and </a:t>
            </a:r>
            <a:r>
              <a:rPr lang="en-IN" sz="1400" dirty="0" err="1">
                <a:latin typeface="Arial" panose="020B0604020202020204" pitchFamily="34" charset="0"/>
                <a:cs typeface="Arial" panose="020B0604020202020204" pitchFamily="34" charset="0"/>
              </a:rPr>
              <a:t>getProducts</a:t>
            </a:r>
            <a:r>
              <a:rPr lang="en-IN" sz="1400" dirty="0">
                <a:latin typeface="Arial" panose="020B0604020202020204" pitchFamily="34" charset="0"/>
                <a:cs typeface="Arial" panose="020B0604020202020204" pitchFamily="34" charset="0"/>
              </a:rPr>
              <a:t> function </a:t>
            </a:r>
            <a:r>
              <a:rPr lang="en-IN" sz="1400" dirty="0" err="1">
                <a:latin typeface="Arial" panose="020B0604020202020204" pitchFamily="34" charset="0"/>
                <a:cs typeface="Arial" panose="020B0604020202020204" pitchFamily="34" charset="0"/>
              </a:rPr>
              <a:t>takecare</a:t>
            </a:r>
            <a:r>
              <a:rPr lang="en-IN" sz="1400" dirty="0">
                <a:latin typeface="Arial" panose="020B0604020202020204" pitchFamily="34" charset="0"/>
                <a:cs typeface="Arial" panose="020B0604020202020204" pitchFamily="34" charset="0"/>
              </a:rPr>
              <a:t> of fetching the data from </a:t>
            </a:r>
            <a:r>
              <a:rPr lang="en-IN" sz="1400" dirty="0" err="1">
                <a:latin typeface="Arial" panose="020B0604020202020204" pitchFamily="34" charset="0"/>
                <a:cs typeface="Arial" panose="020B0604020202020204" pitchFamily="34" charset="0"/>
              </a:rPr>
              <a:t>mongodb</a:t>
            </a:r>
            <a:r>
              <a:rPr lang="en-IN" sz="1400" dirty="0">
                <a:latin typeface="Arial" panose="020B0604020202020204" pitchFamily="34" charset="0"/>
                <a:cs typeface="Arial" panose="020B0604020202020204" pitchFamily="34" charset="0"/>
              </a:rPr>
              <a:t> by request which gets Products as  response</a:t>
            </a:r>
          </a:p>
          <a:p>
            <a:pPr marL="0" indent="0">
              <a:buNone/>
            </a:pP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First we load 12 Products and there is a button called </a:t>
            </a:r>
            <a:r>
              <a:rPr lang="en-IN" sz="1400" dirty="0" err="1">
                <a:latin typeface="Arial" panose="020B0604020202020204" pitchFamily="34" charset="0"/>
                <a:cs typeface="Arial" panose="020B0604020202020204" pitchFamily="34" charset="0"/>
              </a:rPr>
              <a:t>Loadmore</a:t>
            </a:r>
            <a:r>
              <a:rPr lang="en-IN" sz="1400" dirty="0">
                <a:latin typeface="Arial" panose="020B0604020202020204" pitchFamily="34" charset="0"/>
                <a:cs typeface="Arial" panose="020B0604020202020204" pitchFamily="34" charset="0"/>
              </a:rPr>
              <a:t> when that is clicked the next 4 products are also shown(Loads more data).</a:t>
            </a:r>
          </a:p>
          <a:p>
            <a:endParaRPr lang="en-IN" sz="1400" dirty="0">
              <a:latin typeface="Arial" panose="020B0604020202020204" pitchFamily="34" charset="0"/>
              <a:cs typeface="Arial" panose="020B0604020202020204" pitchFamily="34" charset="0"/>
            </a:endParaRPr>
          </a:p>
          <a:p>
            <a:r>
              <a:rPr lang="en-IN" sz="1600" b="1" dirty="0" err="1">
                <a:latin typeface="Arial" panose="020B0604020202020204" pitchFamily="34" charset="0"/>
                <a:cs typeface="Arial" panose="020B0604020202020204" pitchFamily="34" charset="0"/>
              </a:rPr>
              <a:t>ProductDetail</a:t>
            </a:r>
            <a:r>
              <a:rPr lang="en-IN" sz="1600" b="1" dirty="0">
                <a:latin typeface="Arial" panose="020B0604020202020204" pitchFamily="34" charset="0"/>
                <a:cs typeface="Arial" panose="020B0604020202020204" pitchFamily="34" charset="0"/>
              </a:rPr>
              <a:t> Page: </a:t>
            </a:r>
            <a:r>
              <a:rPr lang="en-IN" sz="14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Except the login, </a:t>
            </a:r>
            <a:r>
              <a:rPr lang="en-US" sz="1400" dirty="0" err="1">
                <a:latin typeface="Arial" panose="020B0604020202020204" pitchFamily="34" charset="0"/>
                <a:cs typeface="Arial" panose="020B0604020202020204" pitchFamily="34" charset="0"/>
              </a:rPr>
              <a:t>signin</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Paypal</a:t>
            </a:r>
            <a:r>
              <a:rPr lang="en-US" sz="1400" dirty="0">
                <a:latin typeface="Arial" panose="020B0604020202020204" pitchFamily="34" charset="0"/>
                <a:cs typeface="Arial" panose="020B0604020202020204" pitchFamily="34" charset="0"/>
              </a:rPr>
              <a:t> , add to cart and history all other functionality which is not described above like setting up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a:t>
            </a:r>
            <a:r>
              <a:rPr lang="en-US" sz="1400" dirty="0">
                <a:latin typeface="Arial" panose="020B0604020202020204" pitchFamily="34" charset="0"/>
                <a:cs typeface="Arial" panose="020B0604020202020204" pitchFamily="34" charset="0"/>
              </a:rPr>
              <a:t>, filling the form and this presentation preparation and many more are done by </a:t>
            </a:r>
            <a:r>
              <a:rPr lang="en-US" sz="14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4681</TotalTime>
  <Words>1014</Words>
  <Application>Microsoft Office PowerPoint</Application>
  <PresentationFormat>On-screen Show (4:3)</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Roboto</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36</cp:revision>
  <dcterms:created xsi:type="dcterms:W3CDTF">2020-11-18T05:59:33Z</dcterms:created>
  <dcterms:modified xsi:type="dcterms:W3CDTF">2020-12-10T03:58:54Z</dcterms:modified>
</cp:coreProperties>
</file>