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6"/>
  </p:notesMasterIdLst>
  <p:handoutMasterIdLst>
    <p:handoutMasterId r:id="rId27"/>
  </p:handoutMasterIdLst>
  <p:sldIdLst>
    <p:sldId id="317" r:id="rId5"/>
    <p:sldId id="307" r:id="rId6"/>
    <p:sldId id="330" r:id="rId7"/>
    <p:sldId id="309" r:id="rId8"/>
    <p:sldId id="318" r:id="rId9"/>
    <p:sldId id="329" r:id="rId10"/>
    <p:sldId id="326" r:id="rId11"/>
    <p:sldId id="328" r:id="rId12"/>
    <p:sldId id="319" r:id="rId13"/>
    <p:sldId id="321" r:id="rId14"/>
    <p:sldId id="327" r:id="rId15"/>
    <p:sldId id="331" r:id="rId16"/>
    <p:sldId id="336" r:id="rId17"/>
    <p:sldId id="335" r:id="rId18"/>
    <p:sldId id="334" r:id="rId19"/>
    <p:sldId id="320" r:id="rId20"/>
    <p:sldId id="323" r:id="rId21"/>
    <p:sldId id="324" r:id="rId22"/>
    <p:sldId id="325" r:id="rId23"/>
    <p:sldId id="322" r:id="rId24"/>
    <p:sldId id="30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5405" autoAdjust="0"/>
  </p:normalViewPr>
  <p:slideViewPr>
    <p:cSldViewPr snapToGrid="0">
      <p:cViewPr varScale="1">
        <p:scale>
          <a:sx n="78" d="100"/>
          <a:sy n="78" d="100"/>
        </p:scale>
        <p:origin x="648" y="43"/>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4.png"/></Relationships>
</file>

<file path=ppt/diagrams/_rels/data2.xml.rels><?xml version="1.0" encoding="UTF-8" standalone="yes"?>
<Relationships xmlns="http://schemas.openxmlformats.org/package/2006/relationships"><Relationship Id="rId1" Type="http://schemas.openxmlformats.org/officeDocument/2006/relationships/image" Target="../media/image5.png"/></Relationships>
</file>

<file path=ppt/diagrams/_rels/data3.xml.rels><?xml version="1.0" encoding="UTF-8" standalone="yes"?>
<Relationships xmlns="http://schemas.openxmlformats.org/package/2006/relationships"><Relationship Id="rId1" Type="http://schemas.openxmlformats.org/officeDocument/2006/relationships/image" Target="../media/image6.png"/></Relationships>
</file>

<file path=ppt/diagrams/_rels/drawing1.xml.rels><?xml version="1.0" encoding="UTF-8" standalone="yes"?>
<Relationships xmlns="http://schemas.openxmlformats.org/package/2006/relationships"><Relationship Id="rId1" Type="http://schemas.openxmlformats.org/officeDocument/2006/relationships/image" Target="../media/image4.png"/></Relationships>
</file>

<file path=ppt/diagrams/_rels/drawing2.xml.rels><?xml version="1.0" encoding="UTF-8" standalone="yes"?>
<Relationships xmlns="http://schemas.openxmlformats.org/package/2006/relationships"><Relationship Id="rId1" Type="http://schemas.openxmlformats.org/officeDocument/2006/relationships/image" Target="../media/image5.png"/></Relationships>
</file>

<file path=ppt/diagrams/_rels/drawing3.xml.rels><?xml version="1.0" encoding="UTF-8" standalone="yes"?>
<Relationships xmlns="http://schemas.openxmlformats.org/package/2006/relationships"><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0E68A1-34EF-4539-A442-3ACA957458D7}" type="doc">
      <dgm:prSet loTypeId="urn:microsoft.com/office/officeart/2005/8/layout/hList2" loCatId="list" qsTypeId="urn:microsoft.com/office/officeart/2005/8/quickstyle/simple1" qsCatId="simple" csTypeId="urn:microsoft.com/office/officeart/2005/8/colors/accent5_4" csCatId="accent5" phldr="1"/>
      <dgm:spPr/>
      <dgm:t>
        <a:bodyPr/>
        <a:lstStyle/>
        <a:p>
          <a:endParaRPr lang="en-IN"/>
        </a:p>
      </dgm:t>
    </dgm:pt>
    <dgm:pt modelId="{76FD69E6-A035-431C-A94B-CC45433CB207}">
      <dgm:prSet phldrT="[Text]" custT="1"/>
      <dgm:spPr/>
      <dgm:t>
        <a:bodyPr/>
        <a:lstStyle/>
        <a:p>
          <a:r>
            <a:rPr lang="en-IN" sz="2800" b="1" dirty="0">
              <a:latin typeface="Times New Roman" panose="02020603050405020304" pitchFamily="18" charset="0"/>
              <a:cs typeface="Times New Roman" panose="02020603050405020304" pitchFamily="18" charset="0"/>
            </a:rPr>
            <a:t>SurveyMonkey</a:t>
          </a:r>
          <a:endParaRPr lang="en-IN" sz="2800" dirty="0">
            <a:latin typeface="Times New Roman" panose="02020603050405020304" pitchFamily="18" charset="0"/>
            <a:cs typeface="Times New Roman" panose="02020603050405020304" pitchFamily="18" charset="0"/>
          </a:endParaRPr>
        </a:p>
      </dgm:t>
    </dgm:pt>
    <dgm:pt modelId="{1C41C576-B80A-464B-B565-FA8D0E1BA2DB}" type="parTrans" cxnId="{0F09F692-BB06-4591-9634-3C634586BBE9}">
      <dgm:prSet/>
      <dgm:spPr/>
      <dgm:t>
        <a:bodyPr/>
        <a:lstStyle/>
        <a:p>
          <a:endParaRPr lang="en-IN"/>
        </a:p>
      </dgm:t>
    </dgm:pt>
    <dgm:pt modelId="{D7B986AA-99C6-45D7-ADF1-D8DE32FF7B58}" type="sibTrans" cxnId="{0F09F692-BB06-4591-9634-3C634586BBE9}">
      <dgm:prSet/>
      <dgm:spPr/>
      <dgm:t>
        <a:bodyPr/>
        <a:lstStyle/>
        <a:p>
          <a:endParaRPr lang="en-IN"/>
        </a:p>
      </dgm:t>
    </dgm:pt>
    <dgm:pt modelId="{AEB5CE5E-110F-48B7-9B9A-0154B6FF0CFF}">
      <dgm:prSet phldrT="[Text]" custT="1"/>
      <dgm:spPr/>
      <dgm:t>
        <a:bodyPr/>
        <a:lstStyle/>
        <a:p>
          <a:pPr>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Technology Used:</a:t>
          </a:r>
          <a:endParaRPr lang="en-IN" sz="1400" dirty="0">
            <a:latin typeface="Times New Roman" panose="02020603050405020304" pitchFamily="18" charset="0"/>
            <a:cs typeface="Times New Roman" panose="02020603050405020304" pitchFamily="18" charset="0"/>
          </a:endParaRPr>
        </a:p>
      </dgm:t>
    </dgm:pt>
    <dgm:pt modelId="{EE89DF15-5724-471D-87B0-B46114BEA9A3}" type="parTrans" cxnId="{592631A3-B7B9-4A67-889B-8AD8D73CC873}">
      <dgm:prSet/>
      <dgm:spPr/>
      <dgm:t>
        <a:bodyPr/>
        <a:lstStyle/>
        <a:p>
          <a:endParaRPr lang="en-IN"/>
        </a:p>
      </dgm:t>
    </dgm:pt>
    <dgm:pt modelId="{21D95A46-FF7F-4E3F-8D32-7287B84D9211}" type="sibTrans" cxnId="{592631A3-B7B9-4A67-889B-8AD8D73CC873}">
      <dgm:prSet/>
      <dgm:spPr/>
      <dgm:t>
        <a:bodyPr/>
        <a:lstStyle/>
        <a:p>
          <a:endParaRPr lang="en-IN"/>
        </a:p>
      </dgm:t>
    </dgm:pt>
    <dgm:pt modelId="{D39FACA8-461F-4287-8D52-4BDC9C641C50}">
      <dgm:prSet phldrT="[Text]" custT="1"/>
      <dgm:spPr/>
      <dgm:t>
        <a:bodyPr/>
        <a:lstStyle/>
        <a:p>
          <a:endParaRPr lang="en-IN" sz="2400" dirty="0">
            <a:latin typeface="Times New Roman" panose="02020603050405020304" pitchFamily="18" charset="0"/>
            <a:cs typeface="Times New Roman" panose="02020603050405020304" pitchFamily="18" charset="0"/>
          </a:endParaRPr>
        </a:p>
      </dgm:t>
    </dgm:pt>
    <dgm:pt modelId="{41B9C7A8-F6C7-43C5-80B8-8AED46567584}" type="parTrans" cxnId="{037F5716-7AFF-4090-AD32-0CF5A349F1F0}">
      <dgm:prSet/>
      <dgm:spPr/>
      <dgm:t>
        <a:bodyPr/>
        <a:lstStyle/>
        <a:p>
          <a:endParaRPr lang="en-IN"/>
        </a:p>
      </dgm:t>
    </dgm:pt>
    <dgm:pt modelId="{3785A86D-E208-4574-850B-EBD02AC3B874}" type="sibTrans" cxnId="{037F5716-7AFF-4090-AD32-0CF5A349F1F0}">
      <dgm:prSet/>
      <dgm:spPr/>
      <dgm:t>
        <a:bodyPr/>
        <a:lstStyle/>
        <a:p>
          <a:endParaRPr lang="en-IN"/>
        </a:p>
      </dgm:t>
    </dgm:pt>
    <dgm:pt modelId="{2652724D-E7E4-49B7-93D5-C1F4DE774A7E}">
      <dgm:prSet phldrT="[Text]" custT="1"/>
      <dgm:spPr/>
      <dgm:t>
        <a:bodyPr/>
        <a:lstStyle/>
        <a:p>
          <a:endParaRPr lang="en-IN" sz="2400" dirty="0">
            <a:latin typeface="Times New Roman" panose="02020603050405020304" pitchFamily="18" charset="0"/>
            <a:cs typeface="Times New Roman" panose="02020603050405020304" pitchFamily="18" charset="0"/>
          </a:endParaRPr>
        </a:p>
      </dgm:t>
    </dgm:pt>
    <dgm:pt modelId="{33A96356-A344-4051-8B9D-7946796AF3D4}" type="parTrans" cxnId="{41E9D123-2DDA-4BB1-BF82-4024F87ECE6D}">
      <dgm:prSet/>
      <dgm:spPr/>
      <dgm:t>
        <a:bodyPr/>
        <a:lstStyle/>
        <a:p>
          <a:endParaRPr lang="en-IN"/>
        </a:p>
      </dgm:t>
    </dgm:pt>
    <dgm:pt modelId="{B319B251-4CA1-439C-BFC5-D6BE0AD5E39F}" type="sibTrans" cxnId="{41E9D123-2DDA-4BB1-BF82-4024F87ECE6D}">
      <dgm:prSet/>
      <dgm:spPr/>
      <dgm:t>
        <a:bodyPr/>
        <a:lstStyle/>
        <a:p>
          <a:endParaRPr lang="en-IN"/>
        </a:p>
      </dgm:t>
    </dgm:pt>
    <dgm:pt modelId="{3A16FA09-66D6-40D0-9C77-580E929C5C4F}">
      <dgm:prSet phldrT="[Text]" custT="1"/>
      <dgm:spPr>
        <a:solidFill>
          <a:schemeClr val="bg2"/>
        </a:solidFill>
        <a:ln>
          <a:solidFill>
            <a:schemeClr val="bg2"/>
          </a:solidFill>
        </a:ln>
      </dgm:spPr>
      <dgm:t>
        <a:bodyPr/>
        <a:lstStyle/>
        <a:p>
          <a:pPr>
            <a:buFont typeface="Arial" panose="020B0604020202020204" pitchFamily="34" charset="0"/>
            <a:buChar char="•"/>
          </a:pPr>
          <a:endParaRPr lang="en-IN" sz="1200" dirty="0">
            <a:latin typeface="Times New Roman" panose="02020603050405020304" pitchFamily="18" charset="0"/>
            <a:cs typeface="Times New Roman" panose="02020603050405020304" pitchFamily="18" charset="0"/>
          </a:endParaRPr>
        </a:p>
      </dgm:t>
    </dgm:pt>
    <dgm:pt modelId="{1CD3E438-C8F0-4508-8369-B7C5C5E7972B}" type="parTrans" cxnId="{449A0244-5C9B-4E7D-B325-D50004D0A292}">
      <dgm:prSet/>
      <dgm:spPr/>
      <dgm:t>
        <a:bodyPr/>
        <a:lstStyle/>
        <a:p>
          <a:endParaRPr lang="en-IN"/>
        </a:p>
      </dgm:t>
    </dgm:pt>
    <dgm:pt modelId="{797AC6CD-D542-433F-ADC7-5B0EBF47E6A3}" type="sibTrans" cxnId="{449A0244-5C9B-4E7D-B325-D50004D0A292}">
      <dgm:prSet/>
      <dgm:spPr/>
      <dgm:t>
        <a:bodyPr/>
        <a:lstStyle/>
        <a:p>
          <a:endParaRPr lang="en-IN"/>
        </a:p>
      </dgm:t>
    </dgm:pt>
    <dgm:pt modelId="{C9A3C1BB-EDC9-4161-9D40-CAEB8D0D080F}">
      <dgm:prSet custT="1"/>
      <dgm:spPr/>
      <dgm:t>
        <a:bodyPr/>
        <a:lstStyle/>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Developed using a combination of JavaScript (React, Angular) for frontend.</a:t>
          </a:r>
        </a:p>
      </dgm:t>
    </dgm:pt>
    <dgm:pt modelId="{78A50003-77C1-47B7-8A1D-477C201B36B5}" type="parTrans" cxnId="{E4AD52CF-93BC-494B-9FEF-4ACBD193E2CC}">
      <dgm:prSet/>
      <dgm:spPr/>
      <dgm:t>
        <a:bodyPr/>
        <a:lstStyle/>
        <a:p>
          <a:endParaRPr lang="en-IN"/>
        </a:p>
      </dgm:t>
    </dgm:pt>
    <dgm:pt modelId="{5196DA34-4845-4E04-95C1-88A392D12F15}" type="sibTrans" cxnId="{E4AD52CF-93BC-494B-9FEF-4ACBD193E2CC}">
      <dgm:prSet/>
      <dgm:spPr/>
      <dgm:t>
        <a:bodyPr/>
        <a:lstStyle/>
        <a:p>
          <a:endParaRPr lang="en-IN"/>
        </a:p>
      </dgm:t>
    </dgm:pt>
    <dgm:pt modelId="{80C875D4-7A00-41C1-853F-31303B3A3284}">
      <dgm:prSet custT="1"/>
      <dgm:spPr/>
      <dgm:t>
        <a:bodyPr/>
        <a:lstStyle/>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Backend likely utilizes Python, Node.js, or Java.</a:t>
          </a:r>
        </a:p>
      </dgm:t>
    </dgm:pt>
    <dgm:pt modelId="{B93D809B-2538-4390-86D1-EDE793EFE2DE}" type="parTrans" cxnId="{90536821-BEBD-46B8-B65F-D1F474FBA93C}">
      <dgm:prSet/>
      <dgm:spPr/>
      <dgm:t>
        <a:bodyPr/>
        <a:lstStyle/>
        <a:p>
          <a:endParaRPr lang="en-IN"/>
        </a:p>
      </dgm:t>
    </dgm:pt>
    <dgm:pt modelId="{FC5742D7-1376-45BA-BC7D-B2352EA3999E}" type="sibTrans" cxnId="{90536821-BEBD-46B8-B65F-D1F474FBA93C}">
      <dgm:prSet/>
      <dgm:spPr/>
      <dgm:t>
        <a:bodyPr/>
        <a:lstStyle/>
        <a:p>
          <a:endParaRPr lang="en-IN"/>
        </a:p>
      </dgm:t>
    </dgm:pt>
    <dgm:pt modelId="{7290103D-8BD3-44DA-BD51-A3FCC26D3DA8}">
      <dgm:prSet custT="1"/>
      <dgm:spPr/>
      <dgm:t>
        <a:bodyPr/>
        <a:lstStyle/>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Data storage with SQL or NoSQL databases.</a:t>
          </a:r>
        </a:p>
      </dgm:t>
    </dgm:pt>
    <dgm:pt modelId="{E40B688C-B015-4D67-8EA1-BFEF0DBCBFAD}" type="parTrans" cxnId="{B7170C85-305F-4F36-A27A-0A3FDEFB665A}">
      <dgm:prSet/>
      <dgm:spPr/>
      <dgm:t>
        <a:bodyPr/>
        <a:lstStyle/>
        <a:p>
          <a:endParaRPr lang="en-IN"/>
        </a:p>
      </dgm:t>
    </dgm:pt>
    <dgm:pt modelId="{4B6A1328-FE08-4358-919F-6E452EA4D052}" type="sibTrans" cxnId="{B7170C85-305F-4F36-A27A-0A3FDEFB665A}">
      <dgm:prSet/>
      <dgm:spPr/>
      <dgm:t>
        <a:bodyPr/>
        <a:lstStyle/>
        <a:p>
          <a:endParaRPr lang="en-IN"/>
        </a:p>
      </dgm:t>
    </dgm:pt>
    <dgm:pt modelId="{C81D793C-567A-4F04-B916-64A3288A3C94}">
      <dgm:prSet custT="1"/>
      <dgm:spPr/>
      <dgm:t>
        <a:bodyPr/>
        <a:lstStyle/>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Hosted on cloud services like AWS or Azure.</a:t>
          </a:r>
        </a:p>
      </dgm:t>
    </dgm:pt>
    <dgm:pt modelId="{56E5A2C6-9F06-4803-8DB2-402D58E2E8A7}" type="parTrans" cxnId="{596168F5-77AB-44EF-888C-87BC886E1160}">
      <dgm:prSet/>
      <dgm:spPr/>
      <dgm:t>
        <a:bodyPr/>
        <a:lstStyle/>
        <a:p>
          <a:endParaRPr lang="en-IN"/>
        </a:p>
      </dgm:t>
    </dgm:pt>
    <dgm:pt modelId="{BBDD2F32-5A95-4387-B962-F970BC0658B0}" type="sibTrans" cxnId="{596168F5-77AB-44EF-888C-87BC886E1160}">
      <dgm:prSet/>
      <dgm:spPr/>
      <dgm:t>
        <a:bodyPr/>
        <a:lstStyle/>
        <a:p>
          <a:endParaRPr lang="en-IN"/>
        </a:p>
      </dgm:t>
    </dgm:pt>
    <dgm:pt modelId="{4AABC5BF-3B55-446A-83EF-ED962AB345B6}">
      <dgm:prSet custT="1"/>
      <dgm:spPr/>
      <dgm:t>
        <a:bodyPr/>
        <a:lstStyle/>
        <a:p>
          <a:pPr>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Weaknesses:</a:t>
          </a:r>
          <a:endParaRPr lang="en-IN" sz="1400" dirty="0">
            <a:latin typeface="Times New Roman" panose="02020603050405020304" pitchFamily="18" charset="0"/>
            <a:cs typeface="Times New Roman" panose="02020603050405020304" pitchFamily="18" charset="0"/>
          </a:endParaRPr>
        </a:p>
      </dgm:t>
    </dgm:pt>
    <dgm:pt modelId="{CEB1F3DD-A3E5-48ED-AF6C-F1C996846D3E}" type="parTrans" cxnId="{B01272C1-9F9B-4125-8B88-5136205500B3}">
      <dgm:prSet/>
      <dgm:spPr/>
      <dgm:t>
        <a:bodyPr/>
        <a:lstStyle/>
        <a:p>
          <a:endParaRPr lang="en-IN"/>
        </a:p>
      </dgm:t>
    </dgm:pt>
    <dgm:pt modelId="{673D7C36-472F-4B13-8DF5-0F6F13194A51}" type="sibTrans" cxnId="{B01272C1-9F9B-4125-8B88-5136205500B3}">
      <dgm:prSet/>
      <dgm:spPr/>
      <dgm:t>
        <a:bodyPr/>
        <a:lstStyle/>
        <a:p>
          <a:endParaRPr lang="en-IN"/>
        </a:p>
      </dgm:t>
    </dgm:pt>
    <dgm:pt modelId="{3352751F-2302-49B5-A2CA-A35772CECFAF}">
      <dgm:prSet custT="1"/>
      <dgm:spPr/>
      <dgm:t>
        <a:bodyPr/>
        <a:lstStyle/>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Limited features in the free version.</a:t>
          </a:r>
        </a:p>
      </dgm:t>
    </dgm:pt>
    <dgm:pt modelId="{89BFC7A8-4733-47F5-8125-668C016C6940}" type="parTrans" cxnId="{570B3FC5-3883-4296-8944-6B21283122D3}">
      <dgm:prSet/>
      <dgm:spPr/>
      <dgm:t>
        <a:bodyPr/>
        <a:lstStyle/>
        <a:p>
          <a:endParaRPr lang="en-IN"/>
        </a:p>
      </dgm:t>
    </dgm:pt>
    <dgm:pt modelId="{E1AB24BC-3088-4FC1-8CE5-947C45E9B230}" type="sibTrans" cxnId="{570B3FC5-3883-4296-8944-6B21283122D3}">
      <dgm:prSet/>
      <dgm:spPr/>
      <dgm:t>
        <a:bodyPr/>
        <a:lstStyle/>
        <a:p>
          <a:endParaRPr lang="en-IN"/>
        </a:p>
      </dgm:t>
    </dgm:pt>
    <dgm:pt modelId="{5DEE4101-EC33-42FB-88E9-3573FE34C576}">
      <dgm:prSet custT="1"/>
      <dgm:spPr/>
      <dgm:t>
        <a:bodyPr/>
        <a:lstStyle/>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Not designed for election-style or highly secure </a:t>
          </a:r>
          <a:r>
            <a:rPr lang="en-US" sz="1200" dirty="0">
              <a:latin typeface="Times New Roman" panose="02020603050405020304" pitchFamily="18" charset="0"/>
              <a:cs typeface="Times New Roman" panose="02020603050405020304" pitchFamily="18" charset="0"/>
            </a:rPr>
            <a:t>voting.</a:t>
          </a:r>
        </a:p>
      </dgm:t>
    </dgm:pt>
    <dgm:pt modelId="{2B2702BF-102C-4AA4-B415-41915B167586}" type="parTrans" cxnId="{93AB1CD9-614D-4029-91CA-19CA83D6AA70}">
      <dgm:prSet/>
      <dgm:spPr/>
      <dgm:t>
        <a:bodyPr/>
        <a:lstStyle/>
        <a:p>
          <a:endParaRPr lang="en-IN"/>
        </a:p>
      </dgm:t>
    </dgm:pt>
    <dgm:pt modelId="{A6430381-D91C-4D5F-A32F-1B719BE8F185}" type="sibTrans" cxnId="{93AB1CD9-614D-4029-91CA-19CA83D6AA70}">
      <dgm:prSet/>
      <dgm:spPr/>
      <dgm:t>
        <a:bodyPr/>
        <a:lstStyle/>
        <a:p>
          <a:endParaRPr lang="en-IN"/>
        </a:p>
      </dgm:t>
    </dgm:pt>
    <dgm:pt modelId="{39913047-9FCC-49BD-8BFF-B04B6BD5070A}">
      <dgm:prSet custT="1"/>
      <dgm:spPr/>
      <dgm:t>
        <a:bodyPr/>
        <a:lstStyle/>
        <a:p>
          <a:pPr>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Lacks robust fraud prevention mechanisms.</a:t>
          </a:r>
        </a:p>
      </dgm:t>
    </dgm:pt>
    <dgm:pt modelId="{FE767C18-AE3D-48DF-878F-76644480AE82}" type="parTrans" cxnId="{CDF7C828-6969-4C22-8BDF-119B7CD8E5E4}">
      <dgm:prSet/>
      <dgm:spPr/>
      <dgm:t>
        <a:bodyPr/>
        <a:lstStyle/>
        <a:p>
          <a:endParaRPr lang="en-IN"/>
        </a:p>
      </dgm:t>
    </dgm:pt>
    <dgm:pt modelId="{3389EA27-94F3-4C6B-845F-80FDB74C0414}" type="sibTrans" cxnId="{CDF7C828-6969-4C22-8BDF-119B7CD8E5E4}">
      <dgm:prSet/>
      <dgm:spPr/>
      <dgm:t>
        <a:bodyPr/>
        <a:lstStyle/>
        <a:p>
          <a:endParaRPr lang="en-IN"/>
        </a:p>
      </dgm:t>
    </dgm:pt>
    <dgm:pt modelId="{0D2188EA-558E-44EC-8535-934DB1F7365E}" type="pres">
      <dgm:prSet presAssocID="{150E68A1-34EF-4539-A442-3ACA957458D7}" presName="linearFlow" presStyleCnt="0">
        <dgm:presLayoutVars>
          <dgm:dir/>
          <dgm:animLvl val="lvl"/>
          <dgm:resizeHandles/>
        </dgm:presLayoutVars>
      </dgm:prSet>
      <dgm:spPr/>
    </dgm:pt>
    <dgm:pt modelId="{2540F9C0-D94A-48DC-AEE1-8FC5F8BB1079}" type="pres">
      <dgm:prSet presAssocID="{76FD69E6-A035-431C-A94B-CC45433CB207}" presName="compositeNode" presStyleCnt="0">
        <dgm:presLayoutVars>
          <dgm:bulletEnabled val="1"/>
        </dgm:presLayoutVars>
      </dgm:prSet>
      <dgm:spPr/>
    </dgm:pt>
    <dgm:pt modelId="{05D7CDCA-81D2-4518-888F-59772DF838B9}" type="pres">
      <dgm:prSet presAssocID="{76FD69E6-A035-431C-A94B-CC45433CB207}" presName="image" presStyleLbl="fgImgPlace1" presStyleIdx="0" presStyleCnt="3" custScaleX="195646" custScaleY="204760" custLinFactX="-300000" custLinFactNeighborX="-392580" custLinFactNeighborY="47887"/>
      <dgm:spPr>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dgm:spPr>
    </dgm:pt>
    <dgm:pt modelId="{061F904D-02F5-4FC9-B173-5789E6F73B02}" type="pres">
      <dgm:prSet presAssocID="{76FD69E6-A035-431C-A94B-CC45433CB207}" presName="childNode" presStyleLbl="node1" presStyleIdx="0" presStyleCnt="3" custScaleX="839513" custScaleY="60604" custLinFactNeighborX="45941" custLinFactNeighborY="-3936">
        <dgm:presLayoutVars>
          <dgm:bulletEnabled val="1"/>
        </dgm:presLayoutVars>
      </dgm:prSet>
      <dgm:spPr/>
    </dgm:pt>
    <dgm:pt modelId="{49C998B5-5063-4E04-B598-26A1C3C37502}" type="pres">
      <dgm:prSet presAssocID="{76FD69E6-A035-431C-A94B-CC45433CB207}" presName="parentNode" presStyleLbl="revTx" presStyleIdx="0" presStyleCnt="3" custAng="5400000" custScaleX="265560" custScaleY="63764" custLinFactX="-100000" custLinFactNeighborX="-165719" custLinFactNeighborY="-47281">
        <dgm:presLayoutVars>
          <dgm:chMax val="0"/>
          <dgm:bulletEnabled val="1"/>
        </dgm:presLayoutVars>
      </dgm:prSet>
      <dgm:spPr/>
    </dgm:pt>
    <dgm:pt modelId="{765DE459-B5CC-4E14-B403-68D272336C39}" type="pres">
      <dgm:prSet presAssocID="{D7B986AA-99C6-45D7-ADF1-D8DE32FF7B58}" presName="sibTrans" presStyleCnt="0"/>
      <dgm:spPr/>
    </dgm:pt>
    <dgm:pt modelId="{286612B6-581A-4353-BA4E-9C6A7D55CEA5}" type="pres">
      <dgm:prSet presAssocID="{D39FACA8-461F-4287-8D52-4BDC9C641C50}" presName="compositeNode" presStyleCnt="0">
        <dgm:presLayoutVars>
          <dgm:bulletEnabled val="1"/>
        </dgm:presLayoutVars>
      </dgm:prSet>
      <dgm:spPr/>
    </dgm:pt>
    <dgm:pt modelId="{0163AF69-D86C-4EFF-84F8-93DAF041564E}" type="pres">
      <dgm:prSet presAssocID="{D39FACA8-461F-4287-8D52-4BDC9C641C50}" presName="image" presStyleLbl="fgImgPlace1" presStyleIdx="1" presStyleCnt="3" custLinFactX="200000" custLinFactNeighborX="296377" custLinFactNeighborY="-22546"/>
      <dgm:spPr>
        <a:solidFill>
          <a:schemeClr val="bg2"/>
        </a:solidFill>
        <a:ln>
          <a:solidFill>
            <a:schemeClr val="bg2"/>
          </a:solidFill>
        </a:ln>
      </dgm:spPr>
    </dgm:pt>
    <dgm:pt modelId="{5ABDDC6F-5D5D-4CE4-9A51-C49E51949616}" type="pres">
      <dgm:prSet presAssocID="{D39FACA8-461F-4287-8D52-4BDC9C641C50}" presName="childNode" presStyleLbl="node1" presStyleIdx="1" presStyleCnt="3">
        <dgm:presLayoutVars>
          <dgm:bulletEnabled val="1"/>
        </dgm:presLayoutVars>
      </dgm:prSet>
      <dgm:spPr>
        <a:solidFill>
          <a:schemeClr val="bg2"/>
        </a:solidFill>
        <a:ln>
          <a:solidFill>
            <a:schemeClr val="bg2"/>
          </a:solidFill>
        </a:ln>
      </dgm:spPr>
    </dgm:pt>
    <dgm:pt modelId="{22D502D2-AA3D-4812-A8AF-D478DCB72F97}" type="pres">
      <dgm:prSet presAssocID="{D39FACA8-461F-4287-8D52-4BDC9C641C50}" presName="parentNode" presStyleLbl="revTx" presStyleIdx="1" presStyleCnt="3">
        <dgm:presLayoutVars>
          <dgm:chMax val="0"/>
          <dgm:bulletEnabled val="1"/>
        </dgm:presLayoutVars>
      </dgm:prSet>
      <dgm:spPr/>
    </dgm:pt>
    <dgm:pt modelId="{F4F55777-F0F7-49FC-9CB9-5E11B94189F5}" type="pres">
      <dgm:prSet presAssocID="{3785A86D-E208-4574-850B-EBD02AC3B874}" presName="sibTrans" presStyleCnt="0"/>
      <dgm:spPr/>
    </dgm:pt>
    <dgm:pt modelId="{69BE3F31-3E71-4D9D-94F2-69B64EFEA296}" type="pres">
      <dgm:prSet presAssocID="{2652724D-E7E4-49B7-93D5-C1F4DE774A7E}" presName="compositeNode" presStyleCnt="0">
        <dgm:presLayoutVars>
          <dgm:bulletEnabled val="1"/>
        </dgm:presLayoutVars>
      </dgm:prSet>
      <dgm:spPr/>
    </dgm:pt>
    <dgm:pt modelId="{7A04C1EF-B500-470C-B627-4AFB30388746}" type="pres">
      <dgm:prSet presAssocID="{2652724D-E7E4-49B7-93D5-C1F4DE774A7E}" presName="image" presStyleLbl="fgImgPlace1" presStyleIdx="2" presStyleCnt="3"/>
      <dgm:spPr>
        <a:solidFill>
          <a:schemeClr val="bg2"/>
        </a:solidFill>
        <a:ln>
          <a:solidFill>
            <a:schemeClr val="bg2"/>
          </a:solidFill>
        </a:ln>
      </dgm:spPr>
    </dgm:pt>
    <dgm:pt modelId="{2881BF8C-8FE1-4011-BF33-1B433C1BE830}" type="pres">
      <dgm:prSet presAssocID="{2652724D-E7E4-49B7-93D5-C1F4DE774A7E}" presName="childNode" presStyleLbl="node1" presStyleIdx="2" presStyleCnt="3">
        <dgm:presLayoutVars>
          <dgm:bulletEnabled val="1"/>
        </dgm:presLayoutVars>
      </dgm:prSet>
      <dgm:spPr/>
    </dgm:pt>
    <dgm:pt modelId="{625198D4-743E-4003-B372-C30420C331F5}" type="pres">
      <dgm:prSet presAssocID="{2652724D-E7E4-49B7-93D5-C1F4DE774A7E}" presName="parentNode" presStyleLbl="revTx" presStyleIdx="2" presStyleCnt="3">
        <dgm:presLayoutVars>
          <dgm:chMax val="0"/>
          <dgm:bulletEnabled val="1"/>
        </dgm:presLayoutVars>
      </dgm:prSet>
      <dgm:spPr/>
    </dgm:pt>
  </dgm:ptLst>
  <dgm:cxnLst>
    <dgm:cxn modelId="{1D3F5707-3C79-4FDB-9CD1-8ABE596F4F16}" type="presOf" srcId="{3352751F-2302-49B5-A2CA-A35772CECFAF}" destId="{061F904D-02F5-4FC9-B173-5789E6F73B02}" srcOrd="0" destOrd="6" presId="urn:microsoft.com/office/officeart/2005/8/layout/hList2"/>
    <dgm:cxn modelId="{88030D0C-9F17-477F-BDDF-DE36A2193F67}" type="presOf" srcId="{150E68A1-34EF-4539-A442-3ACA957458D7}" destId="{0D2188EA-558E-44EC-8535-934DB1F7365E}" srcOrd="0" destOrd="0" presId="urn:microsoft.com/office/officeart/2005/8/layout/hList2"/>
    <dgm:cxn modelId="{72521314-208D-4D5E-85CD-BE36BEF46C9A}" type="presOf" srcId="{C9A3C1BB-EDC9-4161-9D40-CAEB8D0D080F}" destId="{061F904D-02F5-4FC9-B173-5789E6F73B02}" srcOrd="0" destOrd="1" presId="urn:microsoft.com/office/officeart/2005/8/layout/hList2"/>
    <dgm:cxn modelId="{037F5716-7AFF-4090-AD32-0CF5A349F1F0}" srcId="{150E68A1-34EF-4539-A442-3ACA957458D7}" destId="{D39FACA8-461F-4287-8D52-4BDC9C641C50}" srcOrd="1" destOrd="0" parTransId="{41B9C7A8-F6C7-43C5-80B8-8AED46567584}" sibTransId="{3785A86D-E208-4574-850B-EBD02AC3B874}"/>
    <dgm:cxn modelId="{90536821-BEBD-46B8-B65F-D1F474FBA93C}" srcId="{AEB5CE5E-110F-48B7-9B9A-0154B6FF0CFF}" destId="{80C875D4-7A00-41C1-853F-31303B3A3284}" srcOrd="1" destOrd="0" parTransId="{B93D809B-2538-4390-86D1-EDE793EFE2DE}" sibTransId="{FC5742D7-1376-45BA-BC7D-B2352EA3999E}"/>
    <dgm:cxn modelId="{90D1F821-96DA-43B0-99B2-A147FCDC8FD4}" type="presOf" srcId="{AEB5CE5E-110F-48B7-9B9A-0154B6FF0CFF}" destId="{061F904D-02F5-4FC9-B173-5789E6F73B02}" srcOrd="0" destOrd="0" presId="urn:microsoft.com/office/officeart/2005/8/layout/hList2"/>
    <dgm:cxn modelId="{41E9D123-2DDA-4BB1-BF82-4024F87ECE6D}" srcId="{150E68A1-34EF-4539-A442-3ACA957458D7}" destId="{2652724D-E7E4-49B7-93D5-C1F4DE774A7E}" srcOrd="2" destOrd="0" parTransId="{33A96356-A344-4051-8B9D-7946796AF3D4}" sibTransId="{B319B251-4CA1-439C-BFC5-D6BE0AD5E39F}"/>
    <dgm:cxn modelId="{CDF7C828-6969-4C22-8BDF-119B7CD8E5E4}" srcId="{4AABC5BF-3B55-446A-83EF-ED962AB345B6}" destId="{39913047-9FCC-49BD-8BFF-B04B6BD5070A}" srcOrd="2" destOrd="0" parTransId="{FE767C18-AE3D-48DF-878F-76644480AE82}" sibTransId="{3389EA27-94F3-4C6B-845F-80FDB74C0414}"/>
    <dgm:cxn modelId="{44CF8C5E-E644-444C-A88D-47FBC5AD1A38}" type="presOf" srcId="{4AABC5BF-3B55-446A-83EF-ED962AB345B6}" destId="{061F904D-02F5-4FC9-B173-5789E6F73B02}" srcOrd="0" destOrd="5" presId="urn:microsoft.com/office/officeart/2005/8/layout/hList2"/>
    <dgm:cxn modelId="{BE8FC35E-99B7-4517-9ABA-9F8D2B1E8717}" type="presOf" srcId="{3A16FA09-66D6-40D0-9C77-580E929C5C4F}" destId="{2881BF8C-8FE1-4011-BF33-1B433C1BE830}" srcOrd="0" destOrd="0" presId="urn:microsoft.com/office/officeart/2005/8/layout/hList2"/>
    <dgm:cxn modelId="{449A0244-5C9B-4E7D-B325-D50004D0A292}" srcId="{2652724D-E7E4-49B7-93D5-C1F4DE774A7E}" destId="{3A16FA09-66D6-40D0-9C77-580E929C5C4F}" srcOrd="0" destOrd="0" parTransId="{1CD3E438-C8F0-4508-8369-B7C5C5E7972B}" sibTransId="{797AC6CD-D542-433F-ADC7-5B0EBF47E6A3}"/>
    <dgm:cxn modelId="{9EC6F84A-77BB-4A5A-A2AA-143BDD2AEB1E}" type="presOf" srcId="{80C875D4-7A00-41C1-853F-31303B3A3284}" destId="{061F904D-02F5-4FC9-B173-5789E6F73B02}" srcOrd="0" destOrd="2" presId="urn:microsoft.com/office/officeart/2005/8/layout/hList2"/>
    <dgm:cxn modelId="{C697C959-F2AC-4EA0-B59B-B4CA16291DEB}" type="presOf" srcId="{76FD69E6-A035-431C-A94B-CC45433CB207}" destId="{49C998B5-5063-4E04-B598-26A1C3C37502}" srcOrd="0" destOrd="0" presId="urn:microsoft.com/office/officeart/2005/8/layout/hList2"/>
    <dgm:cxn modelId="{55C5D080-5998-49E0-85CB-0455526C66DA}" type="presOf" srcId="{C81D793C-567A-4F04-B916-64A3288A3C94}" destId="{061F904D-02F5-4FC9-B173-5789E6F73B02}" srcOrd="0" destOrd="4" presId="urn:microsoft.com/office/officeart/2005/8/layout/hList2"/>
    <dgm:cxn modelId="{B7170C85-305F-4F36-A27A-0A3FDEFB665A}" srcId="{AEB5CE5E-110F-48B7-9B9A-0154B6FF0CFF}" destId="{7290103D-8BD3-44DA-BD51-A3FCC26D3DA8}" srcOrd="2" destOrd="0" parTransId="{E40B688C-B015-4D67-8EA1-BFEF0DBCBFAD}" sibTransId="{4B6A1328-FE08-4358-919F-6E452EA4D052}"/>
    <dgm:cxn modelId="{BFC64189-35C3-4791-B22C-0F14AA0334B3}" type="presOf" srcId="{7290103D-8BD3-44DA-BD51-A3FCC26D3DA8}" destId="{061F904D-02F5-4FC9-B173-5789E6F73B02}" srcOrd="0" destOrd="3" presId="urn:microsoft.com/office/officeart/2005/8/layout/hList2"/>
    <dgm:cxn modelId="{0F09F692-BB06-4591-9634-3C634586BBE9}" srcId="{150E68A1-34EF-4539-A442-3ACA957458D7}" destId="{76FD69E6-A035-431C-A94B-CC45433CB207}" srcOrd="0" destOrd="0" parTransId="{1C41C576-B80A-464B-B565-FA8D0E1BA2DB}" sibTransId="{D7B986AA-99C6-45D7-ADF1-D8DE32FF7B58}"/>
    <dgm:cxn modelId="{A66D0C95-924E-4AD3-93E0-AC46BF28FF9A}" type="presOf" srcId="{39913047-9FCC-49BD-8BFF-B04B6BD5070A}" destId="{061F904D-02F5-4FC9-B173-5789E6F73B02}" srcOrd="0" destOrd="8" presId="urn:microsoft.com/office/officeart/2005/8/layout/hList2"/>
    <dgm:cxn modelId="{73F58D9C-3214-4023-B4C8-2F53A8BB5970}" type="presOf" srcId="{5DEE4101-EC33-42FB-88E9-3573FE34C576}" destId="{061F904D-02F5-4FC9-B173-5789E6F73B02}" srcOrd="0" destOrd="7" presId="urn:microsoft.com/office/officeart/2005/8/layout/hList2"/>
    <dgm:cxn modelId="{592631A3-B7B9-4A67-889B-8AD8D73CC873}" srcId="{76FD69E6-A035-431C-A94B-CC45433CB207}" destId="{AEB5CE5E-110F-48B7-9B9A-0154B6FF0CFF}" srcOrd="0" destOrd="0" parTransId="{EE89DF15-5724-471D-87B0-B46114BEA9A3}" sibTransId="{21D95A46-FF7F-4E3F-8D32-7287B84D9211}"/>
    <dgm:cxn modelId="{B01272C1-9F9B-4125-8B88-5136205500B3}" srcId="{76FD69E6-A035-431C-A94B-CC45433CB207}" destId="{4AABC5BF-3B55-446A-83EF-ED962AB345B6}" srcOrd="1" destOrd="0" parTransId="{CEB1F3DD-A3E5-48ED-AF6C-F1C996846D3E}" sibTransId="{673D7C36-472F-4B13-8DF5-0F6F13194A51}"/>
    <dgm:cxn modelId="{570B3FC5-3883-4296-8944-6B21283122D3}" srcId="{4AABC5BF-3B55-446A-83EF-ED962AB345B6}" destId="{3352751F-2302-49B5-A2CA-A35772CECFAF}" srcOrd="0" destOrd="0" parTransId="{89BFC7A8-4733-47F5-8125-668C016C6940}" sibTransId="{E1AB24BC-3088-4FC1-8CE5-947C45E9B230}"/>
    <dgm:cxn modelId="{E4AD52CF-93BC-494B-9FEF-4ACBD193E2CC}" srcId="{AEB5CE5E-110F-48B7-9B9A-0154B6FF0CFF}" destId="{C9A3C1BB-EDC9-4161-9D40-CAEB8D0D080F}" srcOrd="0" destOrd="0" parTransId="{78A50003-77C1-47B7-8A1D-477C201B36B5}" sibTransId="{5196DA34-4845-4E04-95C1-88A392D12F15}"/>
    <dgm:cxn modelId="{93AB1CD9-614D-4029-91CA-19CA83D6AA70}" srcId="{4AABC5BF-3B55-446A-83EF-ED962AB345B6}" destId="{5DEE4101-EC33-42FB-88E9-3573FE34C576}" srcOrd="1" destOrd="0" parTransId="{2B2702BF-102C-4AA4-B415-41915B167586}" sibTransId="{A6430381-D91C-4D5F-A32F-1B719BE8F185}"/>
    <dgm:cxn modelId="{F41683D9-685E-427D-B603-9A528694C91B}" type="presOf" srcId="{2652724D-E7E4-49B7-93D5-C1F4DE774A7E}" destId="{625198D4-743E-4003-B372-C30420C331F5}" srcOrd="0" destOrd="0" presId="urn:microsoft.com/office/officeart/2005/8/layout/hList2"/>
    <dgm:cxn modelId="{1B9F37EB-D986-40E3-9011-735B7A5279CD}" type="presOf" srcId="{D39FACA8-461F-4287-8D52-4BDC9C641C50}" destId="{22D502D2-AA3D-4812-A8AF-D478DCB72F97}" srcOrd="0" destOrd="0" presId="urn:microsoft.com/office/officeart/2005/8/layout/hList2"/>
    <dgm:cxn modelId="{596168F5-77AB-44EF-888C-87BC886E1160}" srcId="{AEB5CE5E-110F-48B7-9B9A-0154B6FF0CFF}" destId="{C81D793C-567A-4F04-B916-64A3288A3C94}" srcOrd="3" destOrd="0" parTransId="{56E5A2C6-9F06-4803-8DB2-402D58E2E8A7}" sibTransId="{BBDD2F32-5A95-4387-B962-F970BC0658B0}"/>
    <dgm:cxn modelId="{59C912AC-3A4E-4C69-BF7C-8A8F0182BD60}" type="presParOf" srcId="{0D2188EA-558E-44EC-8535-934DB1F7365E}" destId="{2540F9C0-D94A-48DC-AEE1-8FC5F8BB1079}" srcOrd="0" destOrd="0" presId="urn:microsoft.com/office/officeart/2005/8/layout/hList2"/>
    <dgm:cxn modelId="{B4161EE8-33F1-4F44-B480-D0ED20F40AA6}" type="presParOf" srcId="{2540F9C0-D94A-48DC-AEE1-8FC5F8BB1079}" destId="{05D7CDCA-81D2-4518-888F-59772DF838B9}" srcOrd="0" destOrd="0" presId="urn:microsoft.com/office/officeart/2005/8/layout/hList2"/>
    <dgm:cxn modelId="{A201C19B-6B79-49E4-B10C-0BE7D861CD84}" type="presParOf" srcId="{2540F9C0-D94A-48DC-AEE1-8FC5F8BB1079}" destId="{061F904D-02F5-4FC9-B173-5789E6F73B02}" srcOrd="1" destOrd="0" presId="urn:microsoft.com/office/officeart/2005/8/layout/hList2"/>
    <dgm:cxn modelId="{D7A56F8A-154E-475F-8FE1-12A94FB36E01}" type="presParOf" srcId="{2540F9C0-D94A-48DC-AEE1-8FC5F8BB1079}" destId="{49C998B5-5063-4E04-B598-26A1C3C37502}" srcOrd="2" destOrd="0" presId="urn:microsoft.com/office/officeart/2005/8/layout/hList2"/>
    <dgm:cxn modelId="{27CDFD55-08DB-45FF-8EC9-926A407CF397}" type="presParOf" srcId="{0D2188EA-558E-44EC-8535-934DB1F7365E}" destId="{765DE459-B5CC-4E14-B403-68D272336C39}" srcOrd="1" destOrd="0" presId="urn:microsoft.com/office/officeart/2005/8/layout/hList2"/>
    <dgm:cxn modelId="{EE198DC5-9ABE-4EDC-A9CC-7AB6D022115C}" type="presParOf" srcId="{0D2188EA-558E-44EC-8535-934DB1F7365E}" destId="{286612B6-581A-4353-BA4E-9C6A7D55CEA5}" srcOrd="2" destOrd="0" presId="urn:microsoft.com/office/officeart/2005/8/layout/hList2"/>
    <dgm:cxn modelId="{CC65248E-658E-4732-A57D-FD4628BE7FB1}" type="presParOf" srcId="{286612B6-581A-4353-BA4E-9C6A7D55CEA5}" destId="{0163AF69-D86C-4EFF-84F8-93DAF041564E}" srcOrd="0" destOrd="0" presId="urn:microsoft.com/office/officeart/2005/8/layout/hList2"/>
    <dgm:cxn modelId="{B3259966-67E3-4F17-BAF8-5AF9B65723F1}" type="presParOf" srcId="{286612B6-581A-4353-BA4E-9C6A7D55CEA5}" destId="{5ABDDC6F-5D5D-4CE4-9A51-C49E51949616}" srcOrd="1" destOrd="0" presId="urn:microsoft.com/office/officeart/2005/8/layout/hList2"/>
    <dgm:cxn modelId="{AE4CAE82-0368-42D7-9F26-F4251098C4F0}" type="presParOf" srcId="{286612B6-581A-4353-BA4E-9C6A7D55CEA5}" destId="{22D502D2-AA3D-4812-A8AF-D478DCB72F97}" srcOrd="2" destOrd="0" presId="urn:microsoft.com/office/officeart/2005/8/layout/hList2"/>
    <dgm:cxn modelId="{D9BF2A2C-367A-4E1B-B292-B6CEEB727CA7}" type="presParOf" srcId="{0D2188EA-558E-44EC-8535-934DB1F7365E}" destId="{F4F55777-F0F7-49FC-9CB9-5E11B94189F5}" srcOrd="3" destOrd="0" presId="urn:microsoft.com/office/officeart/2005/8/layout/hList2"/>
    <dgm:cxn modelId="{DBA4A3E3-DD94-4FB6-A8F9-9E2EBF9C1735}" type="presParOf" srcId="{0D2188EA-558E-44EC-8535-934DB1F7365E}" destId="{69BE3F31-3E71-4D9D-94F2-69B64EFEA296}" srcOrd="4" destOrd="0" presId="urn:microsoft.com/office/officeart/2005/8/layout/hList2"/>
    <dgm:cxn modelId="{B22730E2-FB5F-41C0-AAC5-F1D3B4D87FA9}" type="presParOf" srcId="{69BE3F31-3E71-4D9D-94F2-69B64EFEA296}" destId="{7A04C1EF-B500-470C-B627-4AFB30388746}" srcOrd="0" destOrd="0" presId="urn:microsoft.com/office/officeart/2005/8/layout/hList2"/>
    <dgm:cxn modelId="{EC691FA4-60BC-4858-A5B3-C98FD1D392B9}" type="presParOf" srcId="{69BE3F31-3E71-4D9D-94F2-69B64EFEA296}" destId="{2881BF8C-8FE1-4011-BF33-1B433C1BE830}" srcOrd="1" destOrd="0" presId="urn:microsoft.com/office/officeart/2005/8/layout/hList2"/>
    <dgm:cxn modelId="{15C3C5B0-7EEF-4C83-BC27-D41FD8A50AAA}" type="presParOf" srcId="{69BE3F31-3E71-4D9D-94F2-69B64EFEA296}" destId="{625198D4-743E-4003-B372-C30420C331F5}" srcOrd="2" destOrd="0" presId="urn:microsoft.com/office/officeart/2005/8/layout/h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0E68A1-34EF-4539-A442-3ACA957458D7}" type="doc">
      <dgm:prSet loTypeId="urn:microsoft.com/office/officeart/2005/8/layout/hList2" loCatId="list" qsTypeId="urn:microsoft.com/office/officeart/2005/8/quickstyle/simple1" qsCatId="simple" csTypeId="urn:microsoft.com/office/officeart/2005/8/colors/accent5_4" csCatId="accent5" phldr="1"/>
      <dgm:spPr/>
      <dgm:t>
        <a:bodyPr/>
        <a:lstStyle/>
        <a:p>
          <a:endParaRPr lang="en-IN"/>
        </a:p>
      </dgm:t>
    </dgm:pt>
    <dgm:pt modelId="{76FD69E6-A035-431C-A94B-CC45433CB207}">
      <dgm:prSet phldrT="[Text]" custT="1"/>
      <dgm:spPr/>
      <dgm:t>
        <a:bodyPr/>
        <a:lstStyle/>
        <a:p>
          <a:endParaRPr lang="en-IN" sz="2400" dirty="0">
            <a:latin typeface="Times New Roman" panose="02020603050405020304" pitchFamily="18" charset="0"/>
            <a:cs typeface="Times New Roman" panose="02020603050405020304" pitchFamily="18" charset="0"/>
          </a:endParaRPr>
        </a:p>
      </dgm:t>
    </dgm:pt>
    <dgm:pt modelId="{1C41C576-B80A-464B-B565-FA8D0E1BA2DB}" type="parTrans" cxnId="{0F09F692-BB06-4591-9634-3C634586BBE9}">
      <dgm:prSet/>
      <dgm:spPr/>
      <dgm:t>
        <a:bodyPr/>
        <a:lstStyle/>
        <a:p>
          <a:endParaRPr lang="en-IN"/>
        </a:p>
      </dgm:t>
    </dgm:pt>
    <dgm:pt modelId="{D7B986AA-99C6-45D7-ADF1-D8DE32FF7B58}" type="sibTrans" cxnId="{0F09F692-BB06-4591-9634-3C634586BBE9}">
      <dgm:prSet/>
      <dgm:spPr/>
      <dgm:t>
        <a:bodyPr/>
        <a:lstStyle/>
        <a:p>
          <a:endParaRPr lang="en-IN"/>
        </a:p>
      </dgm:t>
    </dgm:pt>
    <dgm:pt modelId="{AEB5CE5E-110F-48B7-9B9A-0154B6FF0CFF}">
      <dgm:prSet phldrT="[Text]" custT="1"/>
      <dgm:spPr>
        <a:solidFill>
          <a:schemeClr val="bg2"/>
        </a:solidFill>
        <a:ln>
          <a:solidFill>
            <a:schemeClr val="bg2"/>
          </a:solidFill>
        </a:ln>
      </dgm:spPr>
      <dgm:t>
        <a:bodyPr/>
        <a:lstStyle/>
        <a:p>
          <a:pPr>
            <a:buFont typeface="Arial" panose="020B0604020202020204" pitchFamily="34" charset="0"/>
            <a:buChar char="•"/>
          </a:pPr>
          <a:endParaRPr lang="en-IN" sz="1200" dirty="0">
            <a:latin typeface="Times New Roman" panose="02020603050405020304" pitchFamily="18" charset="0"/>
            <a:cs typeface="Times New Roman" panose="02020603050405020304" pitchFamily="18" charset="0"/>
          </a:endParaRPr>
        </a:p>
      </dgm:t>
    </dgm:pt>
    <dgm:pt modelId="{EE89DF15-5724-471D-87B0-B46114BEA9A3}" type="parTrans" cxnId="{592631A3-B7B9-4A67-889B-8AD8D73CC873}">
      <dgm:prSet/>
      <dgm:spPr/>
      <dgm:t>
        <a:bodyPr/>
        <a:lstStyle/>
        <a:p>
          <a:endParaRPr lang="en-IN"/>
        </a:p>
      </dgm:t>
    </dgm:pt>
    <dgm:pt modelId="{21D95A46-FF7F-4E3F-8D32-7287B84D9211}" type="sibTrans" cxnId="{592631A3-B7B9-4A67-889B-8AD8D73CC873}">
      <dgm:prSet/>
      <dgm:spPr/>
      <dgm:t>
        <a:bodyPr/>
        <a:lstStyle/>
        <a:p>
          <a:endParaRPr lang="en-IN"/>
        </a:p>
      </dgm:t>
    </dgm:pt>
    <dgm:pt modelId="{D39FACA8-461F-4287-8D52-4BDC9C641C50}">
      <dgm:prSet phldrT="[Text]" custT="1"/>
      <dgm:spPr/>
      <dgm:t>
        <a:bodyPr/>
        <a:lstStyle/>
        <a:p>
          <a:r>
            <a:rPr lang="en-IN" sz="2800" b="1" dirty="0" err="1">
              <a:latin typeface="Times New Roman" panose="02020603050405020304" pitchFamily="18" charset="0"/>
              <a:cs typeface="Times New Roman" panose="02020603050405020304" pitchFamily="18" charset="0"/>
            </a:rPr>
            <a:t>ElectionBuddy</a:t>
          </a:r>
          <a:endParaRPr lang="en-IN" sz="2800" dirty="0">
            <a:latin typeface="Times New Roman" panose="02020603050405020304" pitchFamily="18" charset="0"/>
            <a:cs typeface="Times New Roman" panose="02020603050405020304" pitchFamily="18" charset="0"/>
          </a:endParaRPr>
        </a:p>
      </dgm:t>
    </dgm:pt>
    <dgm:pt modelId="{41B9C7A8-F6C7-43C5-80B8-8AED46567584}" type="parTrans" cxnId="{037F5716-7AFF-4090-AD32-0CF5A349F1F0}">
      <dgm:prSet/>
      <dgm:spPr/>
      <dgm:t>
        <a:bodyPr/>
        <a:lstStyle/>
        <a:p>
          <a:endParaRPr lang="en-IN"/>
        </a:p>
      </dgm:t>
    </dgm:pt>
    <dgm:pt modelId="{3785A86D-E208-4574-850B-EBD02AC3B874}" type="sibTrans" cxnId="{037F5716-7AFF-4090-AD32-0CF5A349F1F0}">
      <dgm:prSet/>
      <dgm:spPr/>
      <dgm:t>
        <a:bodyPr/>
        <a:lstStyle/>
        <a:p>
          <a:endParaRPr lang="en-IN"/>
        </a:p>
      </dgm:t>
    </dgm:pt>
    <dgm:pt modelId="{AE45D7EC-E650-4604-A8F2-6B988352B7D3}">
      <dgm:prSet phldrT="[Text]" custT="1"/>
      <dgm:spPr/>
      <dgm:t>
        <a:bodyPr/>
        <a:lstStyle/>
        <a:p>
          <a:pPr>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Technology Used:</a:t>
          </a:r>
          <a:endParaRPr lang="en-IN" sz="1400" dirty="0">
            <a:latin typeface="Times New Roman" panose="02020603050405020304" pitchFamily="18" charset="0"/>
            <a:cs typeface="Times New Roman" panose="02020603050405020304" pitchFamily="18" charset="0"/>
          </a:endParaRPr>
        </a:p>
      </dgm:t>
    </dgm:pt>
    <dgm:pt modelId="{12546C5B-EA59-4478-8322-F4D53659DFBD}" type="parTrans" cxnId="{BE5786CD-74BD-45F4-BFB3-E8C24F15101C}">
      <dgm:prSet/>
      <dgm:spPr/>
      <dgm:t>
        <a:bodyPr/>
        <a:lstStyle/>
        <a:p>
          <a:endParaRPr lang="en-IN"/>
        </a:p>
      </dgm:t>
    </dgm:pt>
    <dgm:pt modelId="{CB12D9B5-E9B1-4878-8B3C-99298AC67272}" type="sibTrans" cxnId="{BE5786CD-74BD-45F4-BFB3-E8C24F15101C}">
      <dgm:prSet/>
      <dgm:spPr/>
      <dgm:t>
        <a:bodyPr/>
        <a:lstStyle/>
        <a:p>
          <a:endParaRPr lang="en-IN"/>
        </a:p>
      </dgm:t>
    </dgm:pt>
    <dgm:pt modelId="{2652724D-E7E4-49B7-93D5-C1F4DE774A7E}">
      <dgm:prSet phldrT="[Text]" custT="1"/>
      <dgm:spPr/>
      <dgm:t>
        <a:bodyPr/>
        <a:lstStyle/>
        <a:p>
          <a:endParaRPr lang="en-IN" sz="2400" dirty="0">
            <a:latin typeface="Times New Roman" panose="02020603050405020304" pitchFamily="18" charset="0"/>
            <a:cs typeface="Times New Roman" panose="02020603050405020304" pitchFamily="18" charset="0"/>
          </a:endParaRPr>
        </a:p>
      </dgm:t>
    </dgm:pt>
    <dgm:pt modelId="{33A96356-A344-4051-8B9D-7946796AF3D4}" type="parTrans" cxnId="{41E9D123-2DDA-4BB1-BF82-4024F87ECE6D}">
      <dgm:prSet/>
      <dgm:spPr/>
      <dgm:t>
        <a:bodyPr/>
        <a:lstStyle/>
        <a:p>
          <a:endParaRPr lang="en-IN"/>
        </a:p>
      </dgm:t>
    </dgm:pt>
    <dgm:pt modelId="{B319B251-4CA1-439C-BFC5-D6BE0AD5E39F}" type="sibTrans" cxnId="{41E9D123-2DDA-4BB1-BF82-4024F87ECE6D}">
      <dgm:prSet/>
      <dgm:spPr/>
      <dgm:t>
        <a:bodyPr/>
        <a:lstStyle/>
        <a:p>
          <a:endParaRPr lang="en-IN"/>
        </a:p>
      </dgm:t>
    </dgm:pt>
    <dgm:pt modelId="{3A16FA09-66D6-40D0-9C77-580E929C5C4F}">
      <dgm:prSet phldrT="[Text]" custT="1"/>
      <dgm:spPr>
        <a:solidFill>
          <a:schemeClr val="bg2"/>
        </a:solidFill>
        <a:ln>
          <a:solidFill>
            <a:schemeClr val="bg2"/>
          </a:solidFill>
        </a:ln>
      </dgm:spPr>
      <dgm:t>
        <a:bodyPr/>
        <a:lstStyle/>
        <a:p>
          <a:pPr>
            <a:buFont typeface="Arial" panose="020B0604020202020204" pitchFamily="34" charset="0"/>
            <a:buChar char="•"/>
          </a:pPr>
          <a:endParaRPr lang="en-IN" sz="1200" dirty="0">
            <a:latin typeface="Times New Roman" panose="02020603050405020304" pitchFamily="18" charset="0"/>
            <a:cs typeface="Times New Roman" panose="02020603050405020304" pitchFamily="18" charset="0"/>
          </a:endParaRPr>
        </a:p>
      </dgm:t>
    </dgm:pt>
    <dgm:pt modelId="{1CD3E438-C8F0-4508-8369-B7C5C5E7972B}" type="parTrans" cxnId="{449A0244-5C9B-4E7D-B325-D50004D0A292}">
      <dgm:prSet/>
      <dgm:spPr/>
      <dgm:t>
        <a:bodyPr/>
        <a:lstStyle/>
        <a:p>
          <a:endParaRPr lang="en-IN"/>
        </a:p>
      </dgm:t>
    </dgm:pt>
    <dgm:pt modelId="{797AC6CD-D542-433F-ADC7-5B0EBF47E6A3}" type="sibTrans" cxnId="{449A0244-5C9B-4E7D-B325-D50004D0A292}">
      <dgm:prSet/>
      <dgm:spPr/>
      <dgm:t>
        <a:bodyPr/>
        <a:lstStyle/>
        <a:p>
          <a:endParaRPr lang="en-IN"/>
        </a:p>
      </dgm:t>
    </dgm:pt>
    <dgm:pt modelId="{05796CD5-D4B7-46D0-860F-E56A4F5EEB32}">
      <dgm:prSet custT="1"/>
      <dgm:spPr/>
      <dgm:t>
        <a:bodyPr/>
        <a:lstStyle/>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Likely developed using secure frameworks like Django (Python) or Ruby on Rails.</a:t>
          </a:r>
        </a:p>
      </dgm:t>
    </dgm:pt>
    <dgm:pt modelId="{68991FBC-C284-48C6-A891-6F1B090F80C4}" type="parTrans" cxnId="{E5D0805B-815B-4660-9968-7E73F80218CB}">
      <dgm:prSet/>
      <dgm:spPr/>
      <dgm:t>
        <a:bodyPr/>
        <a:lstStyle/>
        <a:p>
          <a:endParaRPr lang="en-IN"/>
        </a:p>
      </dgm:t>
    </dgm:pt>
    <dgm:pt modelId="{F8B35D3C-D054-48DB-9D40-9A1617300705}" type="sibTrans" cxnId="{E5D0805B-815B-4660-9968-7E73F80218CB}">
      <dgm:prSet/>
      <dgm:spPr/>
      <dgm:t>
        <a:bodyPr/>
        <a:lstStyle/>
        <a:p>
          <a:endParaRPr lang="en-IN"/>
        </a:p>
      </dgm:t>
    </dgm:pt>
    <dgm:pt modelId="{628A6B34-9E0A-41F2-81D5-AC9E2DF66C30}">
      <dgm:prSet custT="1"/>
      <dgm:spPr/>
      <dgm:t>
        <a:bodyPr/>
        <a:lstStyle/>
        <a:p>
          <a:pPr>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Encrypted database storage for votes.</a:t>
          </a:r>
        </a:p>
      </dgm:t>
    </dgm:pt>
    <dgm:pt modelId="{C4F8EC4D-253A-417E-AF0E-F48298E14310}" type="parTrans" cxnId="{580F15B6-3244-4AA2-81FA-754CFCC04BD6}">
      <dgm:prSet/>
      <dgm:spPr/>
      <dgm:t>
        <a:bodyPr/>
        <a:lstStyle/>
        <a:p>
          <a:endParaRPr lang="en-IN"/>
        </a:p>
      </dgm:t>
    </dgm:pt>
    <dgm:pt modelId="{B52644DD-AA4B-4040-9C6D-EA9E0F9FDDF9}" type="sibTrans" cxnId="{580F15B6-3244-4AA2-81FA-754CFCC04BD6}">
      <dgm:prSet/>
      <dgm:spPr/>
      <dgm:t>
        <a:bodyPr/>
        <a:lstStyle/>
        <a:p>
          <a:endParaRPr lang="en-IN"/>
        </a:p>
      </dgm:t>
    </dgm:pt>
    <dgm:pt modelId="{A0032F0A-8546-477E-97D8-C827F26C67EB}">
      <dgm:prSet custT="1"/>
      <dgm:spPr/>
      <dgm:t>
        <a:bodyPr/>
        <a:lstStyle/>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Uses blockchain or other secure methodologies for fraud prevention.</a:t>
          </a:r>
        </a:p>
      </dgm:t>
    </dgm:pt>
    <dgm:pt modelId="{D4A9372A-F935-4FEF-8F54-B984598A2489}" type="parTrans" cxnId="{46EBEC0A-F612-428F-ADC7-FC1B6DF9DF3D}">
      <dgm:prSet/>
      <dgm:spPr/>
      <dgm:t>
        <a:bodyPr/>
        <a:lstStyle/>
        <a:p>
          <a:endParaRPr lang="en-IN"/>
        </a:p>
      </dgm:t>
    </dgm:pt>
    <dgm:pt modelId="{3B165EB0-00AC-4AD7-888C-AC06E3204EA1}" type="sibTrans" cxnId="{46EBEC0A-F612-428F-ADC7-FC1B6DF9DF3D}">
      <dgm:prSet/>
      <dgm:spPr/>
      <dgm:t>
        <a:bodyPr/>
        <a:lstStyle/>
        <a:p>
          <a:endParaRPr lang="en-IN"/>
        </a:p>
      </dgm:t>
    </dgm:pt>
    <dgm:pt modelId="{1823E4F8-A00D-4CE5-BD56-586E7A53F313}">
      <dgm:prSet custT="1"/>
      <dgm:spPr/>
      <dgm:t>
        <a:bodyPr/>
        <a:lstStyle/>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Hosted on secure cloud platforms ensuring encrypted data transmission.</a:t>
          </a:r>
        </a:p>
      </dgm:t>
    </dgm:pt>
    <dgm:pt modelId="{3D8A1DBD-0FBE-4BDE-9431-81CCF0C9A336}" type="parTrans" cxnId="{41E548FF-B0D8-49CF-B3E2-72C56F8B618B}">
      <dgm:prSet/>
      <dgm:spPr/>
      <dgm:t>
        <a:bodyPr/>
        <a:lstStyle/>
        <a:p>
          <a:endParaRPr lang="en-IN"/>
        </a:p>
      </dgm:t>
    </dgm:pt>
    <dgm:pt modelId="{286B3171-20A6-47DE-AF1B-9C6367B19522}" type="sibTrans" cxnId="{41E548FF-B0D8-49CF-B3E2-72C56F8B618B}">
      <dgm:prSet/>
      <dgm:spPr/>
      <dgm:t>
        <a:bodyPr/>
        <a:lstStyle/>
        <a:p>
          <a:endParaRPr lang="en-IN"/>
        </a:p>
      </dgm:t>
    </dgm:pt>
    <dgm:pt modelId="{FB13C2FF-BFC1-4ECE-93FD-18C024481B0C}">
      <dgm:prSet custT="1"/>
      <dgm:spPr/>
      <dgm:t>
        <a:bodyPr/>
        <a:lstStyle/>
        <a:p>
          <a:pPr>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Weaknesses:</a:t>
          </a:r>
          <a:endParaRPr lang="en-IN" sz="1400" dirty="0">
            <a:latin typeface="Times New Roman" panose="02020603050405020304" pitchFamily="18" charset="0"/>
            <a:cs typeface="Times New Roman" panose="02020603050405020304" pitchFamily="18" charset="0"/>
          </a:endParaRPr>
        </a:p>
      </dgm:t>
    </dgm:pt>
    <dgm:pt modelId="{A0BCD5E3-E34D-4696-B1B7-9742ED8240E4}" type="parTrans" cxnId="{C186F5ED-342B-452D-B17A-B3F8C88EE1A7}">
      <dgm:prSet/>
      <dgm:spPr/>
      <dgm:t>
        <a:bodyPr/>
        <a:lstStyle/>
        <a:p>
          <a:endParaRPr lang="en-IN"/>
        </a:p>
      </dgm:t>
    </dgm:pt>
    <dgm:pt modelId="{A1104191-B13F-4A54-BDCC-2E653376C1F5}" type="sibTrans" cxnId="{C186F5ED-342B-452D-B17A-B3F8C88EE1A7}">
      <dgm:prSet/>
      <dgm:spPr/>
      <dgm:t>
        <a:bodyPr/>
        <a:lstStyle/>
        <a:p>
          <a:endParaRPr lang="en-IN"/>
        </a:p>
      </dgm:t>
    </dgm:pt>
    <dgm:pt modelId="{85D325F3-115B-4E24-9715-7EB5F068C3AA}">
      <dgm:prSet custT="1"/>
      <dgm:spPr/>
      <dgm:t>
        <a:bodyPr/>
        <a:lstStyle/>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Complex setup, requiring knowledge of election management tools.</a:t>
          </a:r>
        </a:p>
      </dgm:t>
    </dgm:pt>
    <dgm:pt modelId="{2977E188-CFD5-4950-8AF3-11B13C2DFA96}" type="parTrans" cxnId="{DB9A3BA2-EB9E-441F-B634-B065B0495779}">
      <dgm:prSet/>
      <dgm:spPr/>
      <dgm:t>
        <a:bodyPr/>
        <a:lstStyle/>
        <a:p>
          <a:endParaRPr lang="en-IN"/>
        </a:p>
      </dgm:t>
    </dgm:pt>
    <dgm:pt modelId="{2B68FC92-7EA4-4ECD-AA71-FBD24206C2CD}" type="sibTrans" cxnId="{DB9A3BA2-EB9E-441F-B634-B065B0495779}">
      <dgm:prSet/>
      <dgm:spPr/>
      <dgm:t>
        <a:bodyPr/>
        <a:lstStyle/>
        <a:p>
          <a:endParaRPr lang="en-IN"/>
        </a:p>
      </dgm:t>
    </dgm:pt>
    <dgm:pt modelId="{FA0D00DA-1189-4BE1-82BA-07E287F54157}">
      <dgm:prSet custT="1"/>
      <dgm:spPr/>
      <dgm:t>
        <a:bodyPr/>
        <a:lstStyle/>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Paid versions can be costly depending on scale and features.</a:t>
          </a:r>
        </a:p>
      </dgm:t>
    </dgm:pt>
    <dgm:pt modelId="{F28663D6-0332-42A9-89A4-719F7FB1301C}" type="parTrans" cxnId="{0FB10D76-61E5-44D3-9434-4AC6DEB8878A}">
      <dgm:prSet/>
      <dgm:spPr/>
      <dgm:t>
        <a:bodyPr/>
        <a:lstStyle/>
        <a:p>
          <a:endParaRPr lang="en-IN"/>
        </a:p>
      </dgm:t>
    </dgm:pt>
    <dgm:pt modelId="{308F625E-B931-4EED-A932-F0B3C4A1FC4D}" type="sibTrans" cxnId="{0FB10D76-61E5-44D3-9434-4AC6DEB8878A}">
      <dgm:prSet/>
      <dgm:spPr/>
      <dgm:t>
        <a:bodyPr/>
        <a:lstStyle/>
        <a:p>
          <a:endParaRPr lang="en-IN"/>
        </a:p>
      </dgm:t>
    </dgm:pt>
    <dgm:pt modelId="{FD2F87A6-D9A9-463B-A70C-208194F7E070}">
      <dgm:prSet custT="1"/>
      <dgm:spPr/>
      <dgm:t>
        <a:bodyPr/>
        <a:lstStyle/>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Limited customization compared to general survey platforms.</a:t>
          </a:r>
        </a:p>
      </dgm:t>
    </dgm:pt>
    <dgm:pt modelId="{BE6B2CDD-0819-49D0-8B9F-FD3670A5A7BE}" type="parTrans" cxnId="{803D8F26-A7F1-44AF-85FD-B02BED4D171D}">
      <dgm:prSet/>
      <dgm:spPr/>
      <dgm:t>
        <a:bodyPr/>
        <a:lstStyle/>
        <a:p>
          <a:endParaRPr lang="en-IN"/>
        </a:p>
      </dgm:t>
    </dgm:pt>
    <dgm:pt modelId="{4115894F-3778-4C28-8699-FD5F98912F49}" type="sibTrans" cxnId="{803D8F26-A7F1-44AF-85FD-B02BED4D171D}">
      <dgm:prSet/>
      <dgm:spPr/>
      <dgm:t>
        <a:bodyPr/>
        <a:lstStyle/>
        <a:p>
          <a:endParaRPr lang="en-IN"/>
        </a:p>
      </dgm:t>
    </dgm:pt>
    <dgm:pt modelId="{0D2188EA-558E-44EC-8535-934DB1F7365E}" type="pres">
      <dgm:prSet presAssocID="{150E68A1-34EF-4539-A442-3ACA957458D7}" presName="linearFlow" presStyleCnt="0">
        <dgm:presLayoutVars>
          <dgm:dir/>
          <dgm:animLvl val="lvl"/>
          <dgm:resizeHandles/>
        </dgm:presLayoutVars>
      </dgm:prSet>
      <dgm:spPr/>
    </dgm:pt>
    <dgm:pt modelId="{2540F9C0-D94A-48DC-AEE1-8FC5F8BB1079}" type="pres">
      <dgm:prSet presAssocID="{76FD69E6-A035-431C-A94B-CC45433CB207}" presName="compositeNode" presStyleCnt="0">
        <dgm:presLayoutVars>
          <dgm:bulletEnabled val="1"/>
        </dgm:presLayoutVars>
      </dgm:prSet>
      <dgm:spPr/>
    </dgm:pt>
    <dgm:pt modelId="{05D7CDCA-81D2-4518-888F-59772DF838B9}" type="pres">
      <dgm:prSet presAssocID="{76FD69E6-A035-431C-A94B-CC45433CB207}" presName="image" presStyleLbl="fgImgPlace1" presStyleIdx="0" presStyleCnt="3" custScaleX="99795" custLinFactX="400000" custLinFactNeighborX="466774" custLinFactNeighborY="-11593"/>
      <dgm:spPr>
        <a:solidFill>
          <a:schemeClr val="bg2"/>
        </a:solidFill>
        <a:ln>
          <a:solidFill>
            <a:schemeClr val="bg2"/>
          </a:solidFill>
        </a:ln>
      </dgm:spPr>
    </dgm:pt>
    <dgm:pt modelId="{061F904D-02F5-4FC9-B173-5789E6F73B02}" type="pres">
      <dgm:prSet presAssocID="{76FD69E6-A035-431C-A94B-CC45433CB207}" presName="childNode" presStyleLbl="node1" presStyleIdx="0" presStyleCnt="3">
        <dgm:presLayoutVars>
          <dgm:bulletEnabled val="1"/>
        </dgm:presLayoutVars>
      </dgm:prSet>
      <dgm:spPr/>
    </dgm:pt>
    <dgm:pt modelId="{49C998B5-5063-4E04-B598-26A1C3C37502}" type="pres">
      <dgm:prSet presAssocID="{76FD69E6-A035-431C-A94B-CC45433CB207}" presName="parentNode" presStyleLbl="revTx" presStyleIdx="0" presStyleCnt="3">
        <dgm:presLayoutVars>
          <dgm:chMax val="0"/>
          <dgm:bulletEnabled val="1"/>
        </dgm:presLayoutVars>
      </dgm:prSet>
      <dgm:spPr/>
    </dgm:pt>
    <dgm:pt modelId="{765DE459-B5CC-4E14-B403-68D272336C39}" type="pres">
      <dgm:prSet presAssocID="{D7B986AA-99C6-45D7-ADF1-D8DE32FF7B58}" presName="sibTrans" presStyleCnt="0"/>
      <dgm:spPr/>
    </dgm:pt>
    <dgm:pt modelId="{286612B6-581A-4353-BA4E-9C6A7D55CEA5}" type="pres">
      <dgm:prSet presAssocID="{D39FACA8-461F-4287-8D52-4BDC9C641C50}" presName="compositeNode" presStyleCnt="0">
        <dgm:presLayoutVars>
          <dgm:bulletEnabled val="1"/>
        </dgm:presLayoutVars>
      </dgm:prSet>
      <dgm:spPr/>
    </dgm:pt>
    <dgm:pt modelId="{0163AF69-D86C-4EFF-84F8-93DAF041564E}" type="pres">
      <dgm:prSet presAssocID="{D39FACA8-461F-4287-8D52-4BDC9C641C50}" presName="image" presStyleLbl="fgImgPlace1" presStyleIdx="1" presStyleCnt="3" custScaleX="174759" custScaleY="150284" custLinFactX="-400000" custLinFactNeighborX="-407992" custLinFactNeighborY="17867"/>
      <dgm:spPr>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dgm:spPr>
    </dgm:pt>
    <dgm:pt modelId="{5ABDDC6F-5D5D-4CE4-9A51-C49E51949616}" type="pres">
      <dgm:prSet presAssocID="{D39FACA8-461F-4287-8D52-4BDC9C641C50}" presName="childNode" presStyleLbl="node1" presStyleIdx="1" presStyleCnt="3" custScaleX="626711" custScaleY="62470" custLinFactX="-2978" custLinFactNeighborX="-100000" custLinFactNeighborY="-1744">
        <dgm:presLayoutVars>
          <dgm:bulletEnabled val="1"/>
        </dgm:presLayoutVars>
      </dgm:prSet>
      <dgm:spPr/>
    </dgm:pt>
    <dgm:pt modelId="{22D502D2-AA3D-4812-A8AF-D478DCB72F97}" type="pres">
      <dgm:prSet presAssocID="{D39FACA8-461F-4287-8D52-4BDC9C641C50}" presName="parentNode" presStyleLbl="revTx" presStyleIdx="1" presStyleCnt="3" custAng="5400000" custScaleX="133208" custScaleY="70903" custLinFactX="-372859" custLinFactNeighborX="-400000" custLinFactNeighborY="-51664">
        <dgm:presLayoutVars>
          <dgm:chMax val="0"/>
          <dgm:bulletEnabled val="1"/>
        </dgm:presLayoutVars>
      </dgm:prSet>
      <dgm:spPr/>
    </dgm:pt>
    <dgm:pt modelId="{F4F55777-F0F7-49FC-9CB9-5E11B94189F5}" type="pres">
      <dgm:prSet presAssocID="{3785A86D-E208-4574-850B-EBD02AC3B874}" presName="sibTrans" presStyleCnt="0"/>
      <dgm:spPr/>
    </dgm:pt>
    <dgm:pt modelId="{69BE3F31-3E71-4D9D-94F2-69B64EFEA296}" type="pres">
      <dgm:prSet presAssocID="{2652724D-E7E4-49B7-93D5-C1F4DE774A7E}" presName="compositeNode" presStyleCnt="0">
        <dgm:presLayoutVars>
          <dgm:bulletEnabled val="1"/>
        </dgm:presLayoutVars>
      </dgm:prSet>
      <dgm:spPr/>
    </dgm:pt>
    <dgm:pt modelId="{7A04C1EF-B500-470C-B627-4AFB30388746}" type="pres">
      <dgm:prSet presAssocID="{2652724D-E7E4-49B7-93D5-C1F4DE774A7E}" presName="image" presStyleLbl="fgImgPlace1" presStyleIdx="2" presStyleCnt="3"/>
      <dgm:spPr>
        <a:solidFill>
          <a:schemeClr val="bg2"/>
        </a:solidFill>
        <a:ln>
          <a:solidFill>
            <a:schemeClr val="bg2"/>
          </a:solidFill>
        </a:ln>
      </dgm:spPr>
    </dgm:pt>
    <dgm:pt modelId="{2881BF8C-8FE1-4011-BF33-1B433C1BE830}" type="pres">
      <dgm:prSet presAssocID="{2652724D-E7E4-49B7-93D5-C1F4DE774A7E}" presName="childNode" presStyleLbl="node1" presStyleIdx="2" presStyleCnt="3">
        <dgm:presLayoutVars>
          <dgm:bulletEnabled val="1"/>
        </dgm:presLayoutVars>
      </dgm:prSet>
      <dgm:spPr/>
    </dgm:pt>
    <dgm:pt modelId="{625198D4-743E-4003-B372-C30420C331F5}" type="pres">
      <dgm:prSet presAssocID="{2652724D-E7E4-49B7-93D5-C1F4DE774A7E}" presName="parentNode" presStyleLbl="revTx" presStyleIdx="2" presStyleCnt="3">
        <dgm:presLayoutVars>
          <dgm:chMax val="0"/>
          <dgm:bulletEnabled val="1"/>
        </dgm:presLayoutVars>
      </dgm:prSet>
      <dgm:spPr/>
    </dgm:pt>
  </dgm:ptLst>
  <dgm:cxnLst>
    <dgm:cxn modelId="{46EBEC0A-F612-428F-ADC7-FC1B6DF9DF3D}" srcId="{AE45D7EC-E650-4604-A8F2-6B988352B7D3}" destId="{A0032F0A-8546-477E-97D8-C827F26C67EB}" srcOrd="2" destOrd="0" parTransId="{D4A9372A-F935-4FEF-8F54-B984598A2489}" sibTransId="{3B165EB0-00AC-4AD7-888C-AC06E3204EA1}"/>
    <dgm:cxn modelId="{88030D0C-9F17-477F-BDDF-DE36A2193F67}" type="presOf" srcId="{150E68A1-34EF-4539-A442-3ACA957458D7}" destId="{0D2188EA-558E-44EC-8535-934DB1F7365E}" srcOrd="0" destOrd="0" presId="urn:microsoft.com/office/officeart/2005/8/layout/hList2"/>
    <dgm:cxn modelId="{037F5716-7AFF-4090-AD32-0CF5A349F1F0}" srcId="{150E68A1-34EF-4539-A442-3ACA957458D7}" destId="{D39FACA8-461F-4287-8D52-4BDC9C641C50}" srcOrd="1" destOrd="0" parTransId="{41B9C7A8-F6C7-43C5-80B8-8AED46567584}" sibTransId="{3785A86D-E208-4574-850B-EBD02AC3B874}"/>
    <dgm:cxn modelId="{72A34418-0253-4816-9435-D8A58C93B513}" type="presOf" srcId="{05796CD5-D4B7-46D0-860F-E56A4F5EEB32}" destId="{5ABDDC6F-5D5D-4CE4-9A51-C49E51949616}" srcOrd="0" destOrd="1" presId="urn:microsoft.com/office/officeart/2005/8/layout/hList2"/>
    <dgm:cxn modelId="{90D1F821-96DA-43B0-99B2-A147FCDC8FD4}" type="presOf" srcId="{AEB5CE5E-110F-48B7-9B9A-0154B6FF0CFF}" destId="{061F904D-02F5-4FC9-B173-5789E6F73B02}" srcOrd="0" destOrd="0" presId="urn:microsoft.com/office/officeart/2005/8/layout/hList2"/>
    <dgm:cxn modelId="{41E9D123-2DDA-4BB1-BF82-4024F87ECE6D}" srcId="{150E68A1-34EF-4539-A442-3ACA957458D7}" destId="{2652724D-E7E4-49B7-93D5-C1F4DE774A7E}" srcOrd="2" destOrd="0" parTransId="{33A96356-A344-4051-8B9D-7946796AF3D4}" sibTransId="{B319B251-4CA1-439C-BFC5-D6BE0AD5E39F}"/>
    <dgm:cxn modelId="{803D8F26-A7F1-44AF-85FD-B02BED4D171D}" srcId="{FB13C2FF-BFC1-4ECE-93FD-18C024481B0C}" destId="{FD2F87A6-D9A9-463B-A70C-208194F7E070}" srcOrd="2" destOrd="0" parTransId="{BE6B2CDD-0819-49D0-8B9F-FD3670A5A7BE}" sibTransId="{4115894F-3778-4C28-8699-FD5F98912F49}"/>
    <dgm:cxn modelId="{1E3C0F33-1CB0-4581-909E-4316FD1D6188}" type="presOf" srcId="{A0032F0A-8546-477E-97D8-C827F26C67EB}" destId="{5ABDDC6F-5D5D-4CE4-9A51-C49E51949616}" srcOrd="0" destOrd="3" presId="urn:microsoft.com/office/officeart/2005/8/layout/hList2"/>
    <dgm:cxn modelId="{F3353F39-5F62-4D9F-9EA1-30E021DFBF19}" type="presOf" srcId="{628A6B34-9E0A-41F2-81D5-AC9E2DF66C30}" destId="{5ABDDC6F-5D5D-4CE4-9A51-C49E51949616}" srcOrd="0" destOrd="2" presId="urn:microsoft.com/office/officeart/2005/8/layout/hList2"/>
    <dgm:cxn modelId="{E5D0805B-815B-4660-9968-7E73F80218CB}" srcId="{AE45D7EC-E650-4604-A8F2-6B988352B7D3}" destId="{05796CD5-D4B7-46D0-860F-E56A4F5EEB32}" srcOrd="0" destOrd="0" parTransId="{68991FBC-C284-48C6-A891-6F1B090F80C4}" sibTransId="{F8B35D3C-D054-48DB-9D40-9A1617300705}"/>
    <dgm:cxn modelId="{BE8FC35E-99B7-4517-9ABA-9F8D2B1E8717}" type="presOf" srcId="{3A16FA09-66D6-40D0-9C77-580E929C5C4F}" destId="{2881BF8C-8FE1-4011-BF33-1B433C1BE830}" srcOrd="0" destOrd="0" presId="urn:microsoft.com/office/officeart/2005/8/layout/hList2"/>
    <dgm:cxn modelId="{449A0244-5C9B-4E7D-B325-D50004D0A292}" srcId="{2652724D-E7E4-49B7-93D5-C1F4DE774A7E}" destId="{3A16FA09-66D6-40D0-9C77-580E929C5C4F}" srcOrd="0" destOrd="0" parTransId="{1CD3E438-C8F0-4508-8369-B7C5C5E7972B}" sibTransId="{797AC6CD-D542-433F-ADC7-5B0EBF47E6A3}"/>
    <dgm:cxn modelId="{42900C67-863B-4E5D-8ADF-940A640AC6E1}" type="presOf" srcId="{FB13C2FF-BFC1-4ECE-93FD-18C024481B0C}" destId="{5ABDDC6F-5D5D-4CE4-9A51-C49E51949616}" srcOrd="0" destOrd="5" presId="urn:microsoft.com/office/officeart/2005/8/layout/hList2"/>
    <dgm:cxn modelId="{0FB10D76-61E5-44D3-9434-4AC6DEB8878A}" srcId="{FB13C2FF-BFC1-4ECE-93FD-18C024481B0C}" destId="{FA0D00DA-1189-4BE1-82BA-07E287F54157}" srcOrd="1" destOrd="0" parTransId="{F28663D6-0332-42A9-89A4-719F7FB1301C}" sibTransId="{308F625E-B931-4EED-A932-F0B3C4A1FC4D}"/>
    <dgm:cxn modelId="{C697C959-F2AC-4EA0-B59B-B4CA16291DEB}" type="presOf" srcId="{76FD69E6-A035-431C-A94B-CC45433CB207}" destId="{49C998B5-5063-4E04-B598-26A1C3C37502}" srcOrd="0" destOrd="0" presId="urn:microsoft.com/office/officeart/2005/8/layout/hList2"/>
    <dgm:cxn modelId="{0F09F692-BB06-4591-9634-3C634586BBE9}" srcId="{150E68A1-34EF-4539-A442-3ACA957458D7}" destId="{76FD69E6-A035-431C-A94B-CC45433CB207}" srcOrd="0" destOrd="0" parTransId="{1C41C576-B80A-464B-B565-FA8D0E1BA2DB}" sibTransId="{D7B986AA-99C6-45D7-ADF1-D8DE32FF7B58}"/>
    <dgm:cxn modelId="{DB9A3BA2-EB9E-441F-B634-B065B0495779}" srcId="{FB13C2FF-BFC1-4ECE-93FD-18C024481B0C}" destId="{85D325F3-115B-4E24-9715-7EB5F068C3AA}" srcOrd="0" destOrd="0" parTransId="{2977E188-CFD5-4950-8AF3-11B13C2DFA96}" sibTransId="{2B68FC92-7EA4-4ECD-AA71-FBD24206C2CD}"/>
    <dgm:cxn modelId="{592631A3-B7B9-4A67-889B-8AD8D73CC873}" srcId="{76FD69E6-A035-431C-A94B-CC45433CB207}" destId="{AEB5CE5E-110F-48B7-9B9A-0154B6FF0CFF}" srcOrd="0" destOrd="0" parTransId="{EE89DF15-5724-471D-87B0-B46114BEA9A3}" sibTransId="{21D95A46-FF7F-4E3F-8D32-7287B84D9211}"/>
    <dgm:cxn modelId="{580F15B6-3244-4AA2-81FA-754CFCC04BD6}" srcId="{AE45D7EC-E650-4604-A8F2-6B988352B7D3}" destId="{628A6B34-9E0A-41F2-81D5-AC9E2DF66C30}" srcOrd="1" destOrd="0" parTransId="{C4F8EC4D-253A-417E-AF0E-F48298E14310}" sibTransId="{B52644DD-AA4B-4040-9C6D-EA9E0F9FDDF9}"/>
    <dgm:cxn modelId="{FF13BABB-8F08-47AB-ABED-EDE3E8AF7E21}" type="presOf" srcId="{1823E4F8-A00D-4CE5-BD56-586E7A53F313}" destId="{5ABDDC6F-5D5D-4CE4-9A51-C49E51949616}" srcOrd="0" destOrd="4" presId="urn:microsoft.com/office/officeart/2005/8/layout/hList2"/>
    <dgm:cxn modelId="{768F57BE-06E8-49F0-8C54-12F931F7EE95}" type="presOf" srcId="{FA0D00DA-1189-4BE1-82BA-07E287F54157}" destId="{5ABDDC6F-5D5D-4CE4-9A51-C49E51949616}" srcOrd="0" destOrd="7" presId="urn:microsoft.com/office/officeart/2005/8/layout/hList2"/>
    <dgm:cxn modelId="{8119ABC8-F276-45E4-8EB5-B5EDDC49A9C3}" type="presOf" srcId="{AE45D7EC-E650-4604-A8F2-6B988352B7D3}" destId="{5ABDDC6F-5D5D-4CE4-9A51-C49E51949616}" srcOrd="0" destOrd="0" presId="urn:microsoft.com/office/officeart/2005/8/layout/hList2"/>
    <dgm:cxn modelId="{BE5786CD-74BD-45F4-BFB3-E8C24F15101C}" srcId="{D39FACA8-461F-4287-8D52-4BDC9C641C50}" destId="{AE45D7EC-E650-4604-A8F2-6B988352B7D3}" srcOrd="0" destOrd="0" parTransId="{12546C5B-EA59-4478-8322-F4D53659DFBD}" sibTransId="{CB12D9B5-E9B1-4878-8B3C-99298AC67272}"/>
    <dgm:cxn modelId="{BBF358D2-8FBC-490F-8230-E96BDB98C166}" type="presOf" srcId="{FD2F87A6-D9A9-463B-A70C-208194F7E070}" destId="{5ABDDC6F-5D5D-4CE4-9A51-C49E51949616}" srcOrd="0" destOrd="8" presId="urn:microsoft.com/office/officeart/2005/8/layout/hList2"/>
    <dgm:cxn modelId="{812AC1D4-66D7-425E-B83B-006901695D44}" type="presOf" srcId="{85D325F3-115B-4E24-9715-7EB5F068C3AA}" destId="{5ABDDC6F-5D5D-4CE4-9A51-C49E51949616}" srcOrd="0" destOrd="6" presId="urn:microsoft.com/office/officeart/2005/8/layout/hList2"/>
    <dgm:cxn modelId="{F41683D9-685E-427D-B603-9A528694C91B}" type="presOf" srcId="{2652724D-E7E4-49B7-93D5-C1F4DE774A7E}" destId="{625198D4-743E-4003-B372-C30420C331F5}" srcOrd="0" destOrd="0" presId="urn:microsoft.com/office/officeart/2005/8/layout/hList2"/>
    <dgm:cxn modelId="{1B9F37EB-D986-40E3-9011-735B7A5279CD}" type="presOf" srcId="{D39FACA8-461F-4287-8D52-4BDC9C641C50}" destId="{22D502D2-AA3D-4812-A8AF-D478DCB72F97}" srcOrd="0" destOrd="0" presId="urn:microsoft.com/office/officeart/2005/8/layout/hList2"/>
    <dgm:cxn modelId="{C186F5ED-342B-452D-B17A-B3F8C88EE1A7}" srcId="{D39FACA8-461F-4287-8D52-4BDC9C641C50}" destId="{FB13C2FF-BFC1-4ECE-93FD-18C024481B0C}" srcOrd="1" destOrd="0" parTransId="{A0BCD5E3-E34D-4696-B1B7-9742ED8240E4}" sibTransId="{A1104191-B13F-4A54-BDCC-2E653376C1F5}"/>
    <dgm:cxn modelId="{41E548FF-B0D8-49CF-B3E2-72C56F8B618B}" srcId="{AE45D7EC-E650-4604-A8F2-6B988352B7D3}" destId="{1823E4F8-A00D-4CE5-BD56-586E7A53F313}" srcOrd="3" destOrd="0" parTransId="{3D8A1DBD-0FBE-4BDE-9431-81CCF0C9A336}" sibTransId="{286B3171-20A6-47DE-AF1B-9C6367B19522}"/>
    <dgm:cxn modelId="{59C912AC-3A4E-4C69-BF7C-8A8F0182BD60}" type="presParOf" srcId="{0D2188EA-558E-44EC-8535-934DB1F7365E}" destId="{2540F9C0-D94A-48DC-AEE1-8FC5F8BB1079}" srcOrd="0" destOrd="0" presId="urn:microsoft.com/office/officeart/2005/8/layout/hList2"/>
    <dgm:cxn modelId="{B4161EE8-33F1-4F44-B480-D0ED20F40AA6}" type="presParOf" srcId="{2540F9C0-D94A-48DC-AEE1-8FC5F8BB1079}" destId="{05D7CDCA-81D2-4518-888F-59772DF838B9}" srcOrd="0" destOrd="0" presId="urn:microsoft.com/office/officeart/2005/8/layout/hList2"/>
    <dgm:cxn modelId="{A201C19B-6B79-49E4-B10C-0BE7D861CD84}" type="presParOf" srcId="{2540F9C0-D94A-48DC-AEE1-8FC5F8BB1079}" destId="{061F904D-02F5-4FC9-B173-5789E6F73B02}" srcOrd="1" destOrd="0" presId="urn:microsoft.com/office/officeart/2005/8/layout/hList2"/>
    <dgm:cxn modelId="{D7A56F8A-154E-475F-8FE1-12A94FB36E01}" type="presParOf" srcId="{2540F9C0-D94A-48DC-AEE1-8FC5F8BB1079}" destId="{49C998B5-5063-4E04-B598-26A1C3C37502}" srcOrd="2" destOrd="0" presId="urn:microsoft.com/office/officeart/2005/8/layout/hList2"/>
    <dgm:cxn modelId="{27CDFD55-08DB-45FF-8EC9-926A407CF397}" type="presParOf" srcId="{0D2188EA-558E-44EC-8535-934DB1F7365E}" destId="{765DE459-B5CC-4E14-B403-68D272336C39}" srcOrd="1" destOrd="0" presId="urn:microsoft.com/office/officeart/2005/8/layout/hList2"/>
    <dgm:cxn modelId="{EE198DC5-9ABE-4EDC-A9CC-7AB6D022115C}" type="presParOf" srcId="{0D2188EA-558E-44EC-8535-934DB1F7365E}" destId="{286612B6-581A-4353-BA4E-9C6A7D55CEA5}" srcOrd="2" destOrd="0" presId="urn:microsoft.com/office/officeart/2005/8/layout/hList2"/>
    <dgm:cxn modelId="{CC65248E-658E-4732-A57D-FD4628BE7FB1}" type="presParOf" srcId="{286612B6-581A-4353-BA4E-9C6A7D55CEA5}" destId="{0163AF69-D86C-4EFF-84F8-93DAF041564E}" srcOrd="0" destOrd="0" presId="urn:microsoft.com/office/officeart/2005/8/layout/hList2"/>
    <dgm:cxn modelId="{B3259966-67E3-4F17-BAF8-5AF9B65723F1}" type="presParOf" srcId="{286612B6-581A-4353-BA4E-9C6A7D55CEA5}" destId="{5ABDDC6F-5D5D-4CE4-9A51-C49E51949616}" srcOrd="1" destOrd="0" presId="urn:microsoft.com/office/officeart/2005/8/layout/hList2"/>
    <dgm:cxn modelId="{AE4CAE82-0368-42D7-9F26-F4251098C4F0}" type="presParOf" srcId="{286612B6-581A-4353-BA4E-9C6A7D55CEA5}" destId="{22D502D2-AA3D-4812-A8AF-D478DCB72F97}" srcOrd="2" destOrd="0" presId="urn:microsoft.com/office/officeart/2005/8/layout/hList2"/>
    <dgm:cxn modelId="{D9BF2A2C-367A-4E1B-B292-B6CEEB727CA7}" type="presParOf" srcId="{0D2188EA-558E-44EC-8535-934DB1F7365E}" destId="{F4F55777-F0F7-49FC-9CB9-5E11B94189F5}" srcOrd="3" destOrd="0" presId="urn:microsoft.com/office/officeart/2005/8/layout/hList2"/>
    <dgm:cxn modelId="{DBA4A3E3-DD94-4FB6-A8F9-9E2EBF9C1735}" type="presParOf" srcId="{0D2188EA-558E-44EC-8535-934DB1F7365E}" destId="{69BE3F31-3E71-4D9D-94F2-69B64EFEA296}" srcOrd="4" destOrd="0" presId="urn:microsoft.com/office/officeart/2005/8/layout/hList2"/>
    <dgm:cxn modelId="{B22730E2-FB5F-41C0-AAC5-F1D3B4D87FA9}" type="presParOf" srcId="{69BE3F31-3E71-4D9D-94F2-69B64EFEA296}" destId="{7A04C1EF-B500-470C-B627-4AFB30388746}" srcOrd="0" destOrd="0" presId="urn:microsoft.com/office/officeart/2005/8/layout/hList2"/>
    <dgm:cxn modelId="{EC691FA4-60BC-4858-A5B3-C98FD1D392B9}" type="presParOf" srcId="{69BE3F31-3E71-4D9D-94F2-69B64EFEA296}" destId="{2881BF8C-8FE1-4011-BF33-1B433C1BE830}" srcOrd="1" destOrd="0" presId="urn:microsoft.com/office/officeart/2005/8/layout/hList2"/>
    <dgm:cxn modelId="{15C3C5B0-7EEF-4C83-BC27-D41FD8A50AAA}" type="presParOf" srcId="{69BE3F31-3E71-4D9D-94F2-69B64EFEA296}" destId="{625198D4-743E-4003-B372-C30420C331F5}" srcOrd="2" destOrd="0" presId="urn:microsoft.com/office/officeart/2005/8/layout/h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50E68A1-34EF-4539-A442-3ACA957458D7}" type="doc">
      <dgm:prSet loTypeId="urn:microsoft.com/office/officeart/2005/8/layout/hList2" loCatId="list" qsTypeId="urn:microsoft.com/office/officeart/2005/8/quickstyle/simple1" qsCatId="simple" csTypeId="urn:microsoft.com/office/officeart/2005/8/colors/accent5_4" csCatId="accent5" phldr="1"/>
      <dgm:spPr/>
      <dgm:t>
        <a:bodyPr/>
        <a:lstStyle/>
        <a:p>
          <a:endParaRPr lang="en-IN"/>
        </a:p>
      </dgm:t>
    </dgm:pt>
    <dgm:pt modelId="{76FD69E6-A035-431C-A94B-CC45433CB207}">
      <dgm:prSet phldrT="[Text]" custT="1"/>
      <dgm:spPr/>
      <dgm:t>
        <a:bodyPr/>
        <a:lstStyle/>
        <a:p>
          <a:endParaRPr lang="en-IN" sz="2400" dirty="0">
            <a:latin typeface="Times New Roman" panose="02020603050405020304" pitchFamily="18" charset="0"/>
            <a:cs typeface="Times New Roman" panose="02020603050405020304" pitchFamily="18" charset="0"/>
          </a:endParaRPr>
        </a:p>
      </dgm:t>
    </dgm:pt>
    <dgm:pt modelId="{1C41C576-B80A-464B-B565-FA8D0E1BA2DB}" type="parTrans" cxnId="{0F09F692-BB06-4591-9634-3C634586BBE9}">
      <dgm:prSet/>
      <dgm:spPr/>
      <dgm:t>
        <a:bodyPr/>
        <a:lstStyle/>
        <a:p>
          <a:endParaRPr lang="en-IN"/>
        </a:p>
      </dgm:t>
    </dgm:pt>
    <dgm:pt modelId="{D7B986AA-99C6-45D7-ADF1-D8DE32FF7B58}" type="sibTrans" cxnId="{0F09F692-BB06-4591-9634-3C634586BBE9}">
      <dgm:prSet/>
      <dgm:spPr/>
      <dgm:t>
        <a:bodyPr/>
        <a:lstStyle/>
        <a:p>
          <a:endParaRPr lang="en-IN"/>
        </a:p>
      </dgm:t>
    </dgm:pt>
    <dgm:pt modelId="{AEB5CE5E-110F-48B7-9B9A-0154B6FF0CFF}">
      <dgm:prSet phldrT="[Text]" custT="1"/>
      <dgm:spPr>
        <a:solidFill>
          <a:schemeClr val="bg2"/>
        </a:solidFill>
        <a:ln>
          <a:solidFill>
            <a:schemeClr val="bg2"/>
          </a:solidFill>
        </a:ln>
      </dgm:spPr>
      <dgm:t>
        <a:bodyPr/>
        <a:lstStyle/>
        <a:p>
          <a:pPr>
            <a:buFont typeface="Arial" panose="020B0604020202020204" pitchFamily="34" charset="0"/>
            <a:buChar char="•"/>
          </a:pPr>
          <a:endParaRPr lang="en-IN" sz="1200" dirty="0">
            <a:latin typeface="Times New Roman" panose="02020603050405020304" pitchFamily="18" charset="0"/>
            <a:cs typeface="Times New Roman" panose="02020603050405020304" pitchFamily="18" charset="0"/>
          </a:endParaRPr>
        </a:p>
      </dgm:t>
    </dgm:pt>
    <dgm:pt modelId="{EE89DF15-5724-471D-87B0-B46114BEA9A3}" type="parTrans" cxnId="{592631A3-B7B9-4A67-889B-8AD8D73CC873}">
      <dgm:prSet/>
      <dgm:spPr/>
      <dgm:t>
        <a:bodyPr/>
        <a:lstStyle/>
        <a:p>
          <a:endParaRPr lang="en-IN"/>
        </a:p>
      </dgm:t>
    </dgm:pt>
    <dgm:pt modelId="{21D95A46-FF7F-4E3F-8D32-7287B84D9211}" type="sibTrans" cxnId="{592631A3-B7B9-4A67-889B-8AD8D73CC873}">
      <dgm:prSet/>
      <dgm:spPr/>
      <dgm:t>
        <a:bodyPr/>
        <a:lstStyle/>
        <a:p>
          <a:endParaRPr lang="en-IN"/>
        </a:p>
      </dgm:t>
    </dgm:pt>
    <dgm:pt modelId="{D39FACA8-461F-4287-8D52-4BDC9C641C50}">
      <dgm:prSet phldrT="[Text]" custT="1"/>
      <dgm:spPr/>
      <dgm:t>
        <a:bodyPr/>
        <a:lstStyle/>
        <a:p>
          <a:endParaRPr lang="en-IN" sz="2400" dirty="0">
            <a:latin typeface="Times New Roman" panose="02020603050405020304" pitchFamily="18" charset="0"/>
            <a:cs typeface="Times New Roman" panose="02020603050405020304" pitchFamily="18" charset="0"/>
          </a:endParaRPr>
        </a:p>
      </dgm:t>
    </dgm:pt>
    <dgm:pt modelId="{41B9C7A8-F6C7-43C5-80B8-8AED46567584}" type="parTrans" cxnId="{037F5716-7AFF-4090-AD32-0CF5A349F1F0}">
      <dgm:prSet/>
      <dgm:spPr/>
      <dgm:t>
        <a:bodyPr/>
        <a:lstStyle/>
        <a:p>
          <a:endParaRPr lang="en-IN"/>
        </a:p>
      </dgm:t>
    </dgm:pt>
    <dgm:pt modelId="{3785A86D-E208-4574-850B-EBD02AC3B874}" type="sibTrans" cxnId="{037F5716-7AFF-4090-AD32-0CF5A349F1F0}">
      <dgm:prSet/>
      <dgm:spPr/>
      <dgm:t>
        <a:bodyPr/>
        <a:lstStyle/>
        <a:p>
          <a:endParaRPr lang="en-IN"/>
        </a:p>
      </dgm:t>
    </dgm:pt>
    <dgm:pt modelId="{AE45D7EC-E650-4604-A8F2-6B988352B7D3}">
      <dgm:prSet phldrT="[Text]" custT="1"/>
      <dgm:spPr>
        <a:solidFill>
          <a:schemeClr val="bg2"/>
        </a:solidFill>
        <a:ln>
          <a:solidFill>
            <a:schemeClr val="bg2"/>
          </a:solidFill>
        </a:ln>
      </dgm:spPr>
      <dgm:t>
        <a:bodyPr/>
        <a:lstStyle/>
        <a:p>
          <a:pPr>
            <a:buFont typeface="Arial" panose="020B0604020202020204" pitchFamily="34" charset="0"/>
            <a:buChar char="•"/>
          </a:pPr>
          <a:endParaRPr lang="en-IN" sz="1100" dirty="0">
            <a:latin typeface="Times New Roman" panose="02020603050405020304" pitchFamily="18" charset="0"/>
            <a:cs typeface="Times New Roman" panose="02020603050405020304" pitchFamily="18" charset="0"/>
          </a:endParaRPr>
        </a:p>
      </dgm:t>
    </dgm:pt>
    <dgm:pt modelId="{12546C5B-EA59-4478-8322-F4D53659DFBD}" type="parTrans" cxnId="{BE5786CD-74BD-45F4-BFB3-E8C24F15101C}">
      <dgm:prSet/>
      <dgm:spPr/>
      <dgm:t>
        <a:bodyPr/>
        <a:lstStyle/>
        <a:p>
          <a:endParaRPr lang="en-IN"/>
        </a:p>
      </dgm:t>
    </dgm:pt>
    <dgm:pt modelId="{CB12D9B5-E9B1-4878-8B3C-99298AC67272}" type="sibTrans" cxnId="{BE5786CD-74BD-45F4-BFB3-E8C24F15101C}">
      <dgm:prSet/>
      <dgm:spPr/>
      <dgm:t>
        <a:bodyPr/>
        <a:lstStyle/>
        <a:p>
          <a:endParaRPr lang="en-IN"/>
        </a:p>
      </dgm:t>
    </dgm:pt>
    <dgm:pt modelId="{2652724D-E7E4-49B7-93D5-C1F4DE774A7E}">
      <dgm:prSet phldrT="[Text]" custT="1"/>
      <dgm:spPr/>
      <dgm:t>
        <a:bodyPr/>
        <a:lstStyle/>
        <a:p>
          <a:r>
            <a:rPr lang="en-IN" sz="2800" b="1" dirty="0">
              <a:latin typeface="Times New Roman" panose="02020603050405020304" pitchFamily="18" charset="0"/>
              <a:cs typeface="Times New Roman" panose="02020603050405020304" pitchFamily="18" charset="0"/>
            </a:rPr>
            <a:t>Google Forms</a:t>
          </a:r>
          <a:endParaRPr lang="en-IN" sz="2800" dirty="0">
            <a:latin typeface="Times New Roman" panose="02020603050405020304" pitchFamily="18" charset="0"/>
            <a:cs typeface="Times New Roman" panose="02020603050405020304" pitchFamily="18" charset="0"/>
          </a:endParaRPr>
        </a:p>
      </dgm:t>
    </dgm:pt>
    <dgm:pt modelId="{33A96356-A344-4051-8B9D-7946796AF3D4}" type="parTrans" cxnId="{41E9D123-2DDA-4BB1-BF82-4024F87ECE6D}">
      <dgm:prSet/>
      <dgm:spPr/>
      <dgm:t>
        <a:bodyPr/>
        <a:lstStyle/>
        <a:p>
          <a:endParaRPr lang="en-IN"/>
        </a:p>
      </dgm:t>
    </dgm:pt>
    <dgm:pt modelId="{B319B251-4CA1-439C-BFC5-D6BE0AD5E39F}" type="sibTrans" cxnId="{41E9D123-2DDA-4BB1-BF82-4024F87ECE6D}">
      <dgm:prSet/>
      <dgm:spPr/>
      <dgm:t>
        <a:bodyPr/>
        <a:lstStyle/>
        <a:p>
          <a:endParaRPr lang="en-IN"/>
        </a:p>
      </dgm:t>
    </dgm:pt>
    <dgm:pt modelId="{3A16FA09-66D6-40D0-9C77-580E929C5C4F}">
      <dgm:prSet phldrT="[Text]" custT="1"/>
      <dgm:spPr/>
      <dgm:t>
        <a:bodyPr/>
        <a:lstStyle/>
        <a:p>
          <a:pPr>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Technology Used:</a:t>
          </a:r>
          <a:endParaRPr lang="en-IN" sz="1400" dirty="0">
            <a:latin typeface="Times New Roman" panose="02020603050405020304" pitchFamily="18" charset="0"/>
            <a:cs typeface="Times New Roman" panose="02020603050405020304" pitchFamily="18" charset="0"/>
          </a:endParaRPr>
        </a:p>
      </dgm:t>
    </dgm:pt>
    <dgm:pt modelId="{1CD3E438-C8F0-4508-8369-B7C5C5E7972B}" type="parTrans" cxnId="{449A0244-5C9B-4E7D-B325-D50004D0A292}">
      <dgm:prSet/>
      <dgm:spPr/>
      <dgm:t>
        <a:bodyPr/>
        <a:lstStyle/>
        <a:p>
          <a:endParaRPr lang="en-IN"/>
        </a:p>
      </dgm:t>
    </dgm:pt>
    <dgm:pt modelId="{797AC6CD-D542-433F-ADC7-5B0EBF47E6A3}" type="sibTrans" cxnId="{449A0244-5C9B-4E7D-B325-D50004D0A292}">
      <dgm:prSet/>
      <dgm:spPr/>
      <dgm:t>
        <a:bodyPr/>
        <a:lstStyle/>
        <a:p>
          <a:endParaRPr lang="en-IN"/>
        </a:p>
      </dgm:t>
    </dgm:pt>
    <dgm:pt modelId="{1D5BBC78-23A0-43BC-B98F-B61A2AF95142}">
      <dgm:prSet custT="1"/>
      <dgm:spPr/>
      <dgm:t>
        <a:bodyPr/>
        <a:lstStyle/>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Frontend built with JavaScript and Google Material Design.</a:t>
          </a:r>
        </a:p>
      </dgm:t>
    </dgm:pt>
    <dgm:pt modelId="{0D4278DD-A93F-40B4-ACF0-6B47F393524B}" type="sibTrans" cxnId="{F96285FB-A53C-4C83-BF9D-B7F5A01FDBCD}">
      <dgm:prSet/>
      <dgm:spPr/>
      <dgm:t>
        <a:bodyPr/>
        <a:lstStyle/>
        <a:p>
          <a:endParaRPr lang="en-IN"/>
        </a:p>
      </dgm:t>
    </dgm:pt>
    <dgm:pt modelId="{A7FF324C-D684-4EAD-9527-DFE3388F7034}" type="parTrans" cxnId="{F96285FB-A53C-4C83-BF9D-B7F5A01FDBCD}">
      <dgm:prSet/>
      <dgm:spPr/>
      <dgm:t>
        <a:bodyPr/>
        <a:lstStyle/>
        <a:p>
          <a:endParaRPr lang="en-IN"/>
        </a:p>
      </dgm:t>
    </dgm:pt>
    <dgm:pt modelId="{FA4FAB57-2ED4-4898-B34D-FE5C04D8FE68}">
      <dgm:prSet custT="1"/>
      <dgm:spPr/>
      <dgm:t>
        <a:bodyPr/>
        <a:lstStyle/>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Backend integrated with Google Sheets and Google Cloud services.</a:t>
          </a:r>
        </a:p>
      </dgm:t>
    </dgm:pt>
    <dgm:pt modelId="{FECA0569-661C-46D7-B281-16A49164D215}" type="sibTrans" cxnId="{E6A716C7-B90E-4154-B7C6-D1F4C8AB80EB}">
      <dgm:prSet/>
      <dgm:spPr/>
      <dgm:t>
        <a:bodyPr/>
        <a:lstStyle/>
        <a:p>
          <a:endParaRPr lang="en-IN"/>
        </a:p>
      </dgm:t>
    </dgm:pt>
    <dgm:pt modelId="{4CC3813B-2383-4E89-A611-7ADCF02CDC6A}" type="parTrans" cxnId="{E6A716C7-B90E-4154-B7C6-D1F4C8AB80EB}">
      <dgm:prSet/>
      <dgm:spPr/>
      <dgm:t>
        <a:bodyPr/>
        <a:lstStyle/>
        <a:p>
          <a:endParaRPr lang="en-IN"/>
        </a:p>
      </dgm:t>
    </dgm:pt>
    <dgm:pt modelId="{17B6620F-E965-4C2D-8D99-0E304C7EC368}">
      <dgm:prSet custT="1"/>
      <dgm:spPr/>
      <dgm:t>
        <a:bodyPr/>
        <a:lstStyle/>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Authentication managed via Google Accounts.</a:t>
          </a:r>
        </a:p>
      </dgm:t>
    </dgm:pt>
    <dgm:pt modelId="{CC9D6713-43DC-4748-A216-A93E9340D916}" type="sibTrans" cxnId="{39627613-A9D2-49BB-BCDF-85A801BAE57C}">
      <dgm:prSet/>
      <dgm:spPr/>
      <dgm:t>
        <a:bodyPr/>
        <a:lstStyle/>
        <a:p>
          <a:endParaRPr lang="en-IN"/>
        </a:p>
      </dgm:t>
    </dgm:pt>
    <dgm:pt modelId="{5848C15D-DF4C-429F-9B8F-4A9400FFA35B}" type="parTrans" cxnId="{39627613-A9D2-49BB-BCDF-85A801BAE57C}">
      <dgm:prSet/>
      <dgm:spPr/>
      <dgm:t>
        <a:bodyPr/>
        <a:lstStyle/>
        <a:p>
          <a:endParaRPr lang="en-IN"/>
        </a:p>
      </dgm:t>
    </dgm:pt>
    <dgm:pt modelId="{426F364D-8B4D-42D3-9454-B50DB9ECA58F}">
      <dgm:prSet custT="1"/>
      <dgm:spPr/>
      <dgm:t>
        <a:bodyPr/>
        <a:lstStyle/>
        <a:p>
          <a:pPr>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Weaknesses:</a:t>
          </a:r>
          <a:endParaRPr lang="en-IN" sz="1400" dirty="0">
            <a:latin typeface="Times New Roman" panose="02020603050405020304" pitchFamily="18" charset="0"/>
            <a:cs typeface="Times New Roman" panose="02020603050405020304" pitchFamily="18" charset="0"/>
          </a:endParaRPr>
        </a:p>
      </dgm:t>
    </dgm:pt>
    <dgm:pt modelId="{5D3514C7-D037-4F86-A8EA-235714A3A011}" type="sibTrans" cxnId="{BAA960B0-C126-41A8-BE17-2249A3429719}">
      <dgm:prSet/>
      <dgm:spPr/>
      <dgm:t>
        <a:bodyPr/>
        <a:lstStyle/>
        <a:p>
          <a:endParaRPr lang="en-IN"/>
        </a:p>
      </dgm:t>
    </dgm:pt>
    <dgm:pt modelId="{128F2909-301A-4244-A099-BEAC44DE8CF6}" type="parTrans" cxnId="{BAA960B0-C126-41A8-BE17-2249A3429719}">
      <dgm:prSet/>
      <dgm:spPr/>
      <dgm:t>
        <a:bodyPr/>
        <a:lstStyle/>
        <a:p>
          <a:endParaRPr lang="en-IN"/>
        </a:p>
      </dgm:t>
    </dgm:pt>
    <dgm:pt modelId="{6C0CC312-D8B9-4716-8C18-4B724E949B8B}">
      <dgm:prSet custT="1"/>
      <dgm:spPr/>
      <dgm:t>
        <a:bodyPr/>
        <a:lstStyle/>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Limited fraud prevention and no secure way to prevent duplicate votes.</a:t>
          </a:r>
        </a:p>
      </dgm:t>
    </dgm:pt>
    <dgm:pt modelId="{0EF964DF-27C5-4D09-9789-473F5B186AF1}" type="sibTrans" cxnId="{8A896CA3-ECCC-467C-B0D5-780658A9C7FE}">
      <dgm:prSet/>
      <dgm:spPr/>
      <dgm:t>
        <a:bodyPr/>
        <a:lstStyle/>
        <a:p>
          <a:endParaRPr lang="en-IN"/>
        </a:p>
      </dgm:t>
    </dgm:pt>
    <dgm:pt modelId="{C174429C-45DE-42CA-90E7-C5C08441C445}" type="parTrans" cxnId="{8A896CA3-ECCC-467C-B0D5-780658A9C7FE}">
      <dgm:prSet/>
      <dgm:spPr/>
      <dgm:t>
        <a:bodyPr/>
        <a:lstStyle/>
        <a:p>
          <a:endParaRPr lang="en-IN"/>
        </a:p>
      </dgm:t>
    </dgm:pt>
    <dgm:pt modelId="{FC4DD78C-A76B-4238-8CB5-E7753257BE59}">
      <dgm:prSet custT="1"/>
      <dgm:spPr/>
      <dgm:t>
        <a:bodyPr/>
        <a:lstStyle/>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Results aren’t real-time and lack advanced reporting or analytics.</a:t>
          </a:r>
        </a:p>
      </dgm:t>
    </dgm:pt>
    <dgm:pt modelId="{8212887C-EA5F-46B8-87AE-6E81E69901C2}" type="sibTrans" cxnId="{4677D065-9333-4721-8C7C-209B101FA4D5}">
      <dgm:prSet/>
      <dgm:spPr/>
      <dgm:t>
        <a:bodyPr/>
        <a:lstStyle/>
        <a:p>
          <a:endParaRPr lang="en-IN"/>
        </a:p>
      </dgm:t>
    </dgm:pt>
    <dgm:pt modelId="{811DA83F-D28F-4160-A5CF-C51AB25A41DD}" type="parTrans" cxnId="{4677D065-9333-4721-8C7C-209B101FA4D5}">
      <dgm:prSet/>
      <dgm:spPr/>
      <dgm:t>
        <a:bodyPr/>
        <a:lstStyle/>
        <a:p>
          <a:endParaRPr lang="en-IN"/>
        </a:p>
      </dgm:t>
    </dgm:pt>
    <dgm:pt modelId="{7A24FFA6-94C2-43F7-861B-D1647EE25ADC}">
      <dgm:prSet custT="1"/>
      <dgm:spPr/>
      <dgm:t>
        <a:bodyPr/>
        <a:lstStyle/>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Not suitable for large-scale, secure voting needs.</a:t>
          </a:r>
        </a:p>
      </dgm:t>
    </dgm:pt>
    <dgm:pt modelId="{AC069383-CF29-4D05-88C4-3F65F42D58CD}" type="sibTrans" cxnId="{6A8C1C0C-EF97-4F05-9498-452E45AB164B}">
      <dgm:prSet/>
      <dgm:spPr/>
      <dgm:t>
        <a:bodyPr/>
        <a:lstStyle/>
        <a:p>
          <a:endParaRPr lang="en-IN"/>
        </a:p>
      </dgm:t>
    </dgm:pt>
    <dgm:pt modelId="{9EE6717D-1E4F-43EC-9927-B28E2E0F61F7}" type="parTrans" cxnId="{6A8C1C0C-EF97-4F05-9498-452E45AB164B}">
      <dgm:prSet/>
      <dgm:spPr/>
      <dgm:t>
        <a:bodyPr/>
        <a:lstStyle/>
        <a:p>
          <a:endParaRPr lang="en-IN"/>
        </a:p>
      </dgm:t>
    </dgm:pt>
    <dgm:pt modelId="{0D2188EA-558E-44EC-8535-934DB1F7365E}" type="pres">
      <dgm:prSet presAssocID="{150E68A1-34EF-4539-A442-3ACA957458D7}" presName="linearFlow" presStyleCnt="0">
        <dgm:presLayoutVars>
          <dgm:dir/>
          <dgm:animLvl val="lvl"/>
          <dgm:resizeHandles/>
        </dgm:presLayoutVars>
      </dgm:prSet>
      <dgm:spPr/>
    </dgm:pt>
    <dgm:pt modelId="{2540F9C0-D94A-48DC-AEE1-8FC5F8BB1079}" type="pres">
      <dgm:prSet presAssocID="{76FD69E6-A035-431C-A94B-CC45433CB207}" presName="compositeNode" presStyleCnt="0">
        <dgm:presLayoutVars>
          <dgm:bulletEnabled val="1"/>
        </dgm:presLayoutVars>
      </dgm:prSet>
      <dgm:spPr/>
    </dgm:pt>
    <dgm:pt modelId="{05D7CDCA-81D2-4518-888F-59772DF838B9}" type="pres">
      <dgm:prSet presAssocID="{76FD69E6-A035-431C-A94B-CC45433CB207}" presName="image" presStyleLbl="fgImgPlace1" presStyleIdx="0" presStyleCnt="3" custScaleX="99795"/>
      <dgm:spPr>
        <a:solidFill>
          <a:schemeClr val="bg2"/>
        </a:solidFill>
        <a:ln>
          <a:solidFill>
            <a:schemeClr val="bg2"/>
          </a:solidFill>
        </a:ln>
      </dgm:spPr>
    </dgm:pt>
    <dgm:pt modelId="{061F904D-02F5-4FC9-B173-5789E6F73B02}" type="pres">
      <dgm:prSet presAssocID="{76FD69E6-A035-431C-A94B-CC45433CB207}" presName="childNode" presStyleLbl="node1" presStyleIdx="0" presStyleCnt="3">
        <dgm:presLayoutVars>
          <dgm:bulletEnabled val="1"/>
        </dgm:presLayoutVars>
      </dgm:prSet>
      <dgm:spPr/>
    </dgm:pt>
    <dgm:pt modelId="{49C998B5-5063-4E04-B598-26A1C3C37502}" type="pres">
      <dgm:prSet presAssocID="{76FD69E6-A035-431C-A94B-CC45433CB207}" presName="parentNode" presStyleLbl="revTx" presStyleIdx="0" presStyleCnt="3">
        <dgm:presLayoutVars>
          <dgm:chMax val="0"/>
          <dgm:bulletEnabled val="1"/>
        </dgm:presLayoutVars>
      </dgm:prSet>
      <dgm:spPr/>
    </dgm:pt>
    <dgm:pt modelId="{765DE459-B5CC-4E14-B403-68D272336C39}" type="pres">
      <dgm:prSet presAssocID="{D7B986AA-99C6-45D7-ADF1-D8DE32FF7B58}" presName="sibTrans" presStyleCnt="0"/>
      <dgm:spPr/>
    </dgm:pt>
    <dgm:pt modelId="{286612B6-581A-4353-BA4E-9C6A7D55CEA5}" type="pres">
      <dgm:prSet presAssocID="{D39FACA8-461F-4287-8D52-4BDC9C641C50}" presName="compositeNode" presStyleCnt="0">
        <dgm:presLayoutVars>
          <dgm:bulletEnabled val="1"/>
        </dgm:presLayoutVars>
      </dgm:prSet>
      <dgm:spPr/>
    </dgm:pt>
    <dgm:pt modelId="{0163AF69-D86C-4EFF-84F8-93DAF041564E}" type="pres">
      <dgm:prSet presAssocID="{D39FACA8-461F-4287-8D52-4BDC9C641C50}" presName="image" presStyleLbl="fgImgPlace1" presStyleIdx="1" presStyleCnt="3" custLinFactX="600000" custLinFactNeighborX="607261" custLinFactNeighborY="72633"/>
      <dgm:spPr>
        <a:solidFill>
          <a:schemeClr val="bg2"/>
        </a:solidFill>
        <a:ln>
          <a:solidFill>
            <a:schemeClr val="bg2"/>
          </a:solidFill>
        </a:ln>
      </dgm:spPr>
    </dgm:pt>
    <dgm:pt modelId="{5ABDDC6F-5D5D-4CE4-9A51-C49E51949616}" type="pres">
      <dgm:prSet presAssocID="{D39FACA8-461F-4287-8D52-4BDC9C641C50}" presName="childNode" presStyleLbl="node1" presStyleIdx="1" presStyleCnt="3" custLinFactNeighborX="-54422" custLinFactNeighborY="-4464">
        <dgm:presLayoutVars>
          <dgm:bulletEnabled val="1"/>
        </dgm:presLayoutVars>
      </dgm:prSet>
      <dgm:spPr/>
    </dgm:pt>
    <dgm:pt modelId="{22D502D2-AA3D-4812-A8AF-D478DCB72F97}" type="pres">
      <dgm:prSet presAssocID="{D39FACA8-461F-4287-8D52-4BDC9C641C50}" presName="parentNode" presStyleLbl="revTx" presStyleIdx="1" presStyleCnt="3">
        <dgm:presLayoutVars>
          <dgm:chMax val="0"/>
          <dgm:bulletEnabled val="1"/>
        </dgm:presLayoutVars>
      </dgm:prSet>
      <dgm:spPr/>
    </dgm:pt>
    <dgm:pt modelId="{F4F55777-F0F7-49FC-9CB9-5E11B94189F5}" type="pres">
      <dgm:prSet presAssocID="{3785A86D-E208-4574-850B-EBD02AC3B874}" presName="sibTrans" presStyleCnt="0"/>
      <dgm:spPr/>
    </dgm:pt>
    <dgm:pt modelId="{69BE3F31-3E71-4D9D-94F2-69B64EFEA296}" type="pres">
      <dgm:prSet presAssocID="{2652724D-E7E4-49B7-93D5-C1F4DE774A7E}" presName="compositeNode" presStyleCnt="0">
        <dgm:presLayoutVars>
          <dgm:bulletEnabled val="1"/>
        </dgm:presLayoutVars>
      </dgm:prSet>
      <dgm:spPr/>
    </dgm:pt>
    <dgm:pt modelId="{7A04C1EF-B500-470C-B627-4AFB30388746}" type="pres">
      <dgm:prSet presAssocID="{2652724D-E7E4-49B7-93D5-C1F4DE774A7E}" presName="image" presStyleLbl="fgImgPlace1" presStyleIdx="2" presStyleCnt="3" custScaleX="139588" custScaleY="152585" custLinFactX="-500000" custLinFactNeighborX="-518487" custLinFactNeighborY="-615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2881BF8C-8FE1-4011-BF33-1B433C1BE830}" type="pres">
      <dgm:prSet presAssocID="{2652724D-E7E4-49B7-93D5-C1F4DE774A7E}" presName="childNode" presStyleLbl="node1" presStyleIdx="2" presStyleCnt="3" custScaleX="501098" custScaleY="63116" custLinFactX="-100000" custLinFactNeighborX="-140001" custLinFactNeighborY="-2804">
        <dgm:presLayoutVars>
          <dgm:bulletEnabled val="1"/>
        </dgm:presLayoutVars>
      </dgm:prSet>
      <dgm:spPr/>
    </dgm:pt>
    <dgm:pt modelId="{625198D4-743E-4003-B372-C30420C331F5}" type="pres">
      <dgm:prSet presAssocID="{2652724D-E7E4-49B7-93D5-C1F4DE774A7E}" presName="parentNode" presStyleLbl="revTx" presStyleIdx="2" presStyleCnt="3" custAng="5400000" custScaleY="66479" custLinFactX="-600000" custLinFactNeighborX="-695764" custLinFactNeighborY="-54288">
        <dgm:presLayoutVars>
          <dgm:chMax val="0"/>
          <dgm:bulletEnabled val="1"/>
        </dgm:presLayoutVars>
      </dgm:prSet>
      <dgm:spPr/>
    </dgm:pt>
  </dgm:ptLst>
  <dgm:cxnLst>
    <dgm:cxn modelId="{88030D0C-9F17-477F-BDDF-DE36A2193F67}" type="presOf" srcId="{150E68A1-34EF-4539-A442-3ACA957458D7}" destId="{0D2188EA-558E-44EC-8535-934DB1F7365E}" srcOrd="0" destOrd="0" presId="urn:microsoft.com/office/officeart/2005/8/layout/hList2"/>
    <dgm:cxn modelId="{6A8C1C0C-EF97-4F05-9498-452E45AB164B}" srcId="{426F364D-8B4D-42D3-9454-B50DB9ECA58F}" destId="{7A24FFA6-94C2-43F7-861B-D1647EE25ADC}" srcOrd="2" destOrd="0" parTransId="{9EE6717D-1E4F-43EC-9927-B28E2E0F61F7}" sibTransId="{AC069383-CF29-4D05-88C4-3F65F42D58CD}"/>
    <dgm:cxn modelId="{39627613-A9D2-49BB-BCDF-85A801BAE57C}" srcId="{3A16FA09-66D6-40D0-9C77-580E929C5C4F}" destId="{17B6620F-E965-4C2D-8D99-0E304C7EC368}" srcOrd="2" destOrd="0" parTransId="{5848C15D-DF4C-429F-9B8F-4A9400FFA35B}" sibTransId="{CC9D6713-43DC-4748-A216-A93E9340D916}"/>
    <dgm:cxn modelId="{037F5716-7AFF-4090-AD32-0CF5A349F1F0}" srcId="{150E68A1-34EF-4539-A442-3ACA957458D7}" destId="{D39FACA8-461F-4287-8D52-4BDC9C641C50}" srcOrd="1" destOrd="0" parTransId="{41B9C7A8-F6C7-43C5-80B8-8AED46567584}" sibTransId="{3785A86D-E208-4574-850B-EBD02AC3B874}"/>
    <dgm:cxn modelId="{90D1F821-96DA-43B0-99B2-A147FCDC8FD4}" type="presOf" srcId="{AEB5CE5E-110F-48B7-9B9A-0154B6FF0CFF}" destId="{061F904D-02F5-4FC9-B173-5789E6F73B02}" srcOrd="0" destOrd="0" presId="urn:microsoft.com/office/officeart/2005/8/layout/hList2"/>
    <dgm:cxn modelId="{41E9D123-2DDA-4BB1-BF82-4024F87ECE6D}" srcId="{150E68A1-34EF-4539-A442-3ACA957458D7}" destId="{2652724D-E7E4-49B7-93D5-C1F4DE774A7E}" srcOrd="2" destOrd="0" parTransId="{33A96356-A344-4051-8B9D-7946796AF3D4}" sibTransId="{B319B251-4CA1-439C-BFC5-D6BE0AD5E39F}"/>
    <dgm:cxn modelId="{BE8FC35E-99B7-4517-9ABA-9F8D2B1E8717}" type="presOf" srcId="{3A16FA09-66D6-40D0-9C77-580E929C5C4F}" destId="{2881BF8C-8FE1-4011-BF33-1B433C1BE830}" srcOrd="0" destOrd="0" presId="urn:microsoft.com/office/officeart/2005/8/layout/hList2"/>
    <dgm:cxn modelId="{449A0244-5C9B-4E7D-B325-D50004D0A292}" srcId="{2652724D-E7E4-49B7-93D5-C1F4DE774A7E}" destId="{3A16FA09-66D6-40D0-9C77-580E929C5C4F}" srcOrd="0" destOrd="0" parTransId="{1CD3E438-C8F0-4508-8369-B7C5C5E7972B}" sibTransId="{797AC6CD-D542-433F-ADC7-5B0EBF47E6A3}"/>
    <dgm:cxn modelId="{4677D065-9333-4721-8C7C-209B101FA4D5}" srcId="{426F364D-8B4D-42D3-9454-B50DB9ECA58F}" destId="{FC4DD78C-A76B-4238-8CB5-E7753257BE59}" srcOrd="1" destOrd="0" parTransId="{811DA83F-D28F-4160-A5CF-C51AB25A41DD}" sibTransId="{8212887C-EA5F-46B8-87AE-6E81E69901C2}"/>
    <dgm:cxn modelId="{85BC564E-4A08-452F-B5C3-29EE4E6E27C7}" type="presOf" srcId="{426F364D-8B4D-42D3-9454-B50DB9ECA58F}" destId="{2881BF8C-8FE1-4011-BF33-1B433C1BE830}" srcOrd="0" destOrd="4" presId="urn:microsoft.com/office/officeart/2005/8/layout/hList2"/>
    <dgm:cxn modelId="{8320D96E-FDD6-46F8-AD7C-529656A23A0E}" type="presOf" srcId="{6C0CC312-D8B9-4716-8C18-4B724E949B8B}" destId="{2881BF8C-8FE1-4011-BF33-1B433C1BE830}" srcOrd="0" destOrd="5" presId="urn:microsoft.com/office/officeart/2005/8/layout/hList2"/>
    <dgm:cxn modelId="{33BA0B72-D084-4443-9ADC-E05F6CA873F0}" type="presOf" srcId="{FA4FAB57-2ED4-4898-B34D-FE5C04D8FE68}" destId="{2881BF8C-8FE1-4011-BF33-1B433C1BE830}" srcOrd="0" destOrd="2" presId="urn:microsoft.com/office/officeart/2005/8/layout/hList2"/>
    <dgm:cxn modelId="{C697C959-F2AC-4EA0-B59B-B4CA16291DEB}" type="presOf" srcId="{76FD69E6-A035-431C-A94B-CC45433CB207}" destId="{49C998B5-5063-4E04-B598-26A1C3C37502}" srcOrd="0" destOrd="0" presId="urn:microsoft.com/office/officeart/2005/8/layout/hList2"/>
    <dgm:cxn modelId="{D6EDE882-64CC-442A-9AE5-C95BFE2933B3}" type="presOf" srcId="{1D5BBC78-23A0-43BC-B98F-B61A2AF95142}" destId="{2881BF8C-8FE1-4011-BF33-1B433C1BE830}" srcOrd="0" destOrd="1" presId="urn:microsoft.com/office/officeart/2005/8/layout/hList2"/>
    <dgm:cxn modelId="{0F09F692-BB06-4591-9634-3C634586BBE9}" srcId="{150E68A1-34EF-4539-A442-3ACA957458D7}" destId="{76FD69E6-A035-431C-A94B-CC45433CB207}" srcOrd="0" destOrd="0" parTransId="{1C41C576-B80A-464B-B565-FA8D0E1BA2DB}" sibTransId="{D7B986AA-99C6-45D7-ADF1-D8DE32FF7B58}"/>
    <dgm:cxn modelId="{4F29C697-10BB-47D9-8340-5A0FF523463F}" type="presOf" srcId="{FC4DD78C-A76B-4238-8CB5-E7753257BE59}" destId="{2881BF8C-8FE1-4011-BF33-1B433C1BE830}" srcOrd="0" destOrd="6" presId="urn:microsoft.com/office/officeart/2005/8/layout/hList2"/>
    <dgm:cxn modelId="{592631A3-B7B9-4A67-889B-8AD8D73CC873}" srcId="{76FD69E6-A035-431C-A94B-CC45433CB207}" destId="{AEB5CE5E-110F-48B7-9B9A-0154B6FF0CFF}" srcOrd="0" destOrd="0" parTransId="{EE89DF15-5724-471D-87B0-B46114BEA9A3}" sibTransId="{21D95A46-FF7F-4E3F-8D32-7287B84D9211}"/>
    <dgm:cxn modelId="{8A896CA3-ECCC-467C-B0D5-780658A9C7FE}" srcId="{426F364D-8B4D-42D3-9454-B50DB9ECA58F}" destId="{6C0CC312-D8B9-4716-8C18-4B724E949B8B}" srcOrd="0" destOrd="0" parTransId="{C174429C-45DE-42CA-90E7-C5C08441C445}" sibTransId="{0EF964DF-27C5-4D09-9789-473F5B186AF1}"/>
    <dgm:cxn modelId="{BAA960B0-C126-41A8-BE17-2249A3429719}" srcId="{2652724D-E7E4-49B7-93D5-C1F4DE774A7E}" destId="{426F364D-8B4D-42D3-9454-B50DB9ECA58F}" srcOrd="1" destOrd="0" parTransId="{128F2909-301A-4244-A099-BEAC44DE8CF6}" sibTransId="{5D3514C7-D037-4F86-A8EA-235714A3A011}"/>
    <dgm:cxn modelId="{E6A716C7-B90E-4154-B7C6-D1F4C8AB80EB}" srcId="{3A16FA09-66D6-40D0-9C77-580E929C5C4F}" destId="{FA4FAB57-2ED4-4898-B34D-FE5C04D8FE68}" srcOrd="1" destOrd="0" parTransId="{4CC3813B-2383-4E89-A611-7ADCF02CDC6A}" sibTransId="{FECA0569-661C-46D7-B281-16A49164D215}"/>
    <dgm:cxn modelId="{8119ABC8-F276-45E4-8EB5-B5EDDC49A9C3}" type="presOf" srcId="{AE45D7EC-E650-4604-A8F2-6B988352B7D3}" destId="{5ABDDC6F-5D5D-4CE4-9A51-C49E51949616}" srcOrd="0" destOrd="0" presId="urn:microsoft.com/office/officeart/2005/8/layout/hList2"/>
    <dgm:cxn modelId="{BE5786CD-74BD-45F4-BFB3-E8C24F15101C}" srcId="{D39FACA8-461F-4287-8D52-4BDC9C641C50}" destId="{AE45D7EC-E650-4604-A8F2-6B988352B7D3}" srcOrd="0" destOrd="0" parTransId="{12546C5B-EA59-4478-8322-F4D53659DFBD}" sibTransId="{CB12D9B5-E9B1-4878-8B3C-99298AC67272}"/>
    <dgm:cxn modelId="{F41683D9-685E-427D-B603-9A528694C91B}" type="presOf" srcId="{2652724D-E7E4-49B7-93D5-C1F4DE774A7E}" destId="{625198D4-743E-4003-B372-C30420C331F5}" srcOrd="0" destOrd="0" presId="urn:microsoft.com/office/officeart/2005/8/layout/hList2"/>
    <dgm:cxn modelId="{3791EFDA-D69B-4B48-A95D-100C45754601}" type="presOf" srcId="{7A24FFA6-94C2-43F7-861B-D1647EE25ADC}" destId="{2881BF8C-8FE1-4011-BF33-1B433C1BE830}" srcOrd="0" destOrd="7" presId="urn:microsoft.com/office/officeart/2005/8/layout/hList2"/>
    <dgm:cxn modelId="{213630E1-75EF-4691-9CA6-454B324D5E89}" type="presOf" srcId="{17B6620F-E965-4C2D-8D99-0E304C7EC368}" destId="{2881BF8C-8FE1-4011-BF33-1B433C1BE830}" srcOrd="0" destOrd="3" presId="urn:microsoft.com/office/officeart/2005/8/layout/hList2"/>
    <dgm:cxn modelId="{1B9F37EB-D986-40E3-9011-735B7A5279CD}" type="presOf" srcId="{D39FACA8-461F-4287-8D52-4BDC9C641C50}" destId="{22D502D2-AA3D-4812-A8AF-D478DCB72F97}" srcOrd="0" destOrd="0" presId="urn:microsoft.com/office/officeart/2005/8/layout/hList2"/>
    <dgm:cxn modelId="{F96285FB-A53C-4C83-BF9D-B7F5A01FDBCD}" srcId="{3A16FA09-66D6-40D0-9C77-580E929C5C4F}" destId="{1D5BBC78-23A0-43BC-B98F-B61A2AF95142}" srcOrd="0" destOrd="0" parTransId="{A7FF324C-D684-4EAD-9527-DFE3388F7034}" sibTransId="{0D4278DD-A93F-40B4-ACF0-6B47F393524B}"/>
    <dgm:cxn modelId="{59C912AC-3A4E-4C69-BF7C-8A8F0182BD60}" type="presParOf" srcId="{0D2188EA-558E-44EC-8535-934DB1F7365E}" destId="{2540F9C0-D94A-48DC-AEE1-8FC5F8BB1079}" srcOrd="0" destOrd="0" presId="urn:microsoft.com/office/officeart/2005/8/layout/hList2"/>
    <dgm:cxn modelId="{B4161EE8-33F1-4F44-B480-D0ED20F40AA6}" type="presParOf" srcId="{2540F9C0-D94A-48DC-AEE1-8FC5F8BB1079}" destId="{05D7CDCA-81D2-4518-888F-59772DF838B9}" srcOrd="0" destOrd="0" presId="urn:microsoft.com/office/officeart/2005/8/layout/hList2"/>
    <dgm:cxn modelId="{A201C19B-6B79-49E4-B10C-0BE7D861CD84}" type="presParOf" srcId="{2540F9C0-D94A-48DC-AEE1-8FC5F8BB1079}" destId="{061F904D-02F5-4FC9-B173-5789E6F73B02}" srcOrd="1" destOrd="0" presId="urn:microsoft.com/office/officeart/2005/8/layout/hList2"/>
    <dgm:cxn modelId="{D7A56F8A-154E-475F-8FE1-12A94FB36E01}" type="presParOf" srcId="{2540F9C0-D94A-48DC-AEE1-8FC5F8BB1079}" destId="{49C998B5-5063-4E04-B598-26A1C3C37502}" srcOrd="2" destOrd="0" presId="urn:microsoft.com/office/officeart/2005/8/layout/hList2"/>
    <dgm:cxn modelId="{27CDFD55-08DB-45FF-8EC9-926A407CF397}" type="presParOf" srcId="{0D2188EA-558E-44EC-8535-934DB1F7365E}" destId="{765DE459-B5CC-4E14-B403-68D272336C39}" srcOrd="1" destOrd="0" presId="urn:microsoft.com/office/officeart/2005/8/layout/hList2"/>
    <dgm:cxn modelId="{EE198DC5-9ABE-4EDC-A9CC-7AB6D022115C}" type="presParOf" srcId="{0D2188EA-558E-44EC-8535-934DB1F7365E}" destId="{286612B6-581A-4353-BA4E-9C6A7D55CEA5}" srcOrd="2" destOrd="0" presId="urn:microsoft.com/office/officeart/2005/8/layout/hList2"/>
    <dgm:cxn modelId="{CC65248E-658E-4732-A57D-FD4628BE7FB1}" type="presParOf" srcId="{286612B6-581A-4353-BA4E-9C6A7D55CEA5}" destId="{0163AF69-D86C-4EFF-84F8-93DAF041564E}" srcOrd="0" destOrd="0" presId="urn:microsoft.com/office/officeart/2005/8/layout/hList2"/>
    <dgm:cxn modelId="{B3259966-67E3-4F17-BAF8-5AF9B65723F1}" type="presParOf" srcId="{286612B6-581A-4353-BA4E-9C6A7D55CEA5}" destId="{5ABDDC6F-5D5D-4CE4-9A51-C49E51949616}" srcOrd="1" destOrd="0" presId="urn:microsoft.com/office/officeart/2005/8/layout/hList2"/>
    <dgm:cxn modelId="{AE4CAE82-0368-42D7-9F26-F4251098C4F0}" type="presParOf" srcId="{286612B6-581A-4353-BA4E-9C6A7D55CEA5}" destId="{22D502D2-AA3D-4812-A8AF-D478DCB72F97}" srcOrd="2" destOrd="0" presId="urn:microsoft.com/office/officeart/2005/8/layout/hList2"/>
    <dgm:cxn modelId="{D9BF2A2C-367A-4E1B-B292-B6CEEB727CA7}" type="presParOf" srcId="{0D2188EA-558E-44EC-8535-934DB1F7365E}" destId="{F4F55777-F0F7-49FC-9CB9-5E11B94189F5}" srcOrd="3" destOrd="0" presId="urn:microsoft.com/office/officeart/2005/8/layout/hList2"/>
    <dgm:cxn modelId="{DBA4A3E3-DD94-4FB6-A8F9-9E2EBF9C1735}" type="presParOf" srcId="{0D2188EA-558E-44EC-8535-934DB1F7365E}" destId="{69BE3F31-3E71-4D9D-94F2-69B64EFEA296}" srcOrd="4" destOrd="0" presId="urn:microsoft.com/office/officeart/2005/8/layout/hList2"/>
    <dgm:cxn modelId="{B22730E2-FB5F-41C0-AAC5-F1D3B4D87FA9}" type="presParOf" srcId="{69BE3F31-3E71-4D9D-94F2-69B64EFEA296}" destId="{7A04C1EF-B500-470C-B627-4AFB30388746}" srcOrd="0" destOrd="0" presId="urn:microsoft.com/office/officeart/2005/8/layout/hList2"/>
    <dgm:cxn modelId="{EC691FA4-60BC-4858-A5B3-C98FD1D392B9}" type="presParOf" srcId="{69BE3F31-3E71-4D9D-94F2-69B64EFEA296}" destId="{2881BF8C-8FE1-4011-BF33-1B433C1BE830}" srcOrd="1" destOrd="0" presId="urn:microsoft.com/office/officeart/2005/8/layout/hList2"/>
    <dgm:cxn modelId="{15C3C5B0-7EEF-4C83-BC27-D41FD8A50AAA}" type="presParOf" srcId="{69BE3F31-3E71-4D9D-94F2-69B64EFEA296}" destId="{625198D4-743E-4003-B372-C30420C331F5}" srcOrd="2" destOrd="0" presId="urn:microsoft.com/office/officeart/2005/8/layout/h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A574B8-184D-43D7-B4EC-5EA084B597EF}"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IN"/>
        </a:p>
      </dgm:t>
    </dgm:pt>
    <dgm:pt modelId="{EF761ACD-D71E-4541-A9A8-5FA2B74894E7}">
      <dgm:prSet phldrT="[Text]"/>
      <dgm:spPr/>
      <dgm:t>
        <a:bodyPr/>
        <a:lstStyle/>
        <a:p>
          <a:r>
            <a:rPr lang="en-US" b="1" dirty="0"/>
            <a:t>Requirement Analysis</a:t>
          </a:r>
          <a:endParaRPr lang="en-IN" b="1" dirty="0"/>
        </a:p>
      </dgm:t>
    </dgm:pt>
    <dgm:pt modelId="{BF49071D-4B21-4F02-9D26-0C6AC915004A}" type="sibTrans" cxnId="{A80F2D62-1C30-46B0-B52F-3DFE08212757}">
      <dgm:prSet/>
      <dgm:spPr/>
      <dgm:t>
        <a:bodyPr/>
        <a:lstStyle/>
        <a:p>
          <a:endParaRPr lang="en-IN"/>
        </a:p>
      </dgm:t>
    </dgm:pt>
    <dgm:pt modelId="{8C2D3482-B80C-42AF-8A3F-FD6B5437BA55}" type="parTrans" cxnId="{A80F2D62-1C30-46B0-B52F-3DFE08212757}">
      <dgm:prSet/>
      <dgm:spPr/>
      <dgm:t>
        <a:bodyPr/>
        <a:lstStyle/>
        <a:p>
          <a:endParaRPr lang="en-IN"/>
        </a:p>
      </dgm:t>
    </dgm:pt>
    <dgm:pt modelId="{92FE8984-10E5-4752-984B-8E47A488F0A0}">
      <dgm:prSet phldrT="[Text]"/>
      <dgm:spPr/>
      <dgm:t>
        <a:bodyPr/>
        <a:lstStyle/>
        <a:p>
          <a:pPr>
            <a:buFont typeface="Arial" panose="020B0604020202020204" pitchFamily="34" charset="0"/>
            <a:buChar char="•"/>
          </a:pPr>
          <a:r>
            <a:rPr lang="en-US" b="0" dirty="0"/>
            <a:t>User registration, voting, and result display.</a:t>
          </a:r>
          <a:endParaRPr lang="en-IN" b="0" dirty="0"/>
        </a:p>
      </dgm:t>
    </dgm:pt>
    <dgm:pt modelId="{70262A61-9742-4EEC-8E2E-ED4BFE1664DF}" type="sibTrans" cxnId="{A7555074-214F-4BD3-8426-B730B31ACC0E}">
      <dgm:prSet/>
      <dgm:spPr/>
      <dgm:t>
        <a:bodyPr/>
        <a:lstStyle/>
        <a:p>
          <a:endParaRPr lang="en-IN"/>
        </a:p>
      </dgm:t>
    </dgm:pt>
    <dgm:pt modelId="{B5AE4BA5-2FD0-4C00-B95B-776C3FDE4FEE}" type="parTrans" cxnId="{A7555074-214F-4BD3-8426-B730B31ACC0E}">
      <dgm:prSet/>
      <dgm:spPr/>
      <dgm:t>
        <a:bodyPr/>
        <a:lstStyle/>
        <a:p>
          <a:endParaRPr lang="en-IN"/>
        </a:p>
      </dgm:t>
    </dgm:pt>
    <dgm:pt modelId="{5D6F9DA7-AC45-4456-BD3B-EBA037257FD0}">
      <dgm:prSet/>
      <dgm:spPr/>
      <dgm:t>
        <a:bodyPr/>
        <a:lstStyle/>
        <a:p>
          <a:pPr>
            <a:buFont typeface="Arial" panose="020B0604020202020204" pitchFamily="34" charset="0"/>
            <a:buChar char="•"/>
          </a:pPr>
          <a:r>
            <a:rPr lang="en-US" b="0" dirty="0"/>
            <a:t>Data structures </a:t>
          </a:r>
          <a:r>
            <a:rPr lang="en-US" b="1" dirty="0"/>
            <a:t>HashMap</a:t>
          </a:r>
          <a:r>
            <a:rPr lang="en-US" dirty="0"/>
            <a:t> for vote storage </a:t>
          </a:r>
          <a:r>
            <a:rPr lang="en-IN" b="1" dirty="0"/>
            <a:t>List</a:t>
          </a:r>
          <a:r>
            <a:rPr lang="en-IN" dirty="0"/>
            <a:t> for managing candidates.</a:t>
          </a:r>
        </a:p>
      </dgm:t>
    </dgm:pt>
    <dgm:pt modelId="{9F454AA7-C58C-4424-9D94-8F97AB540214}" type="sibTrans" cxnId="{CB36F571-54B5-4CCE-AE85-81E7E21BC2BD}">
      <dgm:prSet/>
      <dgm:spPr/>
      <dgm:t>
        <a:bodyPr/>
        <a:lstStyle/>
        <a:p>
          <a:endParaRPr lang="en-IN"/>
        </a:p>
      </dgm:t>
    </dgm:pt>
    <dgm:pt modelId="{056E3915-44E8-4BF5-B07C-3034772C3E2E}" type="parTrans" cxnId="{CB36F571-54B5-4CCE-AE85-81E7E21BC2BD}">
      <dgm:prSet/>
      <dgm:spPr/>
      <dgm:t>
        <a:bodyPr/>
        <a:lstStyle/>
        <a:p>
          <a:endParaRPr lang="en-IN"/>
        </a:p>
      </dgm:t>
    </dgm:pt>
    <dgm:pt modelId="{7AC5B971-004C-4216-8170-65291E021F9F}">
      <dgm:prSet phldrT="[Text]"/>
      <dgm:spPr/>
      <dgm:t>
        <a:bodyPr/>
        <a:lstStyle/>
        <a:p>
          <a:r>
            <a:rPr lang="en-US" b="1" dirty="0"/>
            <a:t>Design Phase</a:t>
          </a:r>
          <a:endParaRPr lang="en-IN" b="1" dirty="0"/>
        </a:p>
      </dgm:t>
    </dgm:pt>
    <dgm:pt modelId="{B16EF47B-AB66-4F08-ABA2-AEDDDDE2C1B3}" type="sibTrans" cxnId="{6D70D6B5-AEC5-4AA4-B230-29736B2C976B}">
      <dgm:prSet/>
      <dgm:spPr/>
      <dgm:t>
        <a:bodyPr/>
        <a:lstStyle/>
        <a:p>
          <a:endParaRPr lang="en-IN"/>
        </a:p>
      </dgm:t>
    </dgm:pt>
    <dgm:pt modelId="{F3C78244-D6EE-480F-8BF5-CC34066A9971}" type="parTrans" cxnId="{6D70D6B5-AEC5-4AA4-B230-29736B2C976B}">
      <dgm:prSet/>
      <dgm:spPr/>
      <dgm:t>
        <a:bodyPr/>
        <a:lstStyle/>
        <a:p>
          <a:endParaRPr lang="en-IN"/>
        </a:p>
      </dgm:t>
    </dgm:pt>
    <dgm:pt modelId="{0084B0C4-197C-4649-ACE3-51518373C7DD}">
      <dgm:prSet phldrT="[Text]"/>
      <dgm:spPr/>
      <dgm:t>
        <a:bodyPr/>
        <a:lstStyle/>
        <a:p>
          <a:r>
            <a:rPr lang="en-US" dirty="0"/>
            <a:t>Adopted </a:t>
          </a:r>
          <a:r>
            <a:rPr lang="en-US" b="1" dirty="0"/>
            <a:t>MVC Architecture </a:t>
          </a:r>
          <a:r>
            <a:rPr lang="en-US" dirty="0"/>
            <a:t>for modular development </a:t>
          </a:r>
          <a:endParaRPr lang="en-IN" dirty="0"/>
        </a:p>
      </dgm:t>
    </dgm:pt>
    <dgm:pt modelId="{8436F39D-02DF-4C5E-B65F-EB6B91441138}" type="parTrans" cxnId="{4BFF606C-2787-4173-B8EA-1A7505A5DDA6}">
      <dgm:prSet/>
      <dgm:spPr/>
      <dgm:t>
        <a:bodyPr/>
        <a:lstStyle/>
        <a:p>
          <a:endParaRPr lang="en-IN"/>
        </a:p>
      </dgm:t>
    </dgm:pt>
    <dgm:pt modelId="{3495B2C9-20AB-4F69-942F-93AD2B8E6CB1}" type="sibTrans" cxnId="{4BFF606C-2787-4173-B8EA-1A7505A5DDA6}">
      <dgm:prSet/>
      <dgm:spPr/>
      <dgm:t>
        <a:bodyPr/>
        <a:lstStyle/>
        <a:p>
          <a:endParaRPr lang="en-IN"/>
        </a:p>
      </dgm:t>
    </dgm:pt>
    <dgm:pt modelId="{42D3F3D3-2342-4A3A-93FC-C77E896018C2}">
      <dgm:prSet phldrT="[Text]"/>
      <dgm:spPr/>
      <dgm:t>
        <a:bodyPr/>
        <a:lstStyle/>
        <a:p>
          <a:r>
            <a:rPr lang="en-US" dirty="0"/>
            <a:t>Designed </a:t>
          </a:r>
          <a:r>
            <a:rPr lang="en-US" b="1" dirty="0"/>
            <a:t>data flow </a:t>
          </a:r>
          <a:r>
            <a:rPr lang="en-US" dirty="0"/>
            <a:t>and class structure</a:t>
          </a:r>
          <a:endParaRPr lang="en-IN" dirty="0"/>
        </a:p>
      </dgm:t>
    </dgm:pt>
    <dgm:pt modelId="{A5D653A3-EE03-4DF7-80FC-39337CEDC049}" type="parTrans" cxnId="{3B7D0F58-BB79-417A-805D-1623A05C8DA7}">
      <dgm:prSet/>
      <dgm:spPr/>
      <dgm:t>
        <a:bodyPr/>
        <a:lstStyle/>
        <a:p>
          <a:endParaRPr lang="en-IN"/>
        </a:p>
      </dgm:t>
    </dgm:pt>
    <dgm:pt modelId="{157BBD00-7112-4F5B-9B58-24453FBE6751}" type="sibTrans" cxnId="{3B7D0F58-BB79-417A-805D-1623A05C8DA7}">
      <dgm:prSet/>
      <dgm:spPr/>
      <dgm:t>
        <a:bodyPr/>
        <a:lstStyle/>
        <a:p>
          <a:endParaRPr lang="en-IN"/>
        </a:p>
      </dgm:t>
    </dgm:pt>
    <dgm:pt modelId="{CDF35985-9AA9-4052-99A0-C91FD22EFD4B}">
      <dgm:prSet phldrT="[Text]"/>
      <dgm:spPr/>
      <dgm:t>
        <a:bodyPr/>
        <a:lstStyle/>
        <a:p>
          <a:r>
            <a:rPr lang="en-US" b="1" dirty="0"/>
            <a:t>Coding and Implementation</a:t>
          </a:r>
          <a:endParaRPr lang="en-IN" b="1" dirty="0"/>
        </a:p>
      </dgm:t>
    </dgm:pt>
    <dgm:pt modelId="{08A21EC8-D6DA-4692-8B3E-AA288117B26E}" type="parTrans" cxnId="{8F6B6D2D-5CB1-4DA0-9648-B8F93B24E9AA}">
      <dgm:prSet/>
      <dgm:spPr/>
      <dgm:t>
        <a:bodyPr/>
        <a:lstStyle/>
        <a:p>
          <a:endParaRPr lang="en-IN"/>
        </a:p>
      </dgm:t>
    </dgm:pt>
    <dgm:pt modelId="{1B78D10A-A6A6-4482-84E4-1DCE95E3BE1C}" type="sibTrans" cxnId="{8F6B6D2D-5CB1-4DA0-9648-B8F93B24E9AA}">
      <dgm:prSet/>
      <dgm:spPr/>
      <dgm:t>
        <a:bodyPr/>
        <a:lstStyle/>
        <a:p>
          <a:endParaRPr lang="en-IN"/>
        </a:p>
      </dgm:t>
    </dgm:pt>
    <dgm:pt modelId="{BE9DB8C7-1A7F-4996-9051-5AD7ED34EB72}">
      <dgm:prSet phldrT="[Text]"/>
      <dgm:spPr/>
      <dgm:t>
        <a:bodyPr/>
        <a:lstStyle/>
        <a:p>
          <a:r>
            <a:rPr lang="en-US" dirty="0"/>
            <a:t>Developed model</a:t>
          </a:r>
          <a:r>
            <a:rPr lang="en-US" b="1" dirty="0"/>
            <a:t>: Classes </a:t>
          </a:r>
          <a:r>
            <a:rPr lang="en-US" dirty="0"/>
            <a:t>for candidates and votes</a:t>
          </a:r>
          <a:endParaRPr lang="en-IN" dirty="0"/>
        </a:p>
      </dgm:t>
    </dgm:pt>
    <dgm:pt modelId="{F757F859-4EF8-4BFD-BB89-7A929F52FD14}" type="parTrans" cxnId="{4F7F3A82-E251-44AF-88FD-70E386EE0CEB}">
      <dgm:prSet/>
      <dgm:spPr/>
      <dgm:t>
        <a:bodyPr/>
        <a:lstStyle/>
        <a:p>
          <a:endParaRPr lang="en-IN"/>
        </a:p>
      </dgm:t>
    </dgm:pt>
    <dgm:pt modelId="{11200C00-DB0D-4280-88BD-5887CD90AC50}" type="sibTrans" cxnId="{4F7F3A82-E251-44AF-88FD-70E386EE0CEB}">
      <dgm:prSet/>
      <dgm:spPr/>
      <dgm:t>
        <a:bodyPr/>
        <a:lstStyle/>
        <a:p>
          <a:endParaRPr lang="en-IN"/>
        </a:p>
      </dgm:t>
    </dgm:pt>
    <dgm:pt modelId="{E18F9726-39FB-4B34-9A56-4752324D3078}">
      <dgm:prSet phldrT="[Text]"/>
      <dgm:spPr/>
      <dgm:t>
        <a:bodyPr/>
        <a:lstStyle/>
        <a:p>
          <a:r>
            <a:rPr lang="en-US" dirty="0"/>
            <a:t>Built Controller: Handles </a:t>
          </a:r>
          <a:r>
            <a:rPr lang="en-US" b="1" dirty="0"/>
            <a:t>input validation</a:t>
          </a:r>
          <a:r>
            <a:rPr lang="en-US" dirty="0"/>
            <a:t> and voting logic </a:t>
          </a:r>
          <a:endParaRPr lang="en-IN" dirty="0"/>
        </a:p>
      </dgm:t>
    </dgm:pt>
    <dgm:pt modelId="{FCEF88AC-5391-4791-A269-D0BE0341AC60}" type="parTrans" cxnId="{258CBB9D-5AB9-4D84-8108-DFAC1FA33F23}">
      <dgm:prSet/>
      <dgm:spPr/>
      <dgm:t>
        <a:bodyPr/>
        <a:lstStyle/>
        <a:p>
          <a:endParaRPr lang="en-IN"/>
        </a:p>
      </dgm:t>
    </dgm:pt>
    <dgm:pt modelId="{FA11A3D0-9319-49A8-B5FC-8665F4CD9753}" type="sibTrans" cxnId="{258CBB9D-5AB9-4D84-8108-DFAC1FA33F23}">
      <dgm:prSet/>
      <dgm:spPr/>
      <dgm:t>
        <a:bodyPr/>
        <a:lstStyle/>
        <a:p>
          <a:endParaRPr lang="en-IN"/>
        </a:p>
      </dgm:t>
    </dgm:pt>
    <dgm:pt modelId="{4484FDFA-17B3-47A6-B47B-25AC44B7BD3A}">
      <dgm:prSet phldrT="[Text]"/>
      <dgm:spPr/>
      <dgm:t>
        <a:bodyPr/>
        <a:lstStyle/>
        <a:p>
          <a:r>
            <a:rPr lang="en-US" dirty="0"/>
            <a:t>Created View: </a:t>
          </a:r>
          <a:r>
            <a:rPr lang="en-US" b="1" dirty="0"/>
            <a:t>CLI-based</a:t>
          </a:r>
          <a:r>
            <a:rPr lang="en-US" dirty="0"/>
            <a:t> interface for user interaction</a:t>
          </a:r>
          <a:endParaRPr lang="en-IN" dirty="0"/>
        </a:p>
      </dgm:t>
    </dgm:pt>
    <dgm:pt modelId="{E951380E-FE89-4673-B987-1DB50B62B605}" type="parTrans" cxnId="{EC455733-57EA-479A-9937-57356625044E}">
      <dgm:prSet/>
      <dgm:spPr/>
      <dgm:t>
        <a:bodyPr/>
        <a:lstStyle/>
        <a:p>
          <a:endParaRPr lang="en-IN"/>
        </a:p>
      </dgm:t>
    </dgm:pt>
    <dgm:pt modelId="{8CF0A8E9-215A-46B3-8B49-C5896E3EEE18}" type="sibTrans" cxnId="{EC455733-57EA-479A-9937-57356625044E}">
      <dgm:prSet/>
      <dgm:spPr/>
      <dgm:t>
        <a:bodyPr/>
        <a:lstStyle/>
        <a:p>
          <a:endParaRPr lang="en-IN"/>
        </a:p>
      </dgm:t>
    </dgm:pt>
    <dgm:pt modelId="{F651FF55-AC42-4F74-B215-6C28BA05FF18}">
      <dgm:prSet phldrT="[Text]"/>
      <dgm:spPr>
        <a:solidFill>
          <a:schemeClr val="accent3"/>
        </a:solidFill>
      </dgm:spPr>
      <dgm:t>
        <a:bodyPr/>
        <a:lstStyle/>
        <a:p>
          <a:r>
            <a:rPr lang="en-US" b="1" dirty="0"/>
            <a:t>Testing and Debugging</a:t>
          </a:r>
          <a:endParaRPr lang="en-IN" b="1" dirty="0"/>
        </a:p>
      </dgm:t>
    </dgm:pt>
    <dgm:pt modelId="{375C9052-23FD-4A53-BA0C-5EBFA1E0254E}" type="parTrans" cxnId="{A2440C67-E583-4407-A626-E5C00D478416}">
      <dgm:prSet/>
      <dgm:spPr/>
      <dgm:t>
        <a:bodyPr/>
        <a:lstStyle/>
        <a:p>
          <a:endParaRPr lang="en-IN"/>
        </a:p>
      </dgm:t>
    </dgm:pt>
    <dgm:pt modelId="{AA48409A-1D74-4D0B-BE37-22324CE1ECD0}" type="sibTrans" cxnId="{A2440C67-E583-4407-A626-E5C00D478416}">
      <dgm:prSet/>
      <dgm:spPr/>
      <dgm:t>
        <a:bodyPr/>
        <a:lstStyle/>
        <a:p>
          <a:endParaRPr lang="en-IN"/>
        </a:p>
      </dgm:t>
    </dgm:pt>
    <dgm:pt modelId="{5D8473FB-5B7A-4A8B-8583-48DE37539B97}">
      <dgm:prSet phldrT="[Text]"/>
      <dgm:spPr/>
      <dgm:t>
        <a:bodyPr/>
        <a:lstStyle/>
        <a:p>
          <a:r>
            <a:rPr lang="en-US" dirty="0"/>
            <a:t>Simulated different voting scenarios.</a:t>
          </a:r>
          <a:endParaRPr lang="en-IN" dirty="0"/>
        </a:p>
      </dgm:t>
    </dgm:pt>
    <dgm:pt modelId="{5CEC8478-4174-489F-B859-9D793B6B48CF}" type="parTrans" cxnId="{EB0E1AC2-E888-439F-ACC5-AF3FE8287C4B}">
      <dgm:prSet/>
      <dgm:spPr/>
      <dgm:t>
        <a:bodyPr/>
        <a:lstStyle/>
        <a:p>
          <a:endParaRPr lang="en-IN"/>
        </a:p>
      </dgm:t>
    </dgm:pt>
    <dgm:pt modelId="{92477A70-BC5F-440C-A3A5-7239A1C01809}" type="sibTrans" cxnId="{EB0E1AC2-E888-439F-ACC5-AF3FE8287C4B}">
      <dgm:prSet/>
      <dgm:spPr/>
      <dgm:t>
        <a:bodyPr/>
        <a:lstStyle/>
        <a:p>
          <a:endParaRPr lang="en-IN"/>
        </a:p>
      </dgm:t>
    </dgm:pt>
    <dgm:pt modelId="{DE437579-045C-4F75-B128-5FB005FAFDE8}">
      <dgm:prSet phldrT="[Text]"/>
      <dgm:spPr>
        <a:solidFill>
          <a:schemeClr val="accent2"/>
        </a:solidFill>
      </dgm:spPr>
      <dgm:t>
        <a:bodyPr/>
        <a:lstStyle/>
        <a:p>
          <a:r>
            <a:rPr lang="en-US" b="1" dirty="0"/>
            <a:t>Deployment &amp; Maintenance</a:t>
          </a:r>
          <a:endParaRPr lang="en-IN" b="1" dirty="0"/>
        </a:p>
      </dgm:t>
    </dgm:pt>
    <dgm:pt modelId="{31BD40CF-51C6-4C6E-A7C8-2F405D14AECA}" type="parTrans" cxnId="{13E21D79-EFF5-465E-863D-6BEBBFEFF2DA}">
      <dgm:prSet/>
      <dgm:spPr/>
      <dgm:t>
        <a:bodyPr/>
        <a:lstStyle/>
        <a:p>
          <a:endParaRPr lang="en-IN"/>
        </a:p>
      </dgm:t>
    </dgm:pt>
    <dgm:pt modelId="{9764C674-A640-46A6-B336-169B1645C514}" type="sibTrans" cxnId="{13E21D79-EFF5-465E-863D-6BEBBFEFF2DA}">
      <dgm:prSet/>
      <dgm:spPr/>
      <dgm:t>
        <a:bodyPr/>
        <a:lstStyle/>
        <a:p>
          <a:endParaRPr lang="en-IN"/>
        </a:p>
      </dgm:t>
    </dgm:pt>
    <dgm:pt modelId="{4F139DD4-4A7C-4169-917D-3BDD4EF807A6}">
      <dgm:prSet phldrT="[Text]"/>
      <dgm:spPr/>
      <dgm:t>
        <a:bodyPr/>
        <a:lstStyle/>
        <a:p>
          <a:r>
            <a:rPr lang="en-US" dirty="0"/>
            <a:t>Deployed application on </a:t>
          </a:r>
          <a:r>
            <a:rPr lang="en-US" b="1" dirty="0"/>
            <a:t>local/cloud server</a:t>
          </a:r>
          <a:endParaRPr lang="en-IN" b="1" dirty="0"/>
        </a:p>
      </dgm:t>
    </dgm:pt>
    <dgm:pt modelId="{B488574F-6BAF-43F1-9C86-7583098DCEE0}" type="parTrans" cxnId="{2AEEC885-9FAE-4BFE-807A-2DE9DA8D7F64}">
      <dgm:prSet/>
      <dgm:spPr/>
      <dgm:t>
        <a:bodyPr/>
        <a:lstStyle/>
        <a:p>
          <a:endParaRPr lang="en-IN"/>
        </a:p>
      </dgm:t>
    </dgm:pt>
    <dgm:pt modelId="{044D5704-58C2-489C-BD73-9C76ED84F9DB}" type="sibTrans" cxnId="{2AEEC885-9FAE-4BFE-807A-2DE9DA8D7F64}">
      <dgm:prSet/>
      <dgm:spPr/>
      <dgm:t>
        <a:bodyPr/>
        <a:lstStyle/>
        <a:p>
          <a:endParaRPr lang="en-IN"/>
        </a:p>
      </dgm:t>
    </dgm:pt>
    <dgm:pt modelId="{17231B7C-7D73-441A-9F68-7E90BBBC1381}">
      <dgm:prSet phldrT="[Text]"/>
      <dgm:spPr/>
      <dgm:t>
        <a:bodyPr/>
        <a:lstStyle/>
        <a:p>
          <a:r>
            <a:rPr lang="en-US" dirty="0"/>
            <a:t>Planned future enhancements and </a:t>
          </a:r>
          <a:r>
            <a:rPr lang="en-US" b="1" dirty="0"/>
            <a:t>scalability</a:t>
          </a:r>
          <a:r>
            <a:rPr lang="en-US" dirty="0"/>
            <a:t> </a:t>
          </a:r>
          <a:endParaRPr lang="en-IN" dirty="0"/>
        </a:p>
      </dgm:t>
    </dgm:pt>
    <dgm:pt modelId="{E0B7C6F6-59A5-4C5B-B74B-141FDE6ACD44}" type="parTrans" cxnId="{18AD7460-B954-44EB-97D1-E7B28F20DF3A}">
      <dgm:prSet/>
      <dgm:spPr/>
      <dgm:t>
        <a:bodyPr/>
        <a:lstStyle/>
        <a:p>
          <a:endParaRPr lang="en-IN"/>
        </a:p>
      </dgm:t>
    </dgm:pt>
    <dgm:pt modelId="{6FF2ED5E-F7AC-4242-BD33-058964A60CE5}" type="sibTrans" cxnId="{18AD7460-B954-44EB-97D1-E7B28F20DF3A}">
      <dgm:prSet/>
      <dgm:spPr/>
      <dgm:t>
        <a:bodyPr/>
        <a:lstStyle/>
        <a:p>
          <a:endParaRPr lang="en-IN"/>
        </a:p>
      </dgm:t>
    </dgm:pt>
    <dgm:pt modelId="{672D53C1-2DDA-40D6-8673-8FC1853B2BA5}" type="pres">
      <dgm:prSet presAssocID="{88A574B8-184D-43D7-B4EC-5EA084B597EF}" presName="linear" presStyleCnt="0">
        <dgm:presLayoutVars>
          <dgm:animLvl val="lvl"/>
          <dgm:resizeHandles val="exact"/>
        </dgm:presLayoutVars>
      </dgm:prSet>
      <dgm:spPr/>
    </dgm:pt>
    <dgm:pt modelId="{DEC3B366-E1B1-4E62-BB11-5AC08B0AFAF8}" type="pres">
      <dgm:prSet presAssocID="{EF761ACD-D71E-4541-A9A8-5FA2B74894E7}" presName="parentText" presStyleLbl="node1" presStyleIdx="0" presStyleCnt="5">
        <dgm:presLayoutVars>
          <dgm:chMax val="0"/>
          <dgm:bulletEnabled val="1"/>
        </dgm:presLayoutVars>
      </dgm:prSet>
      <dgm:spPr/>
    </dgm:pt>
    <dgm:pt modelId="{F20685DF-7E72-425B-8421-8CB986437588}" type="pres">
      <dgm:prSet presAssocID="{EF761ACD-D71E-4541-A9A8-5FA2B74894E7}" presName="childText" presStyleLbl="revTx" presStyleIdx="0" presStyleCnt="5">
        <dgm:presLayoutVars>
          <dgm:bulletEnabled val="1"/>
        </dgm:presLayoutVars>
      </dgm:prSet>
      <dgm:spPr/>
    </dgm:pt>
    <dgm:pt modelId="{B6DC5352-AFE1-4120-83A1-0179F963ABE1}" type="pres">
      <dgm:prSet presAssocID="{7AC5B971-004C-4216-8170-65291E021F9F}" presName="parentText" presStyleLbl="node1" presStyleIdx="1" presStyleCnt="5">
        <dgm:presLayoutVars>
          <dgm:chMax val="0"/>
          <dgm:bulletEnabled val="1"/>
        </dgm:presLayoutVars>
      </dgm:prSet>
      <dgm:spPr/>
    </dgm:pt>
    <dgm:pt modelId="{CAB48826-AF7F-4892-8A32-305B998E71F6}" type="pres">
      <dgm:prSet presAssocID="{7AC5B971-004C-4216-8170-65291E021F9F}" presName="childText" presStyleLbl="revTx" presStyleIdx="1" presStyleCnt="5">
        <dgm:presLayoutVars>
          <dgm:bulletEnabled val="1"/>
        </dgm:presLayoutVars>
      </dgm:prSet>
      <dgm:spPr/>
    </dgm:pt>
    <dgm:pt modelId="{CB085E0B-97B4-42A5-ACFA-484D9D54A24B}" type="pres">
      <dgm:prSet presAssocID="{CDF35985-9AA9-4052-99A0-C91FD22EFD4B}" presName="parentText" presStyleLbl="node1" presStyleIdx="2" presStyleCnt="5">
        <dgm:presLayoutVars>
          <dgm:chMax val="0"/>
          <dgm:bulletEnabled val="1"/>
        </dgm:presLayoutVars>
      </dgm:prSet>
      <dgm:spPr/>
    </dgm:pt>
    <dgm:pt modelId="{EE7B28F0-63C2-4E50-BDFC-9B7D3FA7ED02}" type="pres">
      <dgm:prSet presAssocID="{CDF35985-9AA9-4052-99A0-C91FD22EFD4B}" presName="childText" presStyleLbl="revTx" presStyleIdx="2" presStyleCnt="5">
        <dgm:presLayoutVars>
          <dgm:bulletEnabled val="1"/>
        </dgm:presLayoutVars>
      </dgm:prSet>
      <dgm:spPr/>
    </dgm:pt>
    <dgm:pt modelId="{486D94CF-8D59-456B-AC85-68B298045D9D}" type="pres">
      <dgm:prSet presAssocID="{F651FF55-AC42-4F74-B215-6C28BA05FF18}" presName="parentText" presStyleLbl="node1" presStyleIdx="3" presStyleCnt="5">
        <dgm:presLayoutVars>
          <dgm:chMax val="0"/>
          <dgm:bulletEnabled val="1"/>
        </dgm:presLayoutVars>
      </dgm:prSet>
      <dgm:spPr/>
    </dgm:pt>
    <dgm:pt modelId="{B8D3C4FA-168B-48AE-9404-258A681CBDDE}" type="pres">
      <dgm:prSet presAssocID="{F651FF55-AC42-4F74-B215-6C28BA05FF18}" presName="childText" presStyleLbl="revTx" presStyleIdx="3" presStyleCnt="5">
        <dgm:presLayoutVars>
          <dgm:bulletEnabled val="1"/>
        </dgm:presLayoutVars>
      </dgm:prSet>
      <dgm:spPr/>
    </dgm:pt>
    <dgm:pt modelId="{3CBBA5A3-819A-4B09-83A6-AC4138915C48}" type="pres">
      <dgm:prSet presAssocID="{DE437579-045C-4F75-B128-5FB005FAFDE8}" presName="parentText" presStyleLbl="node1" presStyleIdx="4" presStyleCnt="5">
        <dgm:presLayoutVars>
          <dgm:chMax val="0"/>
          <dgm:bulletEnabled val="1"/>
        </dgm:presLayoutVars>
      </dgm:prSet>
      <dgm:spPr/>
    </dgm:pt>
    <dgm:pt modelId="{DEA0CEC2-77D4-461B-9C62-C75730A3AFB7}" type="pres">
      <dgm:prSet presAssocID="{DE437579-045C-4F75-B128-5FB005FAFDE8}" presName="childText" presStyleLbl="revTx" presStyleIdx="4" presStyleCnt="5">
        <dgm:presLayoutVars>
          <dgm:bulletEnabled val="1"/>
        </dgm:presLayoutVars>
      </dgm:prSet>
      <dgm:spPr/>
    </dgm:pt>
  </dgm:ptLst>
  <dgm:cxnLst>
    <dgm:cxn modelId="{8F6B6D2D-5CB1-4DA0-9648-B8F93B24E9AA}" srcId="{88A574B8-184D-43D7-B4EC-5EA084B597EF}" destId="{CDF35985-9AA9-4052-99A0-C91FD22EFD4B}" srcOrd="2" destOrd="0" parTransId="{08A21EC8-D6DA-4692-8B3E-AA288117B26E}" sibTransId="{1B78D10A-A6A6-4482-84E4-1DCE95E3BE1C}"/>
    <dgm:cxn modelId="{EC455733-57EA-479A-9937-57356625044E}" srcId="{CDF35985-9AA9-4052-99A0-C91FD22EFD4B}" destId="{4484FDFA-17B3-47A6-B47B-25AC44B7BD3A}" srcOrd="2" destOrd="0" parTransId="{E951380E-FE89-4673-B987-1DB50B62B605}" sibTransId="{8CF0A8E9-215A-46B3-8B49-C5896E3EEE18}"/>
    <dgm:cxn modelId="{9AE2EC36-C813-46C1-AA3E-C97FD3ADC304}" type="presOf" srcId="{5D6F9DA7-AC45-4456-BD3B-EBA037257FD0}" destId="{F20685DF-7E72-425B-8421-8CB986437588}" srcOrd="0" destOrd="1" presId="urn:microsoft.com/office/officeart/2005/8/layout/vList2"/>
    <dgm:cxn modelId="{18AD7460-B954-44EB-97D1-E7B28F20DF3A}" srcId="{DE437579-045C-4F75-B128-5FB005FAFDE8}" destId="{17231B7C-7D73-441A-9F68-7E90BBBC1381}" srcOrd="1" destOrd="0" parTransId="{E0B7C6F6-59A5-4C5B-B74B-141FDE6ACD44}" sibTransId="{6FF2ED5E-F7AC-4242-BD33-058964A60CE5}"/>
    <dgm:cxn modelId="{F698BA61-D725-4CCD-9EFD-1A5D4593C6D0}" type="presOf" srcId="{DE437579-045C-4F75-B128-5FB005FAFDE8}" destId="{3CBBA5A3-819A-4B09-83A6-AC4138915C48}" srcOrd="0" destOrd="0" presId="urn:microsoft.com/office/officeart/2005/8/layout/vList2"/>
    <dgm:cxn modelId="{A80F2D62-1C30-46B0-B52F-3DFE08212757}" srcId="{88A574B8-184D-43D7-B4EC-5EA084B597EF}" destId="{EF761ACD-D71E-4541-A9A8-5FA2B74894E7}" srcOrd="0" destOrd="0" parTransId="{8C2D3482-B80C-42AF-8A3F-FD6B5437BA55}" sibTransId="{BF49071D-4B21-4F02-9D26-0C6AC915004A}"/>
    <dgm:cxn modelId="{6B2D7865-D8F7-4764-9D3C-6424C78B6FEF}" type="presOf" srcId="{4F139DD4-4A7C-4169-917D-3BDD4EF807A6}" destId="{DEA0CEC2-77D4-461B-9C62-C75730A3AFB7}" srcOrd="0" destOrd="0" presId="urn:microsoft.com/office/officeart/2005/8/layout/vList2"/>
    <dgm:cxn modelId="{FAABFE45-1D3F-4B80-9BDD-1A26AAEC0AFE}" type="presOf" srcId="{17231B7C-7D73-441A-9F68-7E90BBBC1381}" destId="{DEA0CEC2-77D4-461B-9C62-C75730A3AFB7}" srcOrd="0" destOrd="1" presId="urn:microsoft.com/office/officeart/2005/8/layout/vList2"/>
    <dgm:cxn modelId="{A2440C67-E583-4407-A626-E5C00D478416}" srcId="{88A574B8-184D-43D7-B4EC-5EA084B597EF}" destId="{F651FF55-AC42-4F74-B215-6C28BA05FF18}" srcOrd="3" destOrd="0" parTransId="{375C9052-23FD-4A53-BA0C-5EBFA1E0254E}" sibTransId="{AA48409A-1D74-4D0B-BE37-22324CE1ECD0}"/>
    <dgm:cxn modelId="{69948249-B154-4F3A-816D-86F53D2F1E2B}" type="presOf" srcId="{E18F9726-39FB-4B34-9A56-4752324D3078}" destId="{EE7B28F0-63C2-4E50-BDFC-9B7D3FA7ED02}" srcOrd="0" destOrd="1" presId="urn:microsoft.com/office/officeart/2005/8/layout/vList2"/>
    <dgm:cxn modelId="{67EFA66B-1CBE-4A92-B1BC-430456208E75}" type="presOf" srcId="{EF761ACD-D71E-4541-A9A8-5FA2B74894E7}" destId="{DEC3B366-E1B1-4E62-BB11-5AC08B0AFAF8}" srcOrd="0" destOrd="0" presId="urn:microsoft.com/office/officeart/2005/8/layout/vList2"/>
    <dgm:cxn modelId="{4BFF606C-2787-4173-B8EA-1A7505A5DDA6}" srcId="{7AC5B971-004C-4216-8170-65291E021F9F}" destId="{0084B0C4-197C-4649-ACE3-51518373C7DD}" srcOrd="0" destOrd="0" parTransId="{8436F39D-02DF-4C5E-B65F-EB6B91441138}" sibTransId="{3495B2C9-20AB-4F69-942F-93AD2B8E6CB1}"/>
    <dgm:cxn modelId="{CB36F571-54B5-4CCE-AE85-81E7E21BC2BD}" srcId="{EF761ACD-D71E-4541-A9A8-5FA2B74894E7}" destId="{5D6F9DA7-AC45-4456-BD3B-EBA037257FD0}" srcOrd="1" destOrd="0" parTransId="{056E3915-44E8-4BF5-B07C-3034772C3E2E}" sibTransId="{9F454AA7-C58C-4424-9D94-8F97AB540214}"/>
    <dgm:cxn modelId="{A7555074-214F-4BD3-8426-B730B31ACC0E}" srcId="{EF761ACD-D71E-4541-A9A8-5FA2B74894E7}" destId="{92FE8984-10E5-4752-984B-8E47A488F0A0}" srcOrd="0" destOrd="0" parTransId="{B5AE4BA5-2FD0-4C00-B95B-776C3FDE4FEE}" sibTransId="{70262A61-9742-4EEC-8E2E-ED4BFE1664DF}"/>
    <dgm:cxn modelId="{3B7D0F58-BB79-417A-805D-1623A05C8DA7}" srcId="{7AC5B971-004C-4216-8170-65291E021F9F}" destId="{42D3F3D3-2342-4A3A-93FC-C77E896018C2}" srcOrd="1" destOrd="0" parTransId="{A5D653A3-EE03-4DF7-80FC-39337CEDC049}" sibTransId="{157BBD00-7112-4F5B-9B58-24453FBE6751}"/>
    <dgm:cxn modelId="{13E21D79-EFF5-465E-863D-6BEBBFEFF2DA}" srcId="{88A574B8-184D-43D7-B4EC-5EA084B597EF}" destId="{DE437579-045C-4F75-B128-5FB005FAFDE8}" srcOrd="4" destOrd="0" parTransId="{31BD40CF-51C6-4C6E-A7C8-2F405D14AECA}" sibTransId="{9764C674-A640-46A6-B336-169B1645C514}"/>
    <dgm:cxn modelId="{4F7F3A82-E251-44AF-88FD-70E386EE0CEB}" srcId="{CDF35985-9AA9-4052-99A0-C91FD22EFD4B}" destId="{BE9DB8C7-1A7F-4996-9051-5AD7ED34EB72}" srcOrd="0" destOrd="0" parTransId="{F757F859-4EF8-4BFD-BB89-7A929F52FD14}" sibTransId="{11200C00-DB0D-4280-88BD-5887CD90AC50}"/>
    <dgm:cxn modelId="{040A5785-63AA-4AD7-8655-63369A30FFAE}" type="presOf" srcId="{92FE8984-10E5-4752-984B-8E47A488F0A0}" destId="{F20685DF-7E72-425B-8421-8CB986437588}" srcOrd="0" destOrd="0" presId="urn:microsoft.com/office/officeart/2005/8/layout/vList2"/>
    <dgm:cxn modelId="{2AEEC885-9FAE-4BFE-807A-2DE9DA8D7F64}" srcId="{DE437579-045C-4F75-B128-5FB005FAFDE8}" destId="{4F139DD4-4A7C-4169-917D-3BDD4EF807A6}" srcOrd="0" destOrd="0" parTransId="{B488574F-6BAF-43F1-9C86-7583098DCEE0}" sibTransId="{044D5704-58C2-489C-BD73-9C76ED84F9DB}"/>
    <dgm:cxn modelId="{89040A88-09E1-4594-9DF5-1191181856F0}" type="presOf" srcId="{CDF35985-9AA9-4052-99A0-C91FD22EFD4B}" destId="{CB085E0B-97B4-42A5-ACFA-484D9D54A24B}" srcOrd="0" destOrd="0" presId="urn:microsoft.com/office/officeart/2005/8/layout/vList2"/>
    <dgm:cxn modelId="{E759548F-E892-4376-86B9-62D42ABBC3B2}" type="presOf" srcId="{88A574B8-184D-43D7-B4EC-5EA084B597EF}" destId="{672D53C1-2DDA-40D6-8673-8FC1853B2BA5}" srcOrd="0" destOrd="0" presId="urn:microsoft.com/office/officeart/2005/8/layout/vList2"/>
    <dgm:cxn modelId="{0CB8B69C-06F6-4524-97C9-046F6976208F}" type="presOf" srcId="{BE9DB8C7-1A7F-4996-9051-5AD7ED34EB72}" destId="{EE7B28F0-63C2-4E50-BDFC-9B7D3FA7ED02}" srcOrd="0" destOrd="0" presId="urn:microsoft.com/office/officeart/2005/8/layout/vList2"/>
    <dgm:cxn modelId="{258CBB9D-5AB9-4D84-8108-DFAC1FA33F23}" srcId="{CDF35985-9AA9-4052-99A0-C91FD22EFD4B}" destId="{E18F9726-39FB-4B34-9A56-4752324D3078}" srcOrd="1" destOrd="0" parTransId="{FCEF88AC-5391-4791-A269-D0BE0341AC60}" sibTransId="{FA11A3D0-9319-49A8-B5FC-8665F4CD9753}"/>
    <dgm:cxn modelId="{F7453DA4-5B0E-4C01-958F-741148A55C0A}" type="presOf" srcId="{0084B0C4-197C-4649-ACE3-51518373C7DD}" destId="{CAB48826-AF7F-4892-8A32-305B998E71F6}" srcOrd="0" destOrd="0" presId="urn:microsoft.com/office/officeart/2005/8/layout/vList2"/>
    <dgm:cxn modelId="{90EF69AB-5CCA-404D-BEB6-5A8CCAD15A27}" type="presOf" srcId="{5D8473FB-5B7A-4A8B-8583-48DE37539B97}" destId="{B8D3C4FA-168B-48AE-9404-258A681CBDDE}" srcOrd="0" destOrd="0" presId="urn:microsoft.com/office/officeart/2005/8/layout/vList2"/>
    <dgm:cxn modelId="{6D70D6B5-AEC5-4AA4-B230-29736B2C976B}" srcId="{88A574B8-184D-43D7-B4EC-5EA084B597EF}" destId="{7AC5B971-004C-4216-8170-65291E021F9F}" srcOrd="1" destOrd="0" parTransId="{F3C78244-D6EE-480F-8BF5-CC34066A9971}" sibTransId="{B16EF47B-AB66-4F08-ABA2-AEDDDDE2C1B3}"/>
    <dgm:cxn modelId="{EB0E1AC2-E888-439F-ACC5-AF3FE8287C4B}" srcId="{F651FF55-AC42-4F74-B215-6C28BA05FF18}" destId="{5D8473FB-5B7A-4A8B-8583-48DE37539B97}" srcOrd="0" destOrd="0" parTransId="{5CEC8478-4174-489F-B859-9D793B6B48CF}" sibTransId="{92477A70-BC5F-440C-A3A5-7239A1C01809}"/>
    <dgm:cxn modelId="{14F84CCB-7C66-44A9-8D58-CC8A59F7AD79}" type="presOf" srcId="{4484FDFA-17B3-47A6-B47B-25AC44B7BD3A}" destId="{EE7B28F0-63C2-4E50-BDFC-9B7D3FA7ED02}" srcOrd="0" destOrd="2" presId="urn:microsoft.com/office/officeart/2005/8/layout/vList2"/>
    <dgm:cxn modelId="{D4B802D2-4779-449B-B84C-41E7F7399E9A}" type="presOf" srcId="{F651FF55-AC42-4F74-B215-6C28BA05FF18}" destId="{486D94CF-8D59-456B-AC85-68B298045D9D}" srcOrd="0" destOrd="0" presId="urn:microsoft.com/office/officeart/2005/8/layout/vList2"/>
    <dgm:cxn modelId="{82E3BDD7-B8E5-4347-B458-E7AA1D2A8D8D}" type="presOf" srcId="{7AC5B971-004C-4216-8170-65291E021F9F}" destId="{B6DC5352-AFE1-4120-83A1-0179F963ABE1}" srcOrd="0" destOrd="0" presId="urn:microsoft.com/office/officeart/2005/8/layout/vList2"/>
    <dgm:cxn modelId="{AF723AF1-4F51-4B12-BA57-C0A70D0125B0}" type="presOf" srcId="{42D3F3D3-2342-4A3A-93FC-C77E896018C2}" destId="{CAB48826-AF7F-4892-8A32-305B998E71F6}" srcOrd="0" destOrd="1" presId="urn:microsoft.com/office/officeart/2005/8/layout/vList2"/>
    <dgm:cxn modelId="{D43AF0F7-AB18-4CA9-BD33-91CF8A87556D}" type="presParOf" srcId="{672D53C1-2DDA-40D6-8673-8FC1853B2BA5}" destId="{DEC3B366-E1B1-4E62-BB11-5AC08B0AFAF8}" srcOrd="0" destOrd="0" presId="urn:microsoft.com/office/officeart/2005/8/layout/vList2"/>
    <dgm:cxn modelId="{A825B4C9-3892-4239-9C88-0CD6E908A3B0}" type="presParOf" srcId="{672D53C1-2DDA-40D6-8673-8FC1853B2BA5}" destId="{F20685DF-7E72-425B-8421-8CB986437588}" srcOrd="1" destOrd="0" presId="urn:microsoft.com/office/officeart/2005/8/layout/vList2"/>
    <dgm:cxn modelId="{BB6FDDD9-8CBB-4195-A51A-477C2B462B9E}" type="presParOf" srcId="{672D53C1-2DDA-40D6-8673-8FC1853B2BA5}" destId="{B6DC5352-AFE1-4120-83A1-0179F963ABE1}" srcOrd="2" destOrd="0" presId="urn:microsoft.com/office/officeart/2005/8/layout/vList2"/>
    <dgm:cxn modelId="{266893B2-293C-4CA8-9AE2-12B16C4D8679}" type="presParOf" srcId="{672D53C1-2DDA-40D6-8673-8FC1853B2BA5}" destId="{CAB48826-AF7F-4892-8A32-305B998E71F6}" srcOrd="3" destOrd="0" presId="urn:microsoft.com/office/officeart/2005/8/layout/vList2"/>
    <dgm:cxn modelId="{73ACBF37-0DA1-497A-80DC-DE678932CBFE}" type="presParOf" srcId="{672D53C1-2DDA-40D6-8673-8FC1853B2BA5}" destId="{CB085E0B-97B4-42A5-ACFA-484D9D54A24B}" srcOrd="4" destOrd="0" presId="urn:microsoft.com/office/officeart/2005/8/layout/vList2"/>
    <dgm:cxn modelId="{85230985-77BA-49D7-93B8-D8D98C30999E}" type="presParOf" srcId="{672D53C1-2DDA-40D6-8673-8FC1853B2BA5}" destId="{EE7B28F0-63C2-4E50-BDFC-9B7D3FA7ED02}" srcOrd="5" destOrd="0" presId="urn:microsoft.com/office/officeart/2005/8/layout/vList2"/>
    <dgm:cxn modelId="{5F6E0B4F-92CD-407E-ABE5-2443FF28A845}" type="presParOf" srcId="{672D53C1-2DDA-40D6-8673-8FC1853B2BA5}" destId="{486D94CF-8D59-456B-AC85-68B298045D9D}" srcOrd="6" destOrd="0" presId="urn:microsoft.com/office/officeart/2005/8/layout/vList2"/>
    <dgm:cxn modelId="{53DA7659-56D3-4CCB-90F1-1C3B019552D7}" type="presParOf" srcId="{672D53C1-2DDA-40D6-8673-8FC1853B2BA5}" destId="{B8D3C4FA-168B-48AE-9404-258A681CBDDE}" srcOrd="7" destOrd="0" presId="urn:microsoft.com/office/officeart/2005/8/layout/vList2"/>
    <dgm:cxn modelId="{47CC2511-E150-4930-801A-2237F1029D6B}" type="presParOf" srcId="{672D53C1-2DDA-40D6-8673-8FC1853B2BA5}" destId="{3CBBA5A3-819A-4B09-83A6-AC4138915C48}" srcOrd="8" destOrd="0" presId="urn:microsoft.com/office/officeart/2005/8/layout/vList2"/>
    <dgm:cxn modelId="{039848FA-4BA1-4F54-9A93-77D9FB33637E}" type="presParOf" srcId="{672D53C1-2DDA-40D6-8673-8FC1853B2BA5}" destId="{DEA0CEC2-77D4-461B-9C62-C75730A3AFB7}"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C998B5-5063-4E04-B598-26A1C3C37502}">
      <dsp:nvSpPr>
        <dsp:cNvPr id="0" name=""/>
        <dsp:cNvSpPr/>
      </dsp:nvSpPr>
      <dsp:spPr>
        <a:xfrm>
          <a:off x="1382240" y="716161"/>
          <a:ext cx="2497695" cy="4002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32931" bIns="0" numCol="1" spcCol="1270" anchor="t" anchorCtr="0">
          <a:noAutofit/>
        </a:bodyPr>
        <a:lstStyle/>
        <a:p>
          <a:pPr marL="0" lvl="0" indent="0" algn="r" defTabSz="1244600">
            <a:lnSpc>
              <a:spcPct val="90000"/>
            </a:lnSpc>
            <a:spcBef>
              <a:spcPct val="0"/>
            </a:spcBef>
            <a:spcAft>
              <a:spcPct val="35000"/>
            </a:spcAft>
            <a:buNone/>
          </a:pPr>
          <a:r>
            <a:rPr lang="en-IN" sz="2800" b="1" kern="1200" dirty="0">
              <a:latin typeface="Times New Roman" panose="02020603050405020304" pitchFamily="18" charset="0"/>
              <a:cs typeface="Times New Roman" panose="02020603050405020304" pitchFamily="18" charset="0"/>
            </a:rPr>
            <a:t>SurveyMonkey</a:t>
          </a:r>
          <a:endParaRPr lang="en-IN" sz="2800" kern="1200" dirty="0">
            <a:latin typeface="Times New Roman" panose="02020603050405020304" pitchFamily="18" charset="0"/>
            <a:cs typeface="Times New Roman" panose="02020603050405020304" pitchFamily="18" charset="0"/>
          </a:endParaRPr>
        </a:p>
      </dsp:txBody>
      <dsp:txXfrm>
        <a:off x="1382240" y="716161"/>
        <a:ext cx="2497695" cy="400266"/>
      </dsp:txXfrm>
    </dsp:sp>
    <dsp:sp modelId="{061F904D-02F5-4FC9-B173-5789E6F73B02}">
      <dsp:nvSpPr>
        <dsp:cNvPr id="0" name=""/>
        <dsp:cNvSpPr/>
      </dsp:nvSpPr>
      <dsp:spPr>
        <a:xfrm>
          <a:off x="675838" y="1427201"/>
          <a:ext cx="6302833" cy="2373914"/>
        </a:xfrm>
        <a:prstGeom prst="rect">
          <a:avLst/>
        </a:prstGeom>
        <a:solidFill>
          <a:schemeClr val="accent5">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132931" rIns="99568" bIns="99568"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en-IN" sz="1400" b="1" kern="1200" dirty="0">
              <a:latin typeface="Times New Roman" panose="02020603050405020304" pitchFamily="18" charset="0"/>
              <a:cs typeface="Times New Roman" panose="02020603050405020304" pitchFamily="18" charset="0"/>
            </a:rPr>
            <a:t>Technology Used:</a:t>
          </a:r>
          <a:endParaRPr lang="en-IN" sz="1400" kern="1200" dirty="0">
            <a:latin typeface="Times New Roman" panose="02020603050405020304" pitchFamily="18" charset="0"/>
            <a:cs typeface="Times New Roman" panose="02020603050405020304" pitchFamily="18" charset="0"/>
          </a:endParaRPr>
        </a:p>
        <a:p>
          <a:pPr marL="228600" lvl="2" indent="-114300" algn="l" defTabSz="622300">
            <a:lnSpc>
              <a:spcPct val="90000"/>
            </a:lnSpc>
            <a:spcBef>
              <a:spcPct val="0"/>
            </a:spcBef>
            <a:spcAft>
              <a:spcPct val="15000"/>
            </a:spcAft>
            <a:buFont typeface="Arial" panose="020B0604020202020204" pitchFamily="34" charset="0"/>
            <a:buChar char="•"/>
          </a:pPr>
          <a:r>
            <a:rPr lang="en-US" sz="1400" kern="1200" dirty="0">
              <a:latin typeface="Times New Roman" panose="02020603050405020304" pitchFamily="18" charset="0"/>
              <a:cs typeface="Times New Roman" panose="02020603050405020304" pitchFamily="18" charset="0"/>
            </a:rPr>
            <a:t>Developed using a combination of JavaScript (React, Angular) for frontend.</a:t>
          </a:r>
        </a:p>
        <a:p>
          <a:pPr marL="228600" lvl="2" indent="-114300" algn="l" defTabSz="622300">
            <a:lnSpc>
              <a:spcPct val="90000"/>
            </a:lnSpc>
            <a:spcBef>
              <a:spcPct val="0"/>
            </a:spcBef>
            <a:spcAft>
              <a:spcPct val="15000"/>
            </a:spcAft>
            <a:buFont typeface="Arial" panose="020B0604020202020204" pitchFamily="34" charset="0"/>
            <a:buChar char="•"/>
          </a:pPr>
          <a:r>
            <a:rPr lang="en-US" sz="1400" kern="1200" dirty="0">
              <a:latin typeface="Times New Roman" panose="02020603050405020304" pitchFamily="18" charset="0"/>
              <a:cs typeface="Times New Roman" panose="02020603050405020304" pitchFamily="18" charset="0"/>
            </a:rPr>
            <a:t>Backend likely utilizes Python, Node.js, or Java.</a:t>
          </a:r>
        </a:p>
        <a:p>
          <a:pPr marL="228600" lvl="2" indent="-114300" algn="l" defTabSz="622300">
            <a:lnSpc>
              <a:spcPct val="90000"/>
            </a:lnSpc>
            <a:spcBef>
              <a:spcPct val="0"/>
            </a:spcBef>
            <a:spcAft>
              <a:spcPct val="15000"/>
            </a:spcAft>
            <a:buFont typeface="Arial" panose="020B0604020202020204" pitchFamily="34" charset="0"/>
            <a:buChar char="•"/>
          </a:pPr>
          <a:r>
            <a:rPr lang="en-US" sz="1400" kern="1200" dirty="0">
              <a:latin typeface="Times New Roman" panose="02020603050405020304" pitchFamily="18" charset="0"/>
              <a:cs typeface="Times New Roman" panose="02020603050405020304" pitchFamily="18" charset="0"/>
            </a:rPr>
            <a:t>Data storage with SQL or NoSQL databases.</a:t>
          </a:r>
        </a:p>
        <a:p>
          <a:pPr marL="228600" lvl="2" indent="-114300" algn="l" defTabSz="622300">
            <a:lnSpc>
              <a:spcPct val="90000"/>
            </a:lnSpc>
            <a:spcBef>
              <a:spcPct val="0"/>
            </a:spcBef>
            <a:spcAft>
              <a:spcPct val="15000"/>
            </a:spcAft>
            <a:buFont typeface="Arial" panose="020B0604020202020204" pitchFamily="34" charset="0"/>
            <a:buChar char="•"/>
          </a:pPr>
          <a:r>
            <a:rPr lang="en-US" sz="1400" kern="1200" dirty="0">
              <a:latin typeface="Times New Roman" panose="02020603050405020304" pitchFamily="18" charset="0"/>
              <a:cs typeface="Times New Roman" panose="02020603050405020304" pitchFamily="18" charset="0"/>
            </a:rPr>
            <a:t>Hosted on cloud services like AWS or Azure.</a:t>
          </a:r>
        </a:p>
        <a:p>
          <a:pPr marL="114300" lvl="1" indent="-114300" algn="l" defTabSz="622300">
            <a:lnSpc>
              <a:spcPct val="90000"/>
            </a:lnSpc>
            <a:spcBef>
              <a:spcPct val="0"/>
            </a:spcBef>
            <a:spcAft>
              <a:spcPct val="15000"/>
            </a:spcAft>
            <a:buFont typeface="Arial" panose="020B0604020202020204" pitchFamily="34" charset="0"/>
            <a:buChar char="•"/>
          </a:pPr>
          <a:r>
            <a:rPr lang="en-IN" sz="1400" b="1" kern="1200" dirty="0">
              <a:latin typeface="Times New Roman" panose="02020603050405020304" pitchFamily="18" charset="0"/>
              <a:cs typeface="Times New Roman" panose="02020603050405020304" pitchFamily="18" charset="0"/>
            </a:rPr>
            <a:t>Weaknesses:</a:t>
          </a:r>
          <a:endParaRPr lang="en-IN" sz="1400" kern="1200" dirty="0">
            <a:latin typeface="Times New Roman" panose="02020603050405020304" pitchFamily="18" charset="0"/>
            <a:cs typeface="Times New Roman" panose="02020603050405020304" pitchFamily="18" charset="0"/>
          </a:endParaRPr>
        </a:p>
        <a:p>
          <a:pPr marL="228600" lvl="2" indent="-114300" algn="l" defTabSz="622300">
            <a:lnSpc>
              <a:spcPct val="90000"/>
            </a:lnSpc>
            <a:spcBef>
              <a:spcPct val="0"/>
            </a:spcBef>
            <a:spcAft>
              <a:spcPct val="15000"/>
            </a:spcAft>
            <a:buFont typeface="Arial" panose="020B0604020202020204" pitchFamily="34" charset="0"/>
            <a:buChar char="•"/>
          </a:pPr>
          <a:r>
            <a:rPr lang="en-US" sz="1400" kern="1200" dirty="0">
              <a:latin typeface="Times New Roman" panose="02020603050405020304" pitchFamily="18" charset="0"/>
              <a:cs typeface="Times New Roman" panose="02020603050405020304" pitchFamily="18" charset="0"/>
            </a:rPr>
            <a:t>Limited features in the free version.</a:t>
          </a:r>
        </a:p>
        <a:p>
          <a:pPr marL="228600" lvl="2" indent="-114300" algn="l" defTabSz="622300">
            <a:lnSpc>
              <a:spcPct val="90000"/>
            </a:lnSpc>
            <a:spcBef>
              <a:spcPct val="0"/>
            </a:spcBef>
            <a:spcAft>
              <a:spcPct val="15000"/>
            </a:spcAft>
            <a:buFont typeface="Arial" panose="020B0604020202020204" pitchFamily="34" charset="0"/>
            <a:buChar char="•"/>
          </a:pPr>
          <a:r>
            <a:rPr lang="en-US" sz="1400" kern="1200" dirty="0">
              <a:latin typeface="Times New Roman" panose="02020603050405020304" pitchFamily="18" charset="0"/>
              <a:cs typeface="Times New Roman" panose="02020603050405020304" pitchFamily="18" charset="0"/>
            </a:rPr>
            <a:t>Not designed for election-style or highly secure </a:t>
          </a:r>
          <a:r>
            <a:rPr lang="en-US" sz="1200" kern="1200" dirty="0">
              <a:latin typeface="Times New Roman" panose="02020603050405020304" pitchFamily="18" charset="0"/>
              <a:cs typeface="Times New Roman" panose="02020603050405020304" pitchFamily="18" charset="0"/>
            </a:rPr>
            <a:t>voting.</a:t>
          </a:r>
        </a:p>
        <a:p>
          <a:pPr marL="228600" lvl="2" indent="-114300" algn="l" defTabSz="533400">
            <a:lnSpc>
              <a:spcPct val="90000"/>
            </a:lnSpc>
            <a:spcBef>
              <a:spcPct val="0"/>
            </a:spcBef>
            <a:spcAft>
              <a:spcPct val="15000"/>
            </a:spcAft>
            <a:buFont typeface="Arial" panose="020B0604020202020204" pitchFamily="34" charset="0"/>
            <a:buChar char="•"/>
          </a:pPr>
          <a:r>
            <a:rPr lang="en-US" sz="1200" kern="1200" dirty="0">
              <a:latin typeface="Times New Roman" panose="02020603050405020304" pitchFamily="18" charset="0"/>
              <a:cs typeface="Times New Roman" panose="02020603050405020304" pitchFamily="18" charset="0"/>
            </a:rPr>
            <a:t>Lacks robust fraud prevention mechanisms.</a:t>
          </a:r>
        </a:p>
      </dsp:txBody>
      <dsp:txXfrm>
        <a:off x="675838" y="1427201"/>
        <a:ext cx="6302833" cy="2373914"/>
      </dsp:txXfrm>
    </dsp:sp>
    <dsp:sp modelId="{05D7CDCA-81D2-4518-888F-59772DF838B9}">
      <dsp:nvSpPr>
        <dsp:cNvPr id="0" name=""/>
        <dsp:cNvSpPr/>
      </dsp:nvSpPr>
      <dsp:spPr>
        <a:xfrm>
          <a:off x="724279" y="597287"/>
          <a:ext cx="589776" cy="61725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D502D2-AA3D-4812-A8AF-D478DCB72F97}">
      <dsp:nvSpPr>
        <dsp:cNvPr id="0" name=""/>
        <dsp:cNvSpPr/>
      </dsp:nvSpPr>
      <dsp:spPr>
        <a:xfrm rot="16200000">
          <a:off x="4944831" y="2535073"/>
          <a:ext cx="3917092" cy="15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32931" bIns="0" numCol="1" spcCol="1270" anchor="t" anchorCtr="0">
          <a:noAutofit/>
        </a:bodyPr>
        <a:lstStyle/>
        <a:p>
          <a:pPr marL="0" lvl="0" indent="0" algn="r" defTabSz="1066800">
            <a:lnSpc>
              <a:spcPct val="90000"/>
            </a:lnSpc>
            <a:spcBef>
              <a:spcPct val="0"/>
            </a:spcBef>
            <a:spcAft>
              <a:spcPct val="35000"/>
            </a:spcAft>
            <a:buNone/>
          </a:pPr>
          <a:endParaRPr lang="en-IN" sz="2400" kern="1200" dirty="0">
            <a:latin typeface="Times New Roman" panose="02020603050405020304" pitchFamily="18" charset="0"/>
            <a:cs typeface="Times New Roman" panose="02020603050405020304" pitchFamily="18" charset="0"/>
          </a:endParaRPr>
        </a:p>
      </dsp:txBody>
      <dsp:txXfrm>
        <a:off x="4944831" y="2535073"/>
        <a:ext cx="3917092" cy="150725"/>
      </dsp:txXfrm>
    </dsp:sp>
    <dsp:sp modelId="{5ABDDC6F-5D5D-4CE4-9A51-C49E51949616}">
      <dsp:nvSpPr>
        <dsp:cNvPr id="0" name=""/>
        <dsp:cNvSpPr/>
      </dsp:nvSpPr>
      <dsp:spPr>
        <a:xfrm>
          <a:off x="6978741" y="651889"/>
          <a:ext cx="750772" cy="3917092"/>
        </a:xfrm>
        <a:prstGeom prst="rect">
          <a:avLst/>
        </a:prstGeom>
        <a:solidFill>
          <a:schemeClr val="bg2"/>
        </a:solidFill>
        <a:ln w="12700" cap="flat" cmpd="sng" algn="ctr">
          <a:solidFill>
            <a:schemeClr val="bg2"/>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63AF69-D86C-4EFF-84F8-93DAF041564E}">
      <dsp:nvSpPr>
        <dsp:cNvPr id="0" name=""/>
        <dsp:cNvSpPr/>
      </dsp:nvSpPr>
      <dsp:spPr>
        <a:xfrm>
          <a:off x="8324348" y="384966"/>
          <a:ext cx="301450" cy="301450"/>
        </a:xfrm>
        <a:prstGeom prst="rect">
          <a:avLst/>
        </a:prstGeom>
        <a:solidFill>
          <a:schemeClr val="bg2"/>
        </a:solidFill>
        <a:ln w="12700" cap="flat" cmpd="sng" algn="ctr">
          <a:solidFill>
            <a:schemeClr val="bg2"/>
          </a:solidFill>
          <a:prstDash val="solid"/>
          <a:miter lim="800000"/>
        </a:ln>
        <a:effectLst/>
      </dsp:spPr>
      <dsp:style>
        <a:lnRef idx="2">
          <a:scrgbClr r="0" g="0" b="0"/>
        </a:lnRef>
        <a:fillRef idx="1">
          <a:scrgbClr r="0" g="0" b="0"/>
        </a:fillRef>
        <a:effectRef idx="0">
          <a:scrgbClr r="0" g="0" b="0"/>
        </a:effectRef>
        <a:fontRef idx="minor"/>
      </dsp:style>
    </dsp:sp>
    <dsp:sp modelId="{625198D4-743E-4003-B372-C30420C331F5}">
      <dsp:nvSpPr>
        <dsp:cNvPr id="0" name=""/>
        <dsp:cNvSpPr/>
      </dsp:nvSpPr>
      <dsp:spPr>
        <a:xfrm rot="16200000">
          <a:off x="6040586" y="2535073"/>
          <a:ext cx="3917092" cy="15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32931" bIns="0" numCol="1" spcCol="1270" anchor="t" anchorCtr="0">
          <a:noAutofit/>
        </a:bodyPr>
        <a:lstStyle/>
        <a:p>
          <a:pPr marL="0" lvl="0" indent="0" algn="r" defTabSz="1066800">
            <a:lnSpc>
              <a:spcPct val="90000"/>
            </a:lnSpc>
            <a:spcBef>
              <a:spcPct val="0"/>
            </a:spcBef>
            <a:spcAft>
              <a:spcPct val="35000"/>
            </a:spcAft>
            <a:buNone/>
          </a:pPr>
          <a:endParaRPr lang="en-IN" sz="2400" kern="1200" dirty="0">
            <a:latin typeface="Times New Roman" panose="02020603050405020304" pitchFamily="18" charset="0"/>
            <a:cs typeface="Times New Roman" panose="02020603050405020304" pitchFamily="18" charset="0"/>
          </a:endParaRPr>
        </a:p>
      </dsp:txBody>
      <dsp:txXfrm>
        <a:off x="6040586" y="2535073"/>
        <a:ext cx="3917092" cy="150725"/>
      </dsp:txXfrm>
    </dsp:sp>
    <dsp:sp modelId="{2881BF8C-8FE1-4011-BF33-1B433C1BE830}">
      <dsp:nvSpPr>
        <dsp:cNvPr id="0" name=""/>
        <dsp:cNvSpPr/>
      </dsp:nvSpPr>
      <dsp:spPr>
        <a:xfrm>
          <a:off x="8074495" y="651889"/>
          <a:ext cx="750772" cy="3917092"/>
        </a:xfrm>
        <a:prstGeom prst="rect">
          <a:avLst/>
        </a:prstGeom>
        <a:solidFill>
          <a:schemeClr val="bg2"/>
        </a:solidFill>
        <a:ln w="12700" cap="flat" cmpd="sng" algn="ctr">
          <a:solidFill>
            <a:schemeClr val="bg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132931" rIns="85344" bIns="85344" numCol="1" spcCol="1270" anchor="t"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endParaRPr lang="en-IN" sz="1200" kern="1200" dirty="0">
            <a:latin typeface="Times New Roman" panose="02020603050405020304" pitchFamily="18" charset="0"/>
            <a:cs typeface="Times New Roman" panose="02020603050405020304" pitchFamily="18" charset="0"/>
          </a:endParaRPr>
        </a:p>
      </dsp:txBody>
      <dsp:txXfrm>
        <a:off x="8074495" y="651889"/>
        <a:ext cx="750772" cy="3917092"/>
      </dsp:txXfrm>
    </dsp:sp>
    <dsp:sp modelId="{7A04C1EF-B500-470C-B627-4AFB30388746}">
      <dsp:nvSpPr>
        <dsp:cNvPr id="0" name=""/>
        <dsp:cNvSpPr/>
      </dsp:nvSpPr>
      <dsp:spPr>
        <a:xfrm>
          <a:off x="7923769" y="452931"/>
          <a:ext cx="301450" cy="301450"/>
        </a:xfrm>
        <a:prstGeom prst="rect">
          <a:avLst/>
        </a:prstGeom>
        <a:solidFill>
          <a:schemeClr val="bg2"/>
        </a:solidFill>
        <a:ln w="12700" cap="flat" cmpd="sng" algn="ctr">
          <a:solidFill>
            <a:schemeClr val="bg2"/>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C998B5-5063-4E04-B598-26A1C3C37502}">
      <dsp:nvSpPr>
        <dsp:cNvPr id="0" name=""/>
        <dsp:cNvSpPr/>
      </dsp:nvSpPr>
      <dsp:spPr>
        <a:xfrm rot="16200000">
          <a:off x="-1525536" y="2496535"/>
          <a:ext cx="3848604" cy="184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62506" bIns="0" numCol="1" spcCol="1270" anchor="t" anchorCtr="0">
          <a:noAutofit/>
        </a:bodyPr>
        <a:lstStyle/>
        <a:p>
          <a:pPr marL="0" lvl="0" indent="0" algn="r" defTabSz="1066800">
            <a:lnSpc>
              <a:spcPct val="90000"/>
            </a:lnSpc>
            <a:spcBef>
              <a:spcPct val="0"/>
            </a:spcBef>
            <a:spcAft>
              <a:spcPct val="35000"/>
            </a:spcAft>
            <a:buNone/>
          </a:pPr>
          <a:endParaRPr lang="en-IN" sz="2400" kern="1200" dirty="0">
            <a:latin typeface="Times New Roman" panose="02020603050405020304" pitchFamily="18" charset="0"/>
            <a:cs typeface="Times New Roman" panose="02020603050405020304" pitchFamily="18" charset="0"/>
          </a:endParaRPr>
        </a:p>
      </dsp:txBody>
      <dsp:txXfrm>
        <a:off x="-1525536" y="2496535"/>
        <a:ext cx="3848604" cy="184258"/>
      </dsp:txXfrm>
    </dsp:sp>
    <dsp:sp modelId="{061F904D-02F5-4FC9-B173-5789E6F73B02}">
      <dsp:nvSpPr>
        <dsp:cNvPr id="0" name=""/>
        <dsp:cNvSpPr/>
      </dsp:nvSpPr>
      <dsp:spPr>
        <a:xfrm>
          <a:off x="490894" y="664362"/>
          <a:ext cx="917802" cy="3848604"/>
        </a:xfrm>
        <a:prstGeom prst="rect">
          <a:avLst/>
        </a:prstGeom>
        <a:solidFill>
          <a:schemeClr val="bg2"/>
        </a:solidFill>
        <a:ln w="12700" cap="flat" cmpd="sng" algn="ctr">
          <a:solidFill>
            <a:schemeClr val="bg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162506" rIns="85344" bIns="85344" numCol="1" spcCol="1270" anchor="t"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endParaRPr lang="en-IN" sz="1200" kern="1200" dirty="0">
            <a:latin typeface="Times New Roman" panose="02020603050405020304" pitchFamily="18" charset="0"/>
            <a:cs typeface="Times New Roman" panose="02020603050405020304" pitchFamily="18" charset="0"/>
          </a:endParaRPr>
        </a:p>
      </dsp:txBody>
      <dsp:txXfrm>
        <a:off x="490894" y="664362"/>
        <a:ext cx="917802" cy="3848604"/>
      </dsp:txXfrm>
    </dsp:sp>
    <dsp:sp modelId="{05D7CDCA-81D2-4518-888F-59772DF838B9}">
      <dsp:nvSpPr>
        <dsp:cNvPr id="0" name=""/>
        <dsp:cNvSpPr/>
      </dsp:nvSpPr>
      <dsp:spPr>
        <a:xfrm>
          <a:off x="3501221" y="378419"/>
          <a:ext cx="367761" cy="368516"/>
        </a:xfrm>
        <a:prstGeom prst="rect">
          <a:avLst/>
        </a:prstGeom>
        <a:solidFill>
          <a:schemeClr val="bg2"/>
        </a:solidFill>
        <a:ln w="12700" cap="flat" cmpd="sng" algn="ctr">
          <a:solidFill>
            <a:schemeClr val="bg2"/>
          </a:solidFill>
          <a:prstDash val="solid"/>
          <a:miter lim="800000"/>
        </a:ln>
        <a:effectLst/>
      </dsp:spPr>
      <dsp:style>
        <a:lnRef idx="2">
          <a:scrgbClr r="0" g="0" b="0"/>
        </a:lnRef>
        <a:fillRef idx="1">
          <a:scrgbClr r="0" g="0" b="0"/>
        </a:fillRef>
        <a:effectRef idx="0">
          <a:scrgbClr r="0" g="0" b="0"/>
        </a:effectRef>
        <a:fontRef idx="minor"/>
      </dsp:style>
    </dsp:sp>
    <dsp:sp modelId="{22D502D2-AA3D-4812-A8AF-D478DCB72F97}">
      <dsp:nvSpPr>
        <dsp:cNvPr id="0" name=""/>
        <dsp:cNvSpPr/>
      </dsp:nvSpPr>
      <dsp:spPr>
        <a:xfrm>
          <a:off x="1182800" y="570250"/>
          <a:ext cx="2728775" cy="245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62506" bIns="0" numCol="1" spcCol="1270" anchor="t" anchorCtr="0">
          <a:noAutofit/>
        </a:bodyPr>
        <a:lstStyle/>
        <a:p>
          <a:pPr marL="0" lvl="0" indent="0" algn="r" defTabSz="1244600">
            <a:lnSpc>
              <a:spcPct val="90000"/>
            </a:lnSpc>
            <a:spcBef>
              <a:spcPct val="0"/>
            </a:spcBef>
            <a:spcAft>
              <a:spcPct val="35000"/>
            </a:spcAft>
            <a:buNone/>
          </a:pPr>
          <a:r>
            <a:rPr lang="en-IN" sz="2800" b="1" kern="1200" dirty="0" err="1">
              <a:latin typeface="Times New Roman" panose="02020603050405020304" pitchFamily="18" charset="0"/>
              <a:cs typeface="Times New Roman" panose="02020603050405020304" pitchFamily="18" charset="0"/>
            </a:rPr>
            <a:t>ElectionBuddy</a:t>
          </a:r>
          <a:endParaRPr lang="en-IN" sz="2800" kern="1200" dirty="0">
            <a:latin typeface="Times New Roman" panose="02020603050405020304" pitchFamily="18" charset="0"/>
            <a:cs typeface="Times New Roman" panose="02020603050405020304" pitchFamily="18" charset="0"/>
          </a:endParaRPr>
        </a:p>
      </dsp:txBody>
      <dsp:txXfrm>
        <a:off x="1182800" y="570250"/>
        <a:ext cx="2728775" cy="245446"/>
      </dsp:txXfrm>
    </dsp:sp>
    <dsp:sp modelId="{5ABDDC6F-5D5D-4CE4-9A51-C49E51949616}">
      <dsp:nvSpPr>
        <dsp:cNvPr id="0" name=""/>
        <dsp:cNvSpPr/>
      </dsp:nvSpPr>
      <dsp:spPr>
        <a:xfrm>
          <a:off x="701158" y="1412085"/>
          <a:ext cx="5751966" cy="2404223"/>
        </a:xfrm>
        <a:prstGeom prst="rect">
          <a:avLst/>
        </a:prstGeom>
        <a:solidFill>
          <a:schemeClr val="accent5">
            <a:shade val="50000"/>
            <a:hueOff val="75581"/>
            <a:satOff val="-6567"/>
            <a:lumOff val="343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162506" rIns="99568" bIns="99568"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en-IN" sz="1400" b="1" kern="1200" dirty="0">
              <a:latin typeface="Times New Roman" panose="02020603050405020304" pitchFamily="18" charset="0"/>
              <a:cs typeface="Times New Roman" panose="02020603050405020304" pitchFamily="18" charset="0"/>
            </a:rPr>
            <a:t>Technology Used:</a:t>
          </a:r>
          <a:endParaRPr lang="en-IN" sz="1400" kern="1200" dirty="0">
            <a:latin typeface="Times New Roman" panose="02020603050405020304" pitchFamily="18" charset="0"/>
            <a:cs typeface="Times New Roman" panose="02020603050405020304" pitchFamily="18" charset="0"/>
          </a:endParaRPr>
        </a:p>
        <a:p>
          <a:pPr marL="228600" lvl="2" indent="-114300" algn="l" defTabSz="622300">
            <a:lnSpc>
              <a:spcPct val="90000"/>
            </a:lnSpc>
            <a:spcBef>
              <a:spcPct val="0"/>
            </a:spcBef>
            <a:spcAft>
              <a:spcPct val="15000"/>
            </a:spcAft>
            <a:buFont typeface="Arial" panose="020B0604020202020204" pitchFamily="34" charset="0"/>
            <a:buChar char="•"/>
          </a:pPr>
          <a:r>
            <a:rPr lang="en-US" sz="1400" kern="1200" dirty="0">
              <a:latin typeface="Times New Roman" panose="02020603050405020304" pitchFamily="18" charset="0"/>
              <a:cs typeface="Times New Roman" panose="02020603050405020304" pitchFamily="18" charset="0"/>
            </a:rPr>
            <a:t>Likely developed using secure frameworks like Django (Python) or Ruby on Rails.</a:t>
          </a:r>
        </a:p>
        <a:p>
          <a:pPr marL="228600" lvl="2" indent="-114300" algn="l" defTabSz="622300">
            <a:lnSpc>
              <a:spcPct val="90000"/>
            </a:lnSpc>
            <a:spcBef>
              <a:spcPct val="0"/>
            </a:spcBef>
            <a:spcAft>
              <a:spcPct val="15000"/>
            </a:spcAft>
            <a:buFont typeface="Arial" panose="020B0604020202020204" pitchFamily="34" charset="0"/>
            <a:buChar char="•"/>
          </a:pPr>
          <a:r>
            <a:rPr lang="en-IN" sz="1400" kern="1200" dirty="0">
              <a:latin typeface="Times New Roman" panose="02020603050405020304" pitchFamily="18" charset="0"/>
              <a:cs typeface="Times New Roman" panose="02020603050405020304" pitchFamily="18" charset="0"/>
            </a:rPr>
            <a:t>Encrypted database storage for votes.</a:t>
          </a:r>
        </a:p>
        <a:p>
          <a:pPr marL="228600" lvl="2" indent="-114300" algn="l" defTabSz="622300">
            <a:lnSpc>
              <a:spcPct val="90000"/>
            </a:lnSpc>
            <a:spcBef>
              <a:spcPct val="0"/>
            </a:spcBef>
            <a:spcAft>
              <a:spcPct val="15000"/>
            </a:spcAft>
            <a:buFont typeface="Arial" panose="020B0604020202020204" pitchFamily="34" charset="0"/>
            <a:buChar char="•"/>
          </a:pPr>
          <a:r>
            <a:rPr lang="en-US" sz="1400" kern="1200" dirty="0">
              <a:latin typeface="Times New Roman" panose="02020603050405020304" pitchFamily="18" charset="0"/>
              <a:cs typeface="Times New Roman" panose="02020603050405020304" pitchFamily="18" charset="0"/>
            </a:rPr>
            <a:t>Uses blockchain or other secure methodologies for fraud prevention.</a:t>
          </a:r>
        </a:p>
        <a:p>
          <a:pPr marL="228600" lvl="2" indent="-114300" algn="l" defTabSz="622300">
            <a:lnSpc>
              <a:spcPct val="90000"/>
            </a:lnSpc>
            <a:spcBef>
              <a:spcPct val="0"/>
            </a:spcBef>
            <a:spcAft>
              <a:spcPct val="15000"/>
            </a:spcAft>
            <a:buFont typeface="Arial" panose="020B0604020202020204" pitchFamily="34" charset="0"/>
            <a:buChar char="•"/>
          </a:pPr>
          <a:r>
            <a:rPr lang="en-US" sz="1400" kern="1200" dirty="0">
              <a:latin typeface="Times New Roman" panose="02020603050405020304" pitchFamily="18" charset="0"/>
              <a:cs typeface="Times New Roman" panose="02020603050405020304" pitchFamily="18" charset="0"/>
            </a:rPr>
            <a:t>Hosted on secure cloud platforms ensuring encrypted data transmission.</a:t>
          </a:r>
        </a:p>
        <a:p>
          <a:pPr marL="114300" lvl="1" indent="-114300" algn="l" defTabSz="622300">
            <a:lnSpc>
              <a:spcPct val="90000"/>
            </a:lnSpc>
            <a:spcBef>
              <a:spcPct val="0"/>
            </a:spcBef>
            <a:spcAft>
              <a:spcPct val="15000"/>
            </a:spcAft>
            <a:buFont typeface="Arial" panose="020B0604020202020204" pitchFamily="34" charset="0"/>
            <a:buChar char="•"/>
          </a:pPr>
          <a:r>
            <a:rPr lang="en-IN" sz="1400" b="1" kern="1200" dirty="0">
              <a:latin typeface="Times New Roman" panose="02020603050405020304" pitchFamily="18" charset="0"/>
              <a:cs typeface="Times New Roman" panose="02020603050405020304" pitchFamily="18" charset="0"/>
            </a:rPr>
            <a:t>Weaknesses:</a:t>
          </a:r>
          <a:endParaRPr lang="en-IN" sz="1400" kern="1200" dirty="0">
            <a:latin typeface="Times New Roman" panose="02020603050405020304" pitchFamily="18" charset="0"/>
            <a:cs typeface="Times New Roman" panose="02020603050405020304" pitchFamily="18" charset="0"/>
          </a:endParaRPr>
        </a:p>
        <a:p>
          <a:pPr marL="228600" lvl="2" indent="-114300" algn="l" defTabSz="622300">
            <a:lnSpc>
              <a:spcPct val="90000"/>
            </a:lnSpc>
            <a:spcBef>
              <a:spcPct val="0"/>
            </a:spcBef>
            <a:spcAft>
              <a:spcPct val="15000"/>
            </a:spcAft>
            <a:buFont typeface="Arial" panose="020B0604020202020204" pitchFamily="34" charset="0"/>
            <a:buChar char="•"/>
          </a:pPr>
          <a:r>
            <a:rPr lang="en-US" sz="1400" kern="1200" dirty="0">
              <a:latin typeface="Times New Roman" panose="02020603050405020304" pitchFamily="18" charset="0"/>
              <a:cs typeface="Times New Roman" panose="02020603050405020304" pitchFamily="18" charset="0"/>
            </a:rPr>
            <a:t>Complex setup, requiring knowledge of election management tools.</a:t>
          </a:r>
        </a:p>
        <a:p>
          <a:pPr marL="228600" lvl="2" indent="-114300" algn="l" defTabSz="622300">
            <a:lnSpc>
              <a:spcPct val="90000"/>
            </a:lnSpc>
            <a:spcBef>
              <a:spcPct val="0"/>
            </a:spcBef>
            <a:spcAft>
              <a:spcPct val="15000"/>
            </a:spcAft>
            <a:buFont typeface="Arial" panose="020B0604020202020204" pitchFamily="34" charset="0"/>
            <a:buChar char="•"/>
          </a:pPr>
          <a:r>
            <a:rPr lang="en-US" sz="1400" kern="1200" dirty="0">
              <a:latin typeface="Times New Roman" panose="02020603050405020304" pitchFamily="18" charset="0"/>
              <a:cs typeface="Times New Roman" panose="02020603050405020304" pitchFamily="18" charset="0"/>
            </a:rPr>
            <a:t>Paid versions can be costly depending on scale and features.</a:t>
          </a:r>
        </a:p>
        <a:p>
          <a:pPr marL="228600" lvl="2" indent="-114300" algn="l" defTabSz="622300">
            <a:lnSpc>
              <a:spcPct val="90000"/>
            </a:lnSpc>
            <a:spcBef>
              <a:spcPct val="0"/>
            </a:spcBef>
            <a:spcAft>
              <a:spcPct val="15000"/>
            </a:spcAft>
            <a:buFont typeface="Arial" panose="020B0604020202020204" pitchFamily="34" charset="0"/>
            <a:buChar char="•"/>
          </a:pPr>
          <a:r>
            <a:rPr lang="en-US" sz="1400" kern="1200" dirty="0">
              <a:latin typeface="Times New Roman" panose="02020603050405020304" pitchFamily="18" charset="0"/>
              <a:cs typeface="Times New Roman" panose="02020603050405020304" pitchFamily="18" charset="0"/>
            </a:rPr>
            <a:t>Limited customization compared to general survey platforms.</a:t>
          </a:r>
        </a:p>
      </dsp:txBody>
      <dsp:txXfrm>
        <a:off x="701158" y="1412085"/>
        <a:ext cx="5751966" cy="2404223"/>
      </dsp:txXfrm>
    </dsp:sp>
    <dsp:sp modelId="{0163AF69-D86C-4EFF-84F8-93DAF041564E}">
      <dsp:nvSpPr>
        <dsp:cNvPr id="0" name=""/>
        <dsp:cNvSpPr/>
      </dsp:nvSpPr>
      <dsp:spPr>
        <a:xfrm>
          <a:off x="763781" y="486984"/>
          <a:ext cx="644016" cy="553821"/>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5198D4-743E-4003-B372-C30420C331F5}">
      <dsp:nvSpPr>
        <dsp:cNvPr id="0" name=""/>
        <dsp:cNvSpPr/>
      </dsp:nvSpPr>
      <dsp:spPr>
        <a:xfrm rot="16200000">
          <a:off x="5803682" y="2496535"/>
          <a:ext cx="3848604" cy="184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62506" bIns="0" numCol="1" spcCol="1270" anchor="t" anchorCtr="0">
          <a:noAutofit/>
        </a:bodyPr>
        <a:lstStyle/>
        <a:p>
          <a:pPr marL="0" lvl="0" indent="0" algn="r" defTabSz="1066800">
            <a:lnSpc>
              <a:spcPct val="90000"/>
            </a:lnSpc>
            <a:spcBef>
              <a:spcPct val="0"/>
            </a:spcBef>
            <a:spcAft>
              <a:spcPct val="35000"/>
            </a:spcAft>
            <a:buNone/>
          </a:pPr>
          <a:endParaRPr lang="en-IN" sz="2400" kern="1200" dirty="0">
            <a:latin typeface="Times New Roman" panose="02020603050405020304" pitchFamily="18" charset="0"/>
            <a:cs typeface="Times New Roman" panose="02020603050405020304" pitchFamily="18" charset="0"/>
          </a:endParaRPr>
        </a:p>
      </dsp:txBody>
      <dsp:txXfrm>
        <a:off x="5803682" y="2496535"/>
        <a:ext cx="3848604" cy="184258"/>
      </dsp:txXfrm>
    </dsp:sp>
    <dsp:sp modelId="{2881BF8C-8FE1-4011-BF33-1B433C1BE830}">
      <dsp:nvSpPr>
        <dsp:cNvPr id="0" name=""/>
        <dsp:cNvSpPr/>
      </dsp:nvSpPr>
      <dsp:spPr>
        <a:xfrm>
          <a:off x="7820113" y="664362"/>
          <a:ext cx="917802" cy="3848604"/>
        </a:xfrm>
        <a:prstGeom prst="rect">
          <a:avLst/>
        </a:prstGeom>
        <a:solidFill>
          <a:schemeClr val="bg2"/>
        </a:solidFill>
        <a:ln w="12700" cap="flat" cmpd="sng" algn="ctr">
          <a:solidFill>
            <a:schemeClr val="bg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162506" rIns="85344" bIns="85344" numCol="1" spcCol="1270" anchor="t"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endParaRPr lang="en-IN" sz="1200" kern="1200" dirty="0">
            <a:latin typeface="Times New Roman" panose="02020603050405020304" pitchFamily="18" charset="0"/>
            <a:cs typeface="Times New Roman" panose="02020603050405020304" pitchFamily="18" charset="0"/>
          </a:endParaRPr>
        </a:p>
      </dsp:txBody>
      <dsp:txXfrm>
        <a:off x="7820113" y="664362"/>
        <a:ext cx="917802" cy="3848604"/>
      </dsp:txXfrm>
    </dsp:sp>
    <dsp:sp modelId="{7A04C1EF-B500-470C-B627-4AFB30388746}">
      <dsp:nvSpPr>
        <dsp:cNvPr id="0" name=""/>
        <dsp:cNvSpPr/>
      </dsp:nvSpPr>
      <dsp:spPr>
        <a:xfrm>
          <a:off x="7635855" y="421141"/>
          <a:ext cx="368516" cy="368516"/>
        </a:xfrm>
        <a:prstGeom prst="rect">
          <a:avLst/>
        </a:prstGeom>
        <a:solidFill>
          <a:schemeClr val="bg2"/>
        </a:solidFill>
        <a:ln w="12700" cap="flat" cmpd="sng" algn="ctr">
          <a:solidFill>
            <a:schemeClr val="bg2"/>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C998B5-5063-4E04-B598-26A1C3C37502}">
      <dsp:nvSpPr>
        <dsp:cNvPr id="0" name=""/>
        <dsp:cNvSpPr/>
      </dsp:nvSpPr>
      <dsp:spPr>
        <a:xfrm rot="16200000">
          <a:off x="-1526594" y="2501466"/>
          <a:ext cx="3848604" cy="215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89689" bIns="0" numCol="1" spcCol="1270" anchor="t" anchorCtr="0">
          <a:noAutofit/>
        </a:bodyPr>
        <a:lstStyle/>
        <a:p>
          <a:pPr marL="0" lvl="0" indent="0" algn="r" defTabSz="1066800">
            <a:lnSpc>
              <a:spcPct val="90000"/>
            </a:lnSpc>
            <a:spcBef>
              <a:spcPct val="0"/>
            </a:spcBef>
            <a:spcAft>
              <a:spcPct val="35000"/>
            </a:spcAft>
            <a:buNone/>
          </a:pPr>
          <a:endParaRPr lang="en-IN" sz="2400" kern="1200" dirty="0">
            <a:latin typeface="Times New Roman" panose="02020603050405020304" pitchFamily="18" charset="0"/>
            <a:cs typeface="Times New Roman" panose="02020603050405020304" pitchFamily="18" charset="0"/>
          </a:endParaRPr>
        </a:p>
      </dsp:txBody>
      <dsp:txXfrm>
        <a:off x="-1526594" y="2501466"/>
        <a:ext cx="3848604" cy="215081"/>
      </dsp:txXfrm>
    </dsp:sp>
    <dsp:sp modelId="{061F904D-02F5-4FC9-B173-5789E6F73B02}">
      <dsp:nvSpPr>
        <dsp:cNvPr id="0" name=""/>
        <dsp:cNvSpPr/>
      </dsp:nvSpPr>
      <dsp:spPr>
        <a:xfrm>
          <a:off x="505248" y="684705"/>
          <a:ext cx="1071331" cy="3848604"/>
        </a:xfrm>
        <a:prstGeom prst="rect">
          <a:avLst/>
        </a:prstGeom>
        <a:solidFill>
          <a:schemeClr val="bg2"/>
        </a:solidFill>
        <a:ln w="12700" cap="flat" cmpd="sng" algn="ctr">
          <a:solidFill>
            <a:schemeClr val="bg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189689" rIns="85344" bIns="85344" numCol="1" spcCol="1270" anchor="t"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endParaRPr lang="en-IN" sz="1200" kern="1200" dirty="0">
            <a:latin typeface="Times New Roman" panose="02020603050405020304" pitchFamily="18" charset="0"/>
            <a:cs typeface="Times New Roman" panose="02020603050405020304" pitchFamily="18" charset="0"/>
          </a:endParaRPr>
        </a:p>
      </dsp:txBody>
      <dsp:txXfrm>
        <a:off x="505248" y="684705"/>
        <a:ext cx="1071331" cy="3848604"/>
      </dsp:txXfrm>
    </dsp:sp>
    <dsp:sp modelId="{05D7CDCA-81D2-4518-888F-59772DF838B9}">
      <dsp:nvSpPr>
        <dsp:cNvPr id="0" name=""/>
        <dsp:cNvSpPr/>
      </dsp:nvSpPr>
      <dsp:spPr>
        <a:xfrm>
          <a:off x="290608" y="400798"/>
          <a:ext cx="429280" cy="430162"/>
        </a:xfrm>
        <a:prstGeom prst="rect">
          <a:avLst/>
        </a:prstGeom>
        <a:solidFill>
          <a:schemeClr val="bg2"/>
        </a:solidFill>
        <a:ln w="12700" cap="flat" cmpd="sng" algn="ctr">
          <a:solidFill>
            <a:schemeClr val="bg2"/>
          </a:solidFill>
          <a:prstDash val="solid"/>
          <a:miter lim="800000"/>
        </a:ln>
        <a:effectLst/>
      </dsp:spPr>
      <dsp:style>
        <a:lnRef idx="2">
          <a:scrgbClr r="0" g="0" b="0"/>
        </a:lnRef>
        <a:fillRef idx="1">
          <a:scrgbClr r="0" g="0" b="0"/>
        </a:fillRef>
        <a:effectRef idx="0">
          <a:scrgbClr r="0" g="0" b="0"/>
        </a:effectRef>
        <a:fontRef idx="minor"/>
      </dsp:style>
    </dsp:sp>
    <dsp:sp modelId="{22D502D2-AA3D-4812-A8AF-D478DCB72F97}">
      <dsp:nvSpPr>
        <dsp:cNvPr id="0" name=""/>
        <dsp:cNvSpPr/>
      </dsp:nvSpPr>
      <dsp:spPr>
        <a:xfrm rot="16200000">
          <a:off x="37252" y="2501466"/>
          <a:ext cx="3848604" cy="215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89689" bIns="0" numCol="1" spcCol="1270" anchor="t" anchorCtr="0">
          <a:noAutofit/>
        </a:bodyPr>
        <a:lstStyle/>
        <a:p>
          <a:pPr marL="0" lvl="0" indent="0" algn="r" defTabSz="1066800">
            <a:lnSpc>
              <a:spcPct val="90000"/>
            </a:lnSpc>
            <a:spcBef>
              <a:spcPct val="0"/>
            </a:spcBef>
            <a:spcAft>
              <a:spcPct val="35000"/>
            </a:spcAft>
            <a:buNone/>
          </a:pPr>
          <a:endParaRPr lang="en-IN" sz="2400" kern="1200" dirty="0">
            <a:latin typeface="Times New Roman" panose="02020603050405020304" pitchFamily="18" charset="0"/>
            <a:cs typeface="Times New Roman" panose="02020603050405020304" pitchFamily="18" charset="0"/>
          </a:endParaRPr>
        </a:p>
      </dsp:txBody>
      <dsp:txXfrm>
        <a:off x="37252" y="2501466"/>
        <a:ext cx="3848604" cy="215081"/>
      </dsp:txXfrm>
    </dsp:sp>
    <dsp:sp modelId="{5ABDDC6F-5D5D-4CE4-9A51-C49E51949616}">
      <dsp:nvSpPr>
        <dsp:cNvPr id="0" name=""/>
        <dsp:cNvSpPr/>
      </dsp:nvSpPr>
      <dsp:spPr>
        <a:xfrm>
          <a:off x="1486055" y="512903"/>
          <a:ext cx="1071331" cy="3848604"/>
        </a:xfrm>
        <a:prstGeom prst="rect">
          <a:avLst/>
        </a:prstGeom>
        <a:solidFill>
          <a:schemeClr val="bg2"/>
        </a:solidFill>
        <a:ln w="12700" cap="flat" cmpd="sng" algn="ctr">
          <a:solidFill>
            <a:schemeClr val="bg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189689" rIns="78232" bIns="78232" numCol="1" spcCol="1270" anchor="t" anchorCtr="0">
          <a:noAutofit/>
        </a:bodyPr>
        <a:lstStyle/>
        <a:p>
          <a:pPr marL="57150" lvl="1" indent="-57150" algn="l" defTabSz="488950">
            <a:lnSpc>
              <a:spcPct val="90000"/>
            </a:lnSpc>
            <a:spcBef>
              <a:spcPct val="0"/>
            </a:spcBef>
            <a:spcAft>
              <a:spcPct val="15000"/>
            </a:spcAft>
            <a:buFont typeface="Arial" panose="020B0604020202020204" pitchFamily="34" charset="0"/>
            <a:buChar char="•"/>
          </a:pPr>
          <a:endParaRPr lang="en-IN" sz="1100" kern="1200" dirty="0">
            <a:latin typeface="Times New Roman" panose="02020603050405020304" pitchFamily="18" charset="0"/>
            <a:cs typeface="Times New Roman" panose="02020603050405020304" pitchFamily="18" charset="0"/>
          </a:endParaRPr>
        </a:p>
      </dsp:txBody>
      <dsp:txXfrm>
        <a:off x="1486055" y="512903"/>
        <a:ext cx="1071331" cy="3848604"/>
      </dsp:txXfrm>
    </dsp:sp>
    <dsp:sp modelId="{0163AF69-D86C-4EFF-84F8-93DAF041564E}">
      <dsp:nvSpPr>
        <dsp:cNvPr id="0" name=""/>
        <dsp:cNvSpPr/>
      </dsp:nvSpPr>
      <dsp:spPr>
        <a:xfrm>
          <a:off x="7047192" y="713237"/>
          <a:ext cx="430162" cy="430162"/>
        </a:xfrm>
        <a:prstGeom prst="rect">
          <a:avLst/>
        </a:prstGeom>
        <a:solidFill>
          <a:schemeClr val="bg2"/>
        </a:solidFill>
        <a:ln w="12700" cap="flat" cmpd="sng" algn="ctr">
          <a:solidFill>
            <a:schemeClr val="bg2"/>
          </a:solidFill>
          <a:prstDash val="solid"/>
          <a:miter lim="800000"/>
        </a:ln>
        <a:effectLst/>
      </dsp:spPr>
      <dsp:style>
        <a:lnRef idx="2">
          <a:scrgbClr r="0" g="0" b="0"/>
        </a:lnRef>
        <a:fillRef idx="1">
          <a:scrgbClr r="0" g="0" b="0"/>
        </a:fillRef>
        <a:effectRef idx="0">
          <a:scrgbClr r="0" g="0" b="0"/>
        </a:effectRef>
        <a:fontRef idx="minor"/>
      </dsp:style>
    </dsp:sp>
    <dsp:sp modelId="{625198D4-743E-4003-B372-C30420C331F5}">
      <dsp:nvSpPr>
        <dsp:cNvPr id="0" name=""/>
        <dsp:cNvSpPr/>
      </dsp:nvSpPr>
      <dsp:spPr>
        <a:xfrm>
          <a:off x="1392666" y="525237"/>
          <a:ext cx="2558513" cy="215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89689" bIns="0" numCol="1" spcCol="1270" anchor="t" anchorCtr="0">
          <a:noAutofit/>
        </a:bodyPr>
        <a:lstStyle/>
        <a:p>
          <a:pPr marL="0" lvl="0" indent="0" algn="r" defTabSz="1244600">
            <a:lnSpc>
              <a:spcPct val="90000"/>
            </a:lnSpc>
            <a:spcBef>
              <a:spcPct val="0"/>
            </a:spcBef>
            <a:spcAft>
              <a:spcPct val="35000"/>
            </a:spcAft>
            <a:buNone/>
          </a:pPr>
          <a:r>
            <a:rPr lang="en-IN" sz="2800" b="1" kern="1200" dirty="0">
              <a:latin typeface="Times New Roman" panose="02020603050405020304" pitchFamily="18" charset="0"/>
              <a:cs typeface="Times New Roman" panose="02020603050405020304" pitchFamily="18" charset="0"/>
            </a:rPr>
            <a:t>Google Forms</a:t>
          </a:r>
          <a:endParaRPr lang="en-IN" sz="2800" kern="1200" dirty="0">
            <a:latin typeface="Times New Roman" panose="02020603050405020304" pitchFamily="18" charset="0"/>
            <a:cs typeface="Times New Roman" panose="02020603050405020304" pitchFamily="18" charset="0"/>
          </a:endParaRPr>
        </a:p>
      </dsp:txBody>
      <dsp:txXfrm>
        <a:off x="1392666" y="525237"/>
        <a:ext cx="2558513" cy="215081"/>
      </dsp:txXfrm>
    </dsp:sp>
    <dsp:sp modelId="{2881BF8C-8FE1-4011-BF33-1B433C1BE830}">
      <dsp:nvSpPr>
        <dsp:cNvPr id="0" name=""/>
        <dsp:cNvSpPr/>
      </dsp:nvSpPr>
      <dsp:spPr>
        <a:xfrm>
          <a:off x="846655" y="1399650"/>
          <a:ext cx="5368420" cy="2429085"/>
        </a:xfrm>
        <a:prstGeom prst="rect">
          <a:avLst/>
        </a:prstGeom>
        <a:solidFill>
          <a:schemeClr val="accent5">
            <a:shade val="50000"/>
            <a:hueOff val="75581"/>
            <a:satOff val="-6567"/>
            <a:lumOff val="343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189689" rIns="99568" bIns="99568"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en-IN" sz="1400" b="1" kern="1200" dirty="0">
              <a:latin typeface="Times New Roman" panose="02020603050405020304" pitchFamily="18" charset="0"/>
              <a:cs typeface="Times New Roman" panose="02020603050405020304" pitchFamily="18" charset="0"/>
            </a:rPr>
            <a:t>Technology Used:</a:t>
          </a:r>
          <a:endParaRPr lang="en-IN" sz="1400" kern="1200" dirty="0">
            <a:latin typeface="Times New Roman" panose="02020603050405020304" pitchFamily="18" charset="0"/>
            <a:cs typeface="Times New Roman" panose="02020603050405020304" pitchFamily="18" charset="0"/>
          </a:endParaRPr>
        </a:p>
        <a:p>
          <a:pPr marL="228600" lvl="2" indent="-114300" algn="l" defTabSz="622300">
            <a:lnSpc>
              <a:spcPct val="90000"/>
            </a:lnSpc>
            <a:spcBef>
              <a:spcPct val="0"/>
            </a:spcBef>
            <a:spcAft>
              <a:spcPct val="15000"/>
            </a:spcAft>
            <a:buFont typeface="Arial" panose="020B0604020202020204" pitchFamily="34" charset="0"/>
            <a:buChar char="•"/>
          </a:pPr>
          <a:r>
            <a:rPr lang="en-US" sz="1400" kern="1200" dirty="0">
              <a:latin typeface="Times New Roman" panose="02020603050405020304" pitchFamily="18" charset="0"/>
              <a:cs typeface="Times New Roman" panose="02020603050405020304" pitchFamily="18" charset="0"/>
            </a:rPr>
            <a:t>Frontend built with JavaScript and Google Material Design.</a:t>
          </a:r>
        </a:p>
        <a:p>
          <a:pPr marL="228600" lvl="2" indent="-114300" algn="l" defTabSz="622300">
            <a:lnSpc>
              <a:spcPct val="90000"/>
            </a:lnSpc>
            <a:spcBef>
              <a:spcPct val="0"/>
            </a:spcBef>
            <a:spcAft>
              <a:spcPct val="15000"/>
            </a:spcAft>
            <a:buFont typeface="Arial" panose="020B0604020202020204" pitchFamily="34" charset="0"/>
            <a:buChar char="•"/>
          </a:pPr>
          <a:r>
            <a:rPr lang="en-US" sz="1400" kern="1200" dirty="0">
              <a:latin typeface="Times New Roman" panose="02020603050405020304" pitchFamily="18" charset="0"/>
              <a:cs typeface="Times New Roman" panose="02020603050405020304" pitchFamily="18" charset="0"/>
            </a:rPr>
            <a:t>Backend integrated with Google Sheets and Google Cloud services.</a:t>
          </a:r>
        </a:p>
        <a:p>
          <a:pPr marL="228600" lvl="2" indent="-114300" algn="l" defTabSz="622300">
            <a:lnSpc>
              <a:spcPct val="90000"/>
            </a:lnSpc>
            <a:spcBef>
              <a:spcPct val="0"/>
            </a:spcBef>
            <a:spcAft>
              <a:spcPct val="15000"/>
            </a:spcAft>
            <a:buFont typeface="Arial" panose="020B0604020202020204" pitchFamily="34" charset="0"/>
            <a:buChar char="•"/>
          </a:pPr>
          <a:r>
            <a:rPr lang="en-US" sz="1400" kern="1200" dirty="0">
              <a:latin typeface="Times New Roman" panose="02020603050405020304" pitchFamily="18" charset="0"/>
              <a:cs typeface="Times New Roman" panose="02020603050405020304" pitchFamily="18" charset="0"/>
            </a:rPr>
            <a:t>Authentication managed via Google Accounts.</a:t>
          </a:r>
        </a:p>
        <a:p>
          <a:pPr marL="114300" lvl="1" indent="-114300" algn="l" defTabSz="622300">
            <a:lnSpc>
              <a:spcPct val="90000"/>
            </a:lnSpc>
            <a:spcBef>
              <a:spcPct val="0"/>
            </a:spcBef>
            <a:spcAft>
              <a:spcPct val="15000"/>
            </a:spcAft>
            <a:buFont typeface="Arial" panose="020B0604020202020204" pitchFamily="34" charset="0"/>
            <a:buChar char="•"/>
          </a:pPr>
          <a:r>
            <a:rPr lang="en-IN" sz="1400" b="1" kern="1200" dirty="0">
              <a:latin typeface="Times New Roman" panose="02020603050405020304" pitchFamily="18" charset="0"/>
              <a:cs typeface="Times New Roman" panose="02020603050405020304" pitchFamily="18" charset="0"/>
            </a:rPr>
            <a:t>Weaknesses:</a:t>
          </a:r>
          <a:endParaRPr lang="en-IN" sz="1400" kern="1200" dirty="0">
            <a:latin typeface="Times New Roman" panose="02020603050405020304" pitchFamily="18" charset="0"/>
            <a:cs typeface="Times New Roman" panose="02020603050405020304" pitchFamily="18" charset="0"/>
          </a:endParaRPr>
        </a:p>
        <a:p>
          <a:pPr marL="228600" lvl="2" indent="-114300" algn="l" defTabSz="622300">
            <a:lnSpc>
              <a:spcPct val="90000"/>
            </a:lnSpc>
            <a:spcBef>
              <a:spcPct val="0"/>
            </a:spcBef>
            <a:spcAft>
              <a:spcPct val="15000"/>
            </a:spcAft>
            <a:buFont typeface="Arial" panose="020B0604020202020204" pitchFamily="34" charset="0"/>
            <a:buChar char="•"/>
          </a:pPr>
          <a:r>
            <a:rPr lang="en-US" sz="1400" kern="1200" dirty="0">
              <a:latin typeface="Times New Roman" panose="02020603050405020304" pitchFamily="18" charset="0"/>
              <a:cs typeface="Times New Roman" panose="02020603050405020304" pitchFamily="18" charset="0"/>
            </a:rPr>
            <a:t>Limited fraud prevention and no secure way to prevent duplicate votes.</a:t>
          </a:r>
        </a:p>
        <a:p>
          <a:pPr marL="228600" lvl="2" indent="-114300" algn="l" defTabSz="622300">
            <a:lnSpc>
              <a:spcPct val="90000"/>
            </a:lnSpc>
            <a:spcBef>
              <a:spcPct val="0"/>
            </a:spcBef>
            <a:spcAft>
              <a:spcPct val="15000"/>
            </a:spcAft>
            <a:buFont typeface="Arial" panose="020B0604020202020204" pitchFamily="34" charset="0"/>
            <a:buChar char="•"/>
          </a:pPr>
          <a:r>
            <a:rPr lang="en-US" sz="1400" kern="1200" dirty="0">
              <a:latin typeface="Times New Roman" panose="02020603050405020304" pitchFamily="18" charset="0"/>
              <a:cs typeface="Times New Roman" panose="02020603050405020304" pitchFamily="18" charset="0"/>
            </a:rPr>
            <a:t>Results aren’t real-time and lack advanced reporting or analytics.</a:t>
          </a:r>
        </a:p>
        <a:p>
          <a:pPr marL="228600" lvl="2" indent="-114300" algn="l" defTabSz="622300">
            <a:lnSpc>
              <a:spcPct val="90000"/>
            </a:lnSpc>
            <a:spcBef>
              <a:spcPct val="0"/>
            </a:spcBef>
            <a:spcAft>
              <a:spcPct val="15000"/>
            </a:spcAft>
            <a:buFont typeface="Arial" panose="020B0604020202020204" pitchFamily="34" charset="0"/>
            <a:buChar char="•"/>
          </a:pPr>
          <a:r>
            <a:rPr lang="en-US" sz="1400" kern="1200" dirty="0">
              <a:latin typeface="Times New Roman" panose="02020603050405020304" pitchFamily="18" charset="0"/>
              <a:cs typeface="Times New Roman" panose="02020603050405020304" pitchFamily="18" charset="0"/>
            </a:rPr>
            <a:t>Not suitable for large-scale, secure voting needs.</a:t>
          </a:r>
        </a:p>
      </dsp:txBody>
      <dsp:txXfrm>
        <a:off x="846655" y="1399650"/>
        <a:ext cx="5368420" cy="2429085"/>
      </dsp:txXfrm>
    </dsp:sp>
    <dsp:sp modelId="{7A04C1EF-B500-470C-B627-4AFB30388746}">
      <dsp:nvSpPr>
        <dsp:cNvPr id="0" name=""/>
        <dsp:cNvSpPr/>
      </dsp:nvSpPr>
      <dsp:spPr>
        <a:xfrm>
          <a:off x="885034" y="374321"/>
          <a:ext cx="600454" cy="65636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3B366-E1B1-4E62-BB11-5AC08B0AFAF8}">
      <dsp:nvSpPr>
        <dsp:cNvPr id="0" name=""/>
        <dsp:cNvSpPr/>
      </dsp:nvSpPr>
      <dsp:spPr>
        <a:xfrm>
          <a:off x="0" y="103511"/>
          <a:ext cx="10299469" cy="47794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t>Requirement Analysis</a:t>
          </a:r>
          <a:endParaRPr lang="en-IN" sz="1900" b="1" kern="1200" dirty="0"/>
        </a:p>
      </dsp:txBody>
      <dsp:txXfrm>
        <a:off x="23331" y="126842"/>
        <a:ext cx="10252807" cy="431283"/>
      </dsp:txXfrm>
    </dsp:sp>
    <dsp:sp modelId="{F20685DF-7E72-425B-8421-8CB986437588}">
      <dsp:nvSpPr>
        <dsp:cNvPr id="0" name=""/>
        <dsp:cNvSpPr/>
      </dsp:nvSpPr>
      <dsp:spPr>
        <a:xfrm>
          <a:off x="0" y="581455"/>
          <a:ext cx="10299469" cy="550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7008" tIns="24130" rIns="135128" bIns="24130" numCol="1" spcCol="1270" anchor="t" anchorCtr="0">
          <a:noAutofit/>
        </a:bodyPr>
        <a:lstStyle/>
        <a:p>
          <a:pPr marL="114300" lvl="1" indent="-114300" algn="l" defTabSz="666750">
            <a:lnSpc>
              <a:spcPct val="90000"/>
            </a:lnSpc>
            <a:spcBef>
              <a:spcPct val="0"/>
            </a:spcBef>
            <a:spcAft>
              <a:spcPct val="20000"/>
            </a:spcAft>
            <a:buFont typeface="Arial" panose="020B0604020202020204" pitchFamily="34" charset="0"/>
            <a:buChar char="•"/>
          </a:pPr>
          <a:r>
            <a:rPr lang="en-US" sz="1500" b="0" kern="1200" dirty="0"/>
            <a:t>User registration, voting, and result display.</a:t>
          </a:r>
          <a:endParaRPr lang="en-IN" sz="1500" b="0" kern="1200" dirty="0"/>
        </a:p>
        <a:p>
          <a:pPr marL="114300" lvl="1" indent="-114300" algn="l" defTabSz="666750">
            <a:lnSpc>
              <a:spcPct val="90000"/>
            </a:lnSpc>
            <a:spcBef>
              <a:spcPct val="0"/>
            </a:spcBef>
            <a:spcAft>
              <a:spcPct val="20000"/>
            </a:spcAft>
            <a:buFont typeface="Arial" panose="020B0604020202020204" pitchFamily="34" charset="0"/>
            <a:buChar char="•"/>
          </a:pPr>
          <a:r>
            <a:rPr lang="en-US" sz="1500" b="0" kern="1200" dirty="0"/>
            <a:t>Data structures </a:t>
          </a:r>
          <a:r>
            <a:rPr lang="en-US" sz="1500" b="1" kern="1200" dirty="0"/>
            <a:t>HashMap</a:t>
          </a:r>
          <a:r>
            <a:rPr lang="en-US" sz="1500" kern="1200" dirty="0"/>
            <a:t> for vote storage </a:t>
          </a:r>
          <a:r>
            <a:rPr lang="en-IN" sz="1500" b="1" kern="1200" dirty="0"/>
            <a:t>List</a:t>
          </a:r>
          <a:r>
            <a:rPr lang="en-IN" sz="1500" kern="1200" dirty="0"/>
            <a:t> for managing candidates.</a:t>
          </a:r>
        </a:p>
      </dsp:txBody>
      <dsp:txXfrm>
        <a:off x="0" y="581455"/>
        <a:ext cx="10299469" cy="550620"/>
      </dsp:txXfrm>
    </dsp:sp>
    <dsp:sp modelId="{B6DC5352-AFE1-4120-83A1-0179F963ABE1}">
      <dsp:nvSpPr>
        <dsp:cNvPr id="0" name=""/>
        <dsp:cNvSpPr/>
      </dsp:nvSpPr>
      <dsp:spPr>
        <a:xfrm>
          <a:off x="0" y="1132076"/>
          <a:ext cx="10299469" cy="47794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t>Design Phase</a:t>
          </a:r>
          <a:endParaRPr lang="en-IN" sz="1900" b="1" kern="1200" dirty="0"/>
        </a:p>
      </dsp:txBody>
      <dsp:txXfrm>
        <a:off x="23331" y="1155407"/>
        <a:ext cx="10252807" cy="431283"/>
      </dsp:txXfrm>
    </dsp:sp>
    <dsp:sp modelId="{CAB48826-AF7F-4892-8A32-305B998E71F6}">
      <dsp:nvSpPr>
        <dsp:cNvPr id="0" name=""/>
        <dsp:cNvSpPr/>
      </dsp:nvSpPr>
      <dsp:spPr>
        <a:xfrm>
          <a:off x="0" y="1610020"/>
          <a:ext cx="10299469" cy="550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7008"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Adopted </a:t>
          </a:r>
          <a:r>
            <a:rPr lang="en-US" sz="1500" b="1" kern="1200" dirty="0"/>
            <a:t>MVC Architecture </a:t>
          </a:r>
          <a:r>
            <a:rPr lang="en-US" sz="1500" kern="1200" dirty="0"/>
            <a:t>for modular development </a:t>
          </a:r>
          <a:endParaRPr lang="en-IN" sz="1500" kern="1200" dirty="0"/>
        </a:p>
        <a:p>
          <a:pPr marL="114300" lvl="1" indent="-114300" algn="l" defTabSz="666750">
            <a:lnSpc>
              <a:spcPct val="90000"/>
            </a:lnSpc>
            <a:spcBef>
              <a:spcPct val="0"/>
            </a:spcBef>
            <a:spcAft>
              <a:spcPct val="20000"/>
            </a:spcAft>
            <a:buChar char="•"/>
          </a:pPr>
          <a:r>
            <a:rPr lang="en-US" sz="1500" kern="1200" dirty="0"/>
            <a:t>Designed </a:t>
          </a:r>
          <a:r>
            <a:rPr lang="en-US" sz="1500" b="1" kern="1200" dirty="0"/>
            <a:t>data flow </a:t>
          </a:r>
          <a:r>
            <a:rPr lang="en-US" sz="1500" kern="1200" dirty="0"/>
            <a:t>and class structure</a:t>
          </a:r>
          <a:endParaRPr lang="en-IN" sz="1500" kern="1200" dirty="0"/>
        </a:p>
      </dsp:txBody>
      <dsp:txXfrm>
        <a:off x="0" y="1610020"/>
        <a:ext cx="10299469" cy="550620"/>
      </dsp:txXfrm>
    </dsp:sp>
    <dsp:sp modelId="{CB085E0B-97B4-42A5-ACFA-484D9D54A24B}">
      <dsp:nvSpPr>
        <dsp:cNvPr id="0" name=""/>
        <dsp:cNvSpPr/>
      </dsp:nvSpPr>
      <dsp:spPr>
        <a:xfrm>
          <a:off x="0" y="2160641"/>
          <a:ext cx="10299469" cy="47794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t>Coding and Implementation</a:t>
          </a:r>
          <a:endParaRPr lang="en-IN" sz="1900" b="1" kern="1200" dirty="0"/>
        </a:p>
      </dsp:txBody>
      <dsp:txXfrm>
        <a:off x="23331" y="2183972"/>
        <a:ext cx="10252807" cy="431283"/>
      </dsp:txXfrm>
    </dsp:sp>
    <dsp:sp modelId="{EE7B28F0-63C2-4E50-BDFC-9B7D3FA7ED02}">
      <dsp:nvSpPr>
        <dsp:cNvPr id="0" name=""/>
        <dsp:cNvSpPr/>
      </dsp:nvSpPr>
      <dsp:spPr>
        <a:xfrm>
          <a:off x="0" y="2638586"/>
          <a:ext cx="10299469" cy="825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7008"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Developed model</a:t>
          </a:r>
          <a:r>
            <a:rPr lang="en-US" sz="1500" b="1" kern="1200" dirty="0"/>
            <a:t>: Classes </a:t>
          </a:r>
          <a:r>
            <a:rPr lang="en-US" sz="1500" kern="1200" dirty="0"/>
            <a:t>for candidates and votes</a:t>
          </a:r>
          <a:endParaRPr lang="en-IN" sz="1500" kern="1200" dirty="0"/>
        </a:p>
        <a:p>
          <a:pPr marL="114300" lvl="1" indent="-114300" algn="l" defTabSz="666750">
            <a:lnSpc>
              <a:spcPct val="90000"/>
            </a:lnSpc>
            <a:spcBef>
              <a:spcPct val="0"/>
            </a:spcBef>
            <a:spcAft>
              <a:spcPct val="20000"/>
            </a:spcAft>
            <a:buChar char="•"/>
          </a:pPr>
          <a:r>
            <a:rPr lang="en-US" sz="1500" kern="1200" dirty="0"/>
            <a:t>Built Controller: Handles </a:t>
          </a:r>
          <a:r>
            <a:rPr lang="en-US" sz="1500" b="1" kern="1200" dirty="0"/>
            <a:t>input validation</a:t>
          </a:r>
          <a:r>
            <a:rPr lang="en-US" sz="1500" kern="1200" dirty="0"/>
            <a:t> and voting logic </a:t>
          </a:r>
          <a:endParaRPr lang="en-IN" sz="1500" kern="1200" dirty="0"/>
        </a:p>
        <a:p>
          <a:pPr marL="114300" lvl="1" indent="-114300" algn="l" defTabSz="666750">
            <a:lnSpc>
              <a:spcPct val="90000"/>
            </a:lnSpc>
            <a:spcBef>
              <a:spcPct val="0"/>
            </a:spcBef>
            <a:spcAft>
              <a:spcPct val="20000"/>
            </a:spcAft>
            <a:buChar char="•"/>
          </a:pPr>
          <a:r>
            <a:rPr lang="en-US" sz="1500" kern="1200" dirty="0"/>
            <a:t>Created View: </a:t>
          </a:r>
          <a:r>
            <a:rPr lang="en-US" sz="1500" b="1" kern="1200" dirty="0"/>
            <a:t>CLI-based</a:t>
          </a:r>
          <a:r>
            <a:rPr lang="en-US" sz="1500" kern="1200" dirty="0"/>
            <a:t> interface for user interaction</a:t>
          </a:r>
          <a:endParaRPr lang="en-IN" sz="1500" kern="1200" dirty="0"/>
        </a:p>
      </dsp:txBody>
      <dsp:txXfrm>
        <a:off x="0" y="2638586"/>
        <a:ext cx="10299469" cy="825929"/>
      </dsp:txXfrm>
    </dsp:sp>
    <dsp:sp modelId="{486D94CF-8D59-456B-AC85-68B298045D9D}">
      <dsp:nvSpPr>
        <dsp:cNvPr id="0" name=""/>
        <dsp:cNvSpPr/>
      </dsp:nvSpPr>
      <dsp:spPr>
        <a:xfrm>
          <a:off x="0" y="3464516"/>
          <a:ext cx="10299469" cy="477945"/>
        </a:xfrm>
        <a:prstGeom prst="round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t>Testing and Debugging</a:t>
          </a:r>
          <a:endParaRPr lang="en-IN" sz="1900" b="1" kern="1200" dirty="0"/>
        </a:p>
      </dsp:txBody>
      <dsp:txXfrm>
        <a:off x="23331" y="3487847"/>
        <a:ext cx="10252807" cy="431283"/>
      </dsp:txXfrm>
    </dsp:sp>
    <dsp:sp modelId="{B8D3C4FA-168B-48AE-9404-258A681CBDDE}">
      <dsp:nvSpPr>
        <dsp:cNvPr id="0" name=""/>
        <dsp:cNvSpPr/>
      </dsp:nvSpPr>
      <dsp:spPr>
        <a:xfrm>
          <a:off x="0" y="3942461"/>
          <a:ext cx="10299469"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7008"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Simulated different voting scenarios.</a:t>
          </a:r>
          <a:endParaRPr lang="en-IN" sz="1500" kern="1200" dirty="0"/>
        </a:p>
      </dsp:txBody>
      <dsp:txXfrm>
        <a:off x="0" y="3942461"/>
        <a:ext cx="10299469" cy="314640"/>
      </dsp:txXfrm>
    </dsp:sp>
    <dsp:sp modelId="{3CBBA5A3-819A-4B09-83A6-AC4138915C48}">
      <dsp:nvSpPr>
        <dsp:cNvPr id="0" name=""/>
        <dsp:cNvSpPr/>
      </dsp:nvSpPr>
      <dsp:spPr>
        <a:xfrm>
          <a:off x="0" y="4257101"/>
          <a:ext cx="10299469" cy="477945"/>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t>Deployment &amp; Maintenance</a:t>
          </a:r>
          <a:endParaRPr lang="en-IN" sz="1900" b="1" kern="1200" dirty="0"/>
        </a:p>
      </dsp:txBody>
      <dsp:txXfrm>
        <a:off x="23331" y="4280432"/>
        <a:ext cx="10252807" cy="431283"/>
      </dsp:txXfrm>
    </dsp:sp>
    <dsp:sp modelId="{DEA0CEC2-77D4-461B-9C62-C75730A3AFB7}">
      <dsp:nvSpPr>
        <dsp:cNvPr id="0" name=""/>
        <dsp:cNvSpPr/>
      </dsp:nvSpPr>
      <dsp:spPr>
        <a:xfrm>
          <a:off x="0" y="4735045"/>
          <a:ext cx="10299469" cy="550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7008"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Deployed application on </a:t>
          </a:r>
          <a:r>
            <a:rPr lang="en-US" sz="1500" b="1" kern="1200" dirty="0"/>
            <a:t>local/cloud server</a:t>
          </a:r>
          <a:endParaRPr lang="en-IN" sz="1500" b="1" kern="1200" dirty="0"/>
        </a:p>
        <a:p>
          <a:pPr marL="114300" lvl="1" indent="-114300" algn="l" defTabSz="666750">
            <a:lnSpc>
              <a:spcPct val="90000"/>
            </a:lnSpc>
            <a:spcBef>
              <a:spcPct val="0"/>
            </a:spcBef>
            <a:spcAft>
              <a:spcPct val="20000"/>
            </a:spcAft>
            <a:buChar char="•"/>
          </a:pPr>
          <a:r>
            <a:rPr lang="en-US" sz="1500" kern="1200" dirty="0"/>
            <a:t>Planned future enhancements and </a:t>
          </a:r>
          <a:r>
            <a:rPr lang="en-US" sz="1500" b="1" kern="1200" dirty="0"/>
            <a:t>scalability</a:t>
          </a:r>
          <a:r>
            <a:rPr lang="en-US" sz="1500" kern="1200" dirty="0"/>
            <a:t> </a:t>
          </a:r>
          <a:endParaRPr lang="en-IN" sz="1500" kern="1200" dirty="0"/>
        </a:p>
      </dsp:txBody>
      <dsp:txXfrm>
        <a:off x="0" y="4735045"/>
        <a:ext cx="10299469" cy="550620"/>
      </dsp:txXfrm>
    </dsp:sp>
  </dsp:spTree>
</dsp:drawing>
</file>

<file path=ppt/diagrams/layout1.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2/7/2025</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2/7/2025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3DECA-5F9C-F69A-F5F2-43AEF2F3E3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2830F0-CA4A-14BD-DBBC-16B366F09A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9C2CD3-170E-05F3-DFA5-DE4A93FE406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115B78B-3F48-E8FA-4DDF-1DEE87249BF0}"/>
              </a:ext>
            </a:extLst>
          </p:cNvPr>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3969036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1F03E0-D35A-FB2B-C29B-A794156576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5B0526-E71F-28D9-01CB-12CBB092C2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ED8142-6DBB-ED60-5A73-E3C711A26B4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4DBD98C-9D54-2314-52C7-9494A9103CC9}"/>
              </a:ext>
            </a:extLst>
          </p:cNvPr>
          <p:cNvSpPr>
            <a:spLocks noGrp="1"/>
          </p:cNvSpPr>
          <p:nvPr>
            <p:ph type="sldNum" sz="quarter" idx="5"/>
          </p:nvPr>
        </p:nvSpPr>
        <p:spPr/>
        <p:txBody>
          <a:bodyPr/>
          <a:lstStyle/>
          <a:p>
            <a:fld id="{7C366290-4595-5745-A50F-D5EC13BAC604}" type="slidenum">
              <a:rPr lang="en-US" noProof="0" smtClean="0"/>
              <a:t>16</a:t>
            </a:fld>
            <a:endParaRPr lang="en-US" noProof="0" dirty="0"/>
          </a:p>
        </p:txBody>
      </p:sp>
    </p:spTree>
    <p:extLst>
      <p:ext uri="{BB962C8B-B14F-4D97-AF65-F5344CB8AC3E}">
        <p14:creationId xmlns:p14="http://schemas.microsoft.com/office/powerpoint/2010/main" val="2263731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B4D164-A7CA-9B11-F95A-7FF4AB3931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2AC889-EE82-54C8-C228-1B9D3EF820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BE4E0D-76DB-4924-9BCA-B6B7B251265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10B4DAF-AC2C-2FC9-D3A2-B858F292F988}"/>
              </a:ext>
            </a:extLst>
          </p:cNvPr>
          <p:cNvSpPr>
            <a:spLocks noGrp="1"/>
          </p:cNvSpPr>
          <p:nvPr>
            <p:ph type="sldNum" sz="quarter" idx="5"/>
          </p:nvPr>
        </p:nvSpPr>
        <p:spPr/>
        <p:txBody>
          <a:bodyPr/>
          <a:lstStyle/>
          <a:p>
            <a:fld id="{7C366290-4595-5745-A50F-D5EC13BAC604}" type="slidenum">
              <a:rPr lang="en-US" noProof="0" smtClean="0"/>
              <a:t>20</a:t>
            </a:fld>
            <a:endParaRPr lang="en-US" noProof="0" dirty="0"/>
          </a:p>
        </p:txBody>
      </p:sp>
    </p:spTree>
    <p:extLst>
      <p:ext uri="{BB962C8B-B14F-4D97-AF65-F5344CB8AC3E}">
        <p14:creationId xmlns:p14="http://schemas.microsoft.com/office/powerpoint/2010/main" val="4246526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21</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5FE47-57C7-3E74-E485-92D0915EBB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6911DB-7D71-AA53-B6F1-5C599BA088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C86BB8-7AEA-FB01-1620-4E069C8B58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D458752-7679-71FD-FF5A-1703F9FB4DB5}"/>
              </a:ext>
            </a:extLst>
          </p:cNvPr>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2611574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DA7DCC-CD4D-C400-FC8D-3C96494EAA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E08110-0F3C-F684-6C87-E2542F8A44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2B7D9B-AD9D-6194-8EB2-809A26F0AC5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07160A5-41B0-1946-0482-AAF2B6ABD9E9}"/>
              </a:ext>
            </a:extLst>
          </p:cNvPr>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900657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0CB3DE-78EF-FB9E-A4FA-4ADF1E09DB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D01D38-CBD5-825B-A2F4-9DA53EB82B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C347CA-474C-27F5-5A3C-73FC4569F9A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BCE54B9-E272-8818-A71B-C3F8227B770A}"/>
              </a:ext>
            </a:extLst>
          </p:cNvPr>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2805967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0CB3DE-78EF-FB9E-A4FA-4ADF1E09DB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D01D38-CBD5-825B-A2F4-9DA53EB82B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C347CA-474C-27F5-5A3C-73FC4569F9A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BCE54B9-E272-8818-A71B-C3F8227B770A}"/>
              </a:ext>
            </a:extLst>
          </p:cNvPr>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3188748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0CB3DE-78EF-FB9E-A4FA-4ADF1E09DB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D01D38-CBD5-825B-A2F4-9DA53EB82B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C347CA-474C-27F5-5A3C-73FC4569F9A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BCE54B9-E272-8818-A71B-C3F8227B770A}"/>
              </a:ext>
            </a:extLst>
          </p:cNvPr>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2197310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9CD276-249C-22C9-1A88-C2E25C58E0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2D416A-FD0D-2545-B411-488B33F0BF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E53ACF-C135-7E25-BDA7-1591DED8021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F3BCA14-8B67-6C1B-975E-F7CBC77CACDB}"/>
              </a:ext>
            </a:extLst>
          </p:cNvPr>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3080734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1043145" y="2697479"/>
            <a:ext cx="10360152" cy="731521"/>
          </a:xfrm>
        </p:spPr>
        <p:txBody>
          <a:bodyPr anchor="ctr"/>
          <a:lstStyle/>
          <a:p>
            <a:r>
              <a:rPr lang="en-US" b="1" dirty="0">
                <a:latin typeface="Times New Roman" panose="02020603050405020304" pitchFamily="18" charset="0"/>
                <a:cs typeface="Times New Roman" panose="02020603050405020304" pitchFamily="18" charset="0"/>
              </a:rPr>
              <a:t>Real-Time Voting Application</a:t>
            </a:r>
          </a:p>
        </p:txBody>
      </p:sp>
      <p:sp>
        <p:nvSpPr>
          <p:cNvPr id="2" name="TextBox 1">
            <a:extLst>
              <a:ext uri="{FF2B5EF4-FFF2-40B4-BE49-F238E27FC236}">
                <a16:creationId xmlns:a16="http://schemas.microsoft.com/office/drawing/2014/main" id="{294AA6F2-47CE-AA02-7699-9AA6FA9A0F17}"/>
              </a:ext>
            </a:extLst>
          </p:cNvPr>
          <p:cNvSpPr txBox="1"/>
          <p:nvPr/>
        </p:nvSpPr>
        <p:spPr>
          <a:xfrm>
            <a:off x="3536214" y="3343418"/>
            <a:ext cx="553896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Course</a:t>
            </a:r>
            <a:r>
              <a:rPr lang="en-US" dirty="0">
                <a:latin typeface="Times New Roman" panose="02020603050405020304" pitchFamily="18" charset="0"/>
                <a:cs typeface="Times New Roman" panose="02020603050405020304" pitchFamily="18" charset="0"/>
              </a:rPr>
              <a:t>: Advanced Object-Oriented Programming</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F711A99-2D0B-A863-6080-18B30B227ABD}"/>
              </a:ext>
            </a:extLst>
          </p:cNvPr>
          <p:cNvSpPr txBox="1"/>
          <p:nvPr/>
        </p:nvSpPr>
        <p:spPr>
          <a:xfrm>
            <a:off x="8692948" y="5181430"/>
            <a:ext cx="2902226" cy="147732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Presented By-</a:t>
            </a:r>
          </a:p>
          <a:p>
            <a:r>
              <a:rPr lang="en-US" b="1" dirty="0">
                <a:latin typeface="Times New Roman" panose="02020603050405020304" pitchFamily="18" charset="0"/>
                <a:cs typeface="Times New Roman" panose="02020603050405020304" pitchFamily="18" charset="0"/>
              </a:rPr>
              <a:t>2310030032 - K. Pramodh</a:t>
            </a:r>
          </a:p>
          <a:p>
            <a:r>
              <a:rPr lang="en-US" b="1" dirty="0">
                <a:latin typeface="Times New Roman" panose="02020603050405020304" pitchFamily="18" charset="0"/>
                <a:cs typeface="Times New Roman" panose="02020603050405020304" pitchFamily="18" charset="0"/>
              </a:rPr>
              <a:t>2310030065 - C. Sreeneel</a:t>
            </a:r>
          </a:p>
          <a:p>
            <a:r>
              <a:rPr lang="en-US" b="1" dirty="0">
                <a:latin typeface="Times New Roman" panose="02020603050405020304" pitchFamily="18" charset="0"/>
                <a:cs typeface="Times New Roman" panose="02020603050405020304" pitchFamily="18" charset="0"/>
              </a:rPr>
              <a:t>2310030092 - N. </a:t>
            </a:r>
            <a:r>
              <a:rPr lang="en-US" b="1" dirty="0" err="1">
                <a:latin typeface="Times New Roman" panose="02020603050405020304" pitchFamily="18" charset="0"/>
                <a:cs typeface="Times New Roman" panose="02020603050405020304" pitchFamily="18" charset="0"/>
              </a:rPr>
              <a:t>Mohith</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2310030190 – N. Rishi</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A41267-DA43-C915-0ADA-724A2543EE34}"/>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245037C1-2668-5B2D-9DE2-04493647D575}"/>
              </a:ext>
            </a:extLst>
          </p:cNvPr>
          <p:cNvSpPr>
            <a:spLocks noGrp="1"/>
          </p:cNvSpPr>
          <p:nvPr>
            <p:ph type="title"/>
          </p:nvPr>
        </p:nvSpPr>
        <p:spPr>
          <a:xfrm>
            <a:off x="500932" y="421419"/>
            <a:ext cx="9955034" cy="556592"/>
          </a:xfrm>
        </p:spPr>
        <p:txBody>
          <a:bodyPr/>
          <a:lstStyle/>
          <a:p>
            <a:r>
              <a:rPr lang="en-US" b="1" dirty="0"/>
              <a:t>TECHNOLOGY &amp; TOOLS</a:t>
            </a:r>
          </a:p>
        </p:txBody>
      </p:sp>
      <p:sp>
        <p:nvSpPr>
          <p:cNvPr id="8" name="Content Placeholder 7">
            <a:extLst>
              <a:ext uri="{FF2B5EF4-FFF2-40B4-BE49-F238E27FC236}">
                <a16:creationId xmlns:a16="http://schemas.microsoft.com/office/drawing/2014/main" id="{ACB9CE94-A016-09DD-660C-1AD4E123C4B6}"/>
              </a:ext>
            </a:extLst>
          </p:cNvPr>
          <p:cNvSpPr>
            <a:spLocks noGrp="1"/>
          </p:cNvSpPr>
          <p:nvPr>
            <p:ph sz="quarter" idx="10"/>
          </p:nvPr>
        </p:nvSpPr>
        <p:spPr>
          <a:xfrm>
            <a:off x="1007165" y="1058834"/>
            <a:ext cx="10346635" cy="4899514"/>
          </a:xfrm>
        </p:spPr>
        <p:txBody>
          <a:bodyPr>
            <a:normAutofit/>
          </a:bodyPr>
          <a:lstStyle/>
          <a:p>
            <a:pPr>
              <a:lnSpc>
                <a:spcPct val="150000"/>
              </a:lnSpc>
            </a:pPr>
            <a:r>
              <a:rPr lang="en-IN" b="1" dirty="0">
                <a:latin typeface="Times New Roman" panose="02020603050405020304" pitchFamily="18" charset="0"/>
                <a:cs typeface="Times New Roman" panose="02020603050405020304" pitchFamily="18" charset="0"/>
              </a:rPr>
              <a:t>Language: Java , Version : 23</a:t>
            </a:r>
            <a:br>
              <a:rPr lang="en-IN"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Java ensures the application is scalable, secure, and efficient, leveraging its robust object-oriented features</a:t>
            </a:r>
            <a:r>
              <a:rPr lang="en-US" dirty="0">
                <a:latin typeface="Centaur" panose="02030504050205020304" pitchFamily="18" charset="0"/>
              </a:rPr>
              <a:t>.</a:t>
            </a:r>
            <a:endParaRPr lang="en-US" b="1" dirty="0">
              <a:latin typeface="Centaur" panose="020305040502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Data Structures: HashMap and List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HashMap</a:t>
            </a:r>
            <a:r>
              <a:rPr lang="en-US" sz="1600" dirty="0">
                <a:latin typeface="Times New Roman" panose="02020603050405020304" pitchFamily="18" charset="0"/>
                <a:cs typeface="Times New Roman" panose="02020603050405020304" pitchFamily="18" charset="0"/>
              </a:rPr>
              <a:t>: For fast access to voting data and prevention of duplicate votes.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List          </a:t>
            </a:r>
            <a:r>
              <a:rPr lang="en-US" sz="1600" dirty="0">
                <a:latin typeface="Times New Roman" panose="02020603050405020304" pitchFamily="18" charset="0"/>
                <a:cs typeface="Times New Roman" panose="02020603050405020304" pitchFamily="18" charset="0"/>
              </a:rPr>
              <a:t>: For maintaining ordered collections like user or vote records.</a:t>
            </a:r>
            <a:endParaRPr lang="en-US" b="1" dirty="0">
              <a:latin typeface="Centaur" panose="02030504050205020304" pitchFamily="18" charset="0"/>
            </a:endParaRPr>
          </a:p>
          <a:p>
            <a:r>
              <a:rPr lang="en-IN" b="1" dirty="0">
                <a:latin typeface="Times New Roman" panose="02020603050405020304" pitchFamily="18" charset="0"/>
                <a:cs typeface="Times New Roman" panose="02020603050405020304" pitchFamily="18" charset="0"/>
              </a:rPr>
              <a:t>IDE/Compiler: Eclipse IDE</a:t>
            </a:r>
          </a:p>
          <a:p>
            <a:pPr>
              <a:lnSpc>
                <a:spcPct val="150000"/>
              </a:lnSpc>
            </a:pPr>
            <a:r>
              <a:rPr lang="en-US" b="1" dirty="0">
                <a:latin typeface="Times New Roman" panose="02020603050405020304" pitchFamily="18" charset="0"/>
                <a:cs typeface="Times New Roman" panose="02020603050405020304" pitchFamily="18" charset="0"/>
              </a:rPr>
              <a:t>Other Tools: </a:t>
            </a:r>
            <a:br>
              <a:rPr lang="en-US" b="1" dirty="0">
                <a:latin typeface="Centaur" panose="02030504050205020304" pitchFamily="18" charset="0"/>
              </a:rPr>
            </a:br>
            <a:r>
              <a:rPr lang="en-US" sz="1600" b="1" dirty="0">
                <a:latin typeface="Times New Roman" panose="02020603050405020304" pitchFamily="18" charset="0"/>
                <a:cs typeface="Times New Roman" panose="02020603050405020304" pitchFamily="18" charset="0"/>
              </a:rPr>
              <a:t>HTML, CSS , JAVASCRIPT </a:t>
            </a:r>
            <a:r>
              <a:rPr lang="en-US" sz="1600" dirty="0">
                <a:latin typeface="Times New Roman" panose="02020603050405020304" pitchFamily="18" charset="0"/>
                <a:cs typeface="Times New Roman" panose="02020603050405020304" pitchFamily="18" charset="0"/>
              </a:rPr>
              <a:t>: For a clean, intuitive user interface.</a:t>
            </a:r>
            <a:br>
              <a:rPr lang="en-US" dirty="0">
                <a:latin typeface="Centaur" panose="02030504050205020304" pitchFamily="18" charset="0"/>
              </a:rPr>
            </a:br>
            <a:r>
              <a:rPr lang="en-US" sz="1600" b="1" dirty="0">
                <a:latin typeface="Times New Roman" panose="02020603050405020304" pitchFamily="18" charset="0"/>
                <a:cs typeface="Times New Roman" panose="02020603050405020304" pitchFamily="18" charset="0"/>
              </a:rPr>
              <a:t>MongoDB</a:t>
            </a:r>
            <a:r>
              <a:rPr lang="en-US" sz="1600" dirty="0">
                <a:latin typeface="Times New Roman" panose="02020603050405020304" pitchFamily="18" charset="0"/>
                <a:cs typeface="Times New Roman" panose="02020603050405020304" pitchFamily="18" charset="0"/>
              </a:rPr>
              <a:t>: For efficient, scalable data storage and retrieval.</a:t>
            </a:r>
            <a:endParaRPr lang="en-US" sz="1600" dirty="0">
              <a:latin typeface="Centaur" panose="02030504050205020304" pitchFamily="18" charset="0"/>
            </a:endParaRPr>
          </a:p>
          <a:p>
            <a:endParaRPr lang="en-IN" b="1" dirty="0">
              <a:latin typeface="Centaur" panose="02030504050205020304" pitchFamily="18" charset="0"/>
            </a:endParaRPr>
          </a:p>
        </p:txBody>
      </p:sp>
      <p:sp>
        <p:nvSpPr>
          <p:cNvPr id="3" name="Slide Number Placeholder 2">
            <a:extLst>
              <a:ext uri="{FF2B5EF4-FFF2-40B4-BE49-F238E27FC236}">
                <a16:creationId xmlns:a16="http://schemas.microsoft.com/office/drawing/2014/main" id="{1F8EB63D-AE5C-C3FE-665E-38B2AD6A426C}"/>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10</a:t>
            </a:fld>
            <a:endParaRPr lang="en-US" dirty="0"/>
          </a:p>
        </p:txBody>
      </p:sp>
    </p:spTree>
    <p:extLst>
      <p:ext uri="{BB962C8B-B14F-4D97-AF65-F5344CB8AC3E}">
        <p14:creationId xmlns:p14="http://schemas.microsoft.com/office/powerpoint/2010/main" val="2474364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28785-3DC7-2344-A0FA-A8BCCD672371}"/>
              </a:ext>
            </a:extLst>
          </p:cNvPr>
          <p:cNvSpPr>
            <a:spLocks noGrp="1"/>
          </p:cNvSpPr>
          <p:nvPr>
            <p:ph type="title"/>
          </p:nvPr>
        </p:nvSpPr>
        <p:spPr>
          <a:xfrm>
            <a:off x="914400" y="182880"/>
            <a:ext cx="7534656" cy="914400"/>
          </a:xfrm>
        </p:spPr>
        <p:txBody>
          <a:bodyPr/>
          <a:lstStyle/>
          <a:p>
            <a:r>
              <a:rPr lang="en-US" b="1" dirty="0">
                <a:latin typeface="Times New Roman" panose="02020603050405020304" pitchFamily="18" charset="0"/>
                <a:cs typeface="Times New Roman" panose="02020603050405020304" pitchFamily="18" charset="0"/>
              </a:rPr>
              <a:t>CLASS DIAGRAM</a:t>
            </a:r>
            <a:endParaRPr lang="en-IN"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429F9078-5EDE-63B8-A569-67B8509DB225}"/>
              </a:ext>
            </a:extLst>
          </p:cNvPr>
          <p:cNvPicPr>
            <a:picLocks noGrp="1" noChangeAspect="1"/>
          </p:cNvPicPr>
          <p:nvPr>
            <p:ph sz="quarter" idx="10"/>
          </p:nvPr>
        </p:nvPicPr>
        <p:blipFill>
          <a:blip r:embed="rId2"/>
          <a:stretch>
            <a:fillRect/>
          </a:stretch>
        </p:blipFill>
        <p:spPr>
          <a:xfrm>
            <a:off x="1976073" y="1371380"/>
            <a:ext cx="7190747" cy="4364402"/>
          </a:xfrm>
        </p:spPr>
      </p:pic>
      <p:sp>
        <p:nvSpPr>
          <p:cNvPr id="4" name="Slide Number Placeholder 3">
            <a:extLst>
              <a:ext uri="{FF2B5EF4-FFF2-40B4-BE49-F238E27FC236}">
                <a16:creationId xmlns:a16="http://schemas.microsoft.com/office/drawing/2014/main" id="{5A14BDCF-A696-B6A3-F265-275EF9252E04}"/>
              </a:ext>
            </a:extLst>
          </p:cNvPr>
          <p:cNvSpPr>
            <a:spLocks noGrp="1"/>
          </p:cNvSpPr>
          <p:nvPr>
            <p:ph type="sldNum" sz="quarter" idx="4"/>
          </p:nvPr>
        </p:nvSpPr>
        <p:spPr/>
        <p:txBody>
          <a:bodyPr/>
          <a:lstStyle/>
          <a:p>
            <a:fld id="{58FB4751-880F-D840-AAA9-3A15815CC996}" type="slidenum">
              <a:rPr lang="en-US" smtClean="0"/>
              <a:pPr/>
              <a:t>11</a:t>
            </a:fld>
            <a:endParaRPr lang="en-US" dirty="0"/>
          </a:p>
        </p:txBody>
      </p:sp>
    </p:spTree>
    <p:extLst>
      <p:ext uri="{BB962C8B-B14F-4D97-AF65-F5344CB8AC3E}">
        <p14:creationId xmlns:p14="http://schemas.microsoft.com/office/powerpoint/2010/main" val="1629995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28785-3DC7-2344-A0FA-A8BCCD672371}"/>
              </a:ext>
            </a:extLst>
          </p:cNvPr>
          <p:cNvSpPr>
            <a:spLocks noGrp="1"/>
          </p:cNvSpPr>
          <p:nvPr>
            <p:ph type="title"/>
          </p:nvPr>
        </p:nvSpPr>
        <p:spPr>
          <a:xfrm>
            <a:off x="914400" y="182880"/>
            <a:ext cx="7534656" cy="914400"/>
          </a:xfrm>
        </p:spPr>
        <p:txBody>
          <a:bodyPr/>
          <a:lstStyle/>
          <a:p>
            <a:r>
              <a:rPr lang="en-US" b="1" dirty="0">
                <a:latin typeface="Times New Roman" panose="02020603050405020304" pitchFamily="18" charset="0"/>
                <a:cs typeface="Times New Roman" panose="02020603050405020304" pitchFamily="18" charset="0"/>
              </a:rPr>
              <a:t>USE CASE DIAGRAM</a:t>
            </a:r>
            <a:endParaRPr lang="en-IN"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A14BDCF-A696-B6A3-F265-275EF9252E04}"/>
              </a:ext>
            </a:extLst>
          </p:cNvPr>
          <p:cNvSpPr>
            <a:spLocks noGrp="1"/>
          </p:cNvSpPr>
          <p:nvPr>
            <p:ph type="sldNum" sz="quarter" idx="4"/>
          </p:nvPr>
        </p:nvSpPr>
        <p:spPr/>
        <p:txBody>
          <a:bodyPr/>
          <a:lstStyle/>
          <a:p>
            <a:fld id="{58FB4751-880F-D840-AAA9-3A15815CC996}" type="slidenum">
              <a:rPr lang="en-US" smtClean="0"/>
              <a:pPr/>
              <a:t>12</a:t>
            </a:fld>
            <a:endParaRPr lang="en-US" dirty="0"/>
          </a:p>
        </p:txBody>
      </p:sp>
      <p:pic>
        <p:nvPicPr>
          <p:cNvPr id="8" name="Content Placeholder 7">
            <a:extLst>
              <a:ext uri="{FF2B5EF4-FFF2-40B4-BE49-F238E27FC236}">
                <a16:creationId xmlns:a16="http://schemas.microsoft.com/office/drawing/2014/main" id="{F8402A64-9AF6-441E-A2B6-C6036725E0A6}"/>
              </a:ext>
            </a:extLst>
          </p:cNvPr>
          <p:cNvPicPr>
            <a:picLocks noGrp="1" noChangeAspect="1"/>
          </p:cNvPicPr>
          <p:nvPr>
            <p:ph sz="quarter" idx="10"/>
          </p:nvPr>
        </p:nvPicPr>
        <p:blipFill>
          <a:blip r:embed="rId2"/>
          <a:stretch>
            <a:fillRect/>
          </a:stretch>
        </p:blipFill>
        <p:spPr>
          <a:xfrm>
            <a:off x="2417590" y="1642343"/>
            <a:ext cx="6031466" cy="3706838"/>
          </a:xfrm>
        </p:spPr>
      </p:pic>
    </p:spTree>
    <p:extLst>
      <p:ext uri="{BB962C8B-B14F-4D97-AF65-F5344CB8AC3E}">
        <p14:creationId xmlns:p14="http://schemas.microsoft.com/office/powerpoint/2010/main" val="3985012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28785-3DC7-2344-A0FA-A8BCCD672371}"/>
              </a:ext>
            </a:extLst>
          </p:cNvPr>
          <p:cNvSpPr>
            <a:spLocks noGrp="1"/>
          </p:cNvSpPr>
          <p:nvPr>
            <p:ph type="title"/>
          </p:nvPr>
        </p:nvSpPr>
        <p:spPr>
          <a:xfrm>
            <a:off x="914400" y="182880"/>
            <a:ext cx="7534656" cy="914400"/>
          </a:xfrm>
        </p:spPr>
        <p:txBody>
          <a:bodyPr/>
          <a:lstStyle/>
          <a:p>
            <a:r>
              <a:rPr lang="en-US" b="1" dirty="0">
                <a:latin typeface="Times New Roman" panose="02020603050405020304" pitchFamily="18" charset="0"/>
                <a:cs typeface="Times New Roman" panose="02020603050405020304" pitchFamily="18" charset="0"/>
              </a:rPr>
              <a:t>INTERACTION DIAGRAM</a:t>
            </a:r>
            <a:endParaRPr lang="en-IN"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A14BDCF-A696-B6A3-F265-275EF9252E04}"/>
              </a:ext>
            </a:extLst>
          </p:cNvPr>
          <p:cNvSpPr>
            <a:spLocks noGrp="1"/>
          </p:cNvSpPr>
          <p:nvPr>
            <p:ph type="sldNum" sz="quarter" idx="4"/>
          </p:nvPr>
        </p:nvSpPr>
        <p:spPr/>
        <p:txBody>
          <a:bodyPr/>
          <a:lstStyle/>
          <a:p>
            <a:fld id="{58FB4751-880F-D840-AAA9-3A15815CC996}" type="slidenum">
              <a:rPr lang="en-US" smtClean="0"/>
              <a:pPr/>
              <a:t>13</a:t>
            </a:fld>
            <a:endParaRPr lang="en-US" dirty="0"/>
          </a:p>
        </p:txBody>
      </p:sp>
      <p:pic>
        <p:nvPicPr>
          <p:cNvPr id="8" name="Content Placeholder 7">
            <a:extLst>
              <a:ext uri="{FF2B5EF4-FFF2-40B4-BE49-F238E27FC236}">
                <a16:creationId xmlns:a16="http://schemas.microsoft.com/office/drawing/2014/main" id="{AAE2B151-5834-42F4-884F-367C7CB191EE}"/>
              </a:ext>
            </a:extLst>
          </p:cNvPr>
          <p:cNvPicPr>
            <a:picLocks noGrp="1" noChangeAspect="1"/>
          </p:cNvPicPr>
          <p:nvPr>
            <p:ph sz="quarter" idx="10"/>
          </p:nvPr>
        </p:nvPicPr>
        <p:blipFill>
          <a:blip r:embed="rId2"/>
          <a:stretch>
            <a:fillRect/>
          </a:stretch>
        </p:blipFill>
        <p:spPr>
          <a:xfrm>
            <a:off x="2793255" y="1454011"/>
            <a:ext cx="5494825" cy="4425793"/>
          </a:xfrm>
        </p:spPr>
      </p:pic>
    </p:spTree>
    <p:extLst>
      <p:ext uri="{BB962C8B-B14F-4D97-AF65-F5344CB8AC3E}">
        <p14:creationId xmlns:p14="http://schemas.microsoft.com/office/powerpoint/2010/main" val="2739273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28785-3DC7-2344-A0FA-A8BCCD672371}"/>
              </a:ext>
            </a:extLst>
          </p:cNvPr>
          <p:cNvSpPr>
            <a:spLocks noGrp="1"/>
          </p:cNvSpPr>
          <p:nvPr>
            <p:ph type="title"/>
          </p:nvPr>
        </p:nvSpPr>
        <p:spPr>
          <a:xfrm>
            <a:off x="914400" y="182880"/>
            <a:ext cx="7534656" cy="914400"/>
          </a:xfrm>
        </p:spPr>
        <p:txBody>
          <a:bodyPr/>
          <a:lstStyle/>
          <a:p>
            <a:r>
              <a:rPr lang="en-US" b="1" dirty="0">
                <a:latin typeface="Times New Roman" panose="02020603050405020304" pitchFamily="18" charset="0"/>
                <a:cs typeface="Times New Roman" panose="02020603050405020304" pitchFamily="18" charset="0"/>
              </a:rPr>
              <a:t>ACTIVITY DIAGRAM</a:t>
            </a:r>
            <a:endParaRPr lang="en-IN"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A14BDCF-A696-B6A3-F265-275EF9252E04}"/>
              </a:ext>
            </a:extLst>
          </p:cNvPr>
          <p:cNvSpPr>
            <a:spLocks noGrp="1"/>
          </p:cNvSpPr>
          <p:nvPr>
            <p:ph type="sldNum" sz="quarter" idx="4"/>
          </p:nvPr>
        </p:nvSpPr>
        <p:spPr/>
        <p:txBody>
          <a:bodyPr/>
          <a:lstStyle/>
          <a:p>
            <a:fld id="{58FB4751-880F-D840-AAA9-3A15815CC996}" type="slidenum">
              <a:rPr lang="en-US" smtClean="0"/>
              <a:pPr/>
              <a:t>14</a:t>
            </a:fld>
            <a:endParaRPr lang="en-US" dirty="0"/>
          </a:p>
        </p:txBody>
      </p:sp>
      <p:pic>
        <p:nvPicPr>
          <p:cNvPr id="8" name="Content Placeholder 7">
            <a:extLst>
              <a:ext uri="{FF2B5EF4-FFF2-40B4-BE49-F238E27FC236}">
                <a16:creationId xmlns:a16="http://schemas.microsoft.com/office/drawing/2014/main" id="{7781AC5A-5EE0-418B-BFBD-A4D480F407E5}"/>
              </a:ext>
            </a:extLst>
          </p:cNvPr>
          <p:cNvPicPr>
            <a:picLocks noGrp="1" noChangeAspect="1"/>
          </p:cNvPicPr>
          <p:nvPr>
            <p:ph sz="quarter" idx="10"/>
          </p:nvPr>
        </p:nvPicPr>
        <p:blipFill>
          <a:blip r:embed="rId2"/>
          <a:stretch>
            <a:fillRect/>
          </a:stretch>
        </p:blipFill>
        <p:spPr>
          <a:xfrm>
            <a:off x="3399460" y="1310020"/>
            <a:ext cx="3676507" cy="5091343"/>
          </a:xfrm>
        </p:spPr>
      </p:pic>
    </p:spTree>
    <p:extLst>
      <p:ext uri="{BB962C8B-B14F-4D97-AF65-F5344CB8AC3E}">
        <p14:creationId xmlns:p14="http://schemas.microsoft.com/office/powerpoint/2010/main" val="1360071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28785-3DC7-2344-A0FA-A8BCCD672371}"/>
              </a:ext>
            </a:extLst>
          </p:cNvPr>
          <p:cNvSpPr>
            <a:spLocks noGrp="1"/>
          </p:cNvSpPr>
          <p:nvPr>
            <p:ph type="title"/>
          </p:nvPr>
        </p:nvSpPr>
        <p:spPr>
          <a:xfrm>
            <a:off x="914400" y="182880"/>
            <a:ext cx="7534656" cy="914400"/>
          </a:xfrm>
        </p:spPr>
        <p:txBody>
          <a:bodyPr/>
          <a:lstStyle/>
          <a:p>
            <a:r>
              <a:rPr lang="en-US" b="1" dirty="0">
                <a:latin typeface="Times New Roman" panose="02020603050405020304" pitchFamily="18" charset="0"/>
                <a:cs typeface="Times New Roman" panose="02020603050405020304" pitchFamily="18" charset="0"/>
              </a:rPr>
              <a:t>STATE-CHART DIAGRAM</a:t>
            </a:r>
            <a:endParaRPr lang="en-IN"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A14BDCF-A696-B6A3-F265-275EF9252E04}"/>
              </a:ext>
            </a:extLst>
          </p:cNvPr>
          <p:cNvSpPr>
            <a:spLocks noGrp="1"/>
          </p:cNvSpPr>
          <p:nvPr>
            <p:ph type="sldNum" sz="quarter" idx="4"/>
          </p:nvPr>
        </p:nvSpPr>
        <p:spPr/>
        <p:txBody>
          <a:bodyPr/>
          <a:lstStyle/>
          <a:p>
            <a:fld id="{58FB4751-880F-D840-AAA9-3A15815CC996}" type="slidenum">
              <a:rPr lang="en-US" smtClean="0"/>
              <a:pPr/>
              <a:t>15</a:t>
            </a:fld>
            <a:endParaRPr lang="en-US" dirty="0"/>
          </a:p>
        </p:txBody>
      </p:sp>
      <p:pic>
        <p:nvPicPr>
          <p:cNvPr id="8" name="Content Placeholder 7">
            <a:extLst>
              <a:ext uri="{FF2B5EF4-FFF2-40B4-BE49-F238E27FC236}">
                <a16:creationId xmlns:a16="http://schemas.microsoft.com/office/drawing/2014/main" id="{F705961A-C04F-41B1-9076-07CFE68D5128}"/>
              </a:ext>
            </a:extLst>
          </p:cNvPr>
          <p:cNvPicPr>
            <a:picLocks noGrp="1" noChangeAspect="1"/>
          </p:cNvPicPr>
          <p:nvPr>
            <p:ph sz="quarter" idx="10"/>
          </p:nvPr>
        </p:nvPicPr>
        <p:blipFill>
          <a:blip r:embed="rId2"/>
          <a:stretch>
            <a:fillRect/>
          </a:stretch>
        </p:blipFill>
        <p:spPr>
          <a:xfrm>
            <a:off x="4172217" y="1097280"/>
            <a:ext cx="2222209" cy="5674123"/>
          </a:xfrm>
        </p:spPr>
      </p:pic>
    </p:spTree>
    <p:extLst>
      <p:ext uri="{BB962C8B-B14F-4D97-AF65-F5344CB8AC3E}">
        <p14:creationId xmlns:p14="http://schemas.microsoft.com/office/powerpoint/2010/main" val="3388563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414FB3-2289-39B7-0B27-7E1216B8E088}"/>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8CFDED43-3226-CDA4-2C14-EB19A0061AE7}"/>
              </a:ext>
            </a:extLst>
          </p:cNvPr>
          <p:cNvSpPr>
            <a:spLocks noGrp="1"/>
          </p:cNvSpPr>
          <p:nvPr>
            <p:ph type="title"/>
          </p:nvPr>
        </p:nvSpPr>
        <p:spPr>
          <a:xfrm>
            <a:off x="691763" y="421419"/>
            <a:ext cx="4492488" cy="556592"/>
          </a:xfrm>
        </p:spPr>
        <p:txBody>
          <a:bodyPr/>
          <a:lstStyle/>
          <a:p>
            <a:r>
              <a:rPr lang="en-US" b="1" dirty="0">
                <a:latin typeface="Times New Roman" panose="02020603050405020304" pitchFamily="18" charset="0"/>
                <a:cs typeface="Times New Roman" panose="02020603050405020304" pitchFamily="18" charset="0"/>
              </a:rPr>
              <a:t>SYSTEM DESIGN</a:t>
            </a:r>
          </a:p>
        </p:txBody>
      </p:sp>
      <p:sp>
        <p:nvSpPr>
          <p:cNvPr id="8" name="Content Placeholder 7">
            <a:extLst>
              <a:ext uri="{FF2B5EF4-FFF2-40B4-BE49-F238E27FC236}">
                <a16:creationId xmlns:a16="http://schemas.microsoft.com/office/drawing/2014/main" id="{6A467DA9-E27D-F157-D741-33155CFF1B74}"/>
              </a:ext>
            </a:extLst>
          </p:cNvPr>
          <p:cNvSpPr>
            <a:spLocks noGrp="1"/>
          </p:cNvSpPr>
          <p:nvPr>
            <p:ph sz="quarter" idx="10"/>
          </p:nvPr>
        </p:nvSpPr>
        <p:spPr>
          <a:xfrm>
            <a:off x="691763" y="699714"/>
            <a:ext cx="10745061" cy="5373539"/>
          </a:xfrm>
        </p:spPr>
        <p:txBody>
          <a:bodyPr>
            <a:noAutofit/>
          </a:bodyPr>
          <a:lstStyle/>
          <a:p>
            <a:pPr marL="0" indent="0">
              <a:buNone/>
            </a:pPr>
            <a:endParaRPr lang="en-GB" sz="1800" b="1" dirty="0">
              <a:latin typeface="Centaur" panose="02030504050205020304" pitchFamily="18" charset="0"/>
            </a:endParaRPr>
          </a:p>
          <a:p>
            <a:pPr marL="0" indent="0">
              <a:buNone/>
            </a:pPr>
            <a:r>
              <a:rPr lang="en-GB" sz="1800" dirty="0">
                <a:latin typeface="Times New Roman" panose="02020603050405020304" pitchFamily="18" charset="0"/>
                <a:cs typeface="Times New Roman" panose="02020603050405020304" pitchFamily="18" charset="0"/>
              </a:rPr>
              <a:t>A modular approach ensures scalability, maintainability, and efficiency.</a:t>
            </a:r>
          </a:p>
          <a:p>
            <a:pPr marL="0" indent="0">
              <a:buNone/>
            </a:pPr>
            <a:r>
              <a:rPr lang="en-GB" sz="1800" dirty="0">
                <a:latin typeface="Times New Roman" panose="02020603050405020304" pitchFamily="18" charset="0"/>
                <a:cs typeface="Times New Roman" panose="02020603050405020304" pitchFamily="18" charset="0"/>
              </a:rPr>
              <a:t>1. High-Level Architecture:</a:t>
            </a:r>
          </a:p>
          <a:p>
            <a:r>
              <a:rPr lang="en-GB" sz="1800" dirty="0">
                <a:latin typeface="Times New Roman" panose="02020603050405020304" pitchFamily="18" charset="0"/>
                <a:cs typeface="Times New Roman" panose="02020603050405020304" pitchFamily="18" charset="0"/>
              </a:rPr>
              <a:t>Presentation Layer:  User interface for voter interaction.</a:t>
            </a:r>
          </a:p>
          <a:p>
            <a:r>
              <a:rPr lang="en-GB" sz="1800" dirty="0">
                <a:latin typeface="Times New Roman" panose="02020603050405020304" pitchFamily="18" charset="0"/>
                <a:cs typeface="Times New Roman" panose="02020603050405020304" pitchFamily="18" charset="0"/>
              </a:rPr>
              <a:t>Logic Layer          :  Processes votes, ensures validations, and updates results in real-time.</a:t>
            </a:r>
          </a:p>
          <a:p>
            <a:r>
              <a:rPr lang="en-GB" sz="1800" dirty="0">
                <a:latin typeface="Times New Roman" panose="02020603050405020304" pitchFamily="18" charset="0"/>
                <a:cs typeface="Times New Roman" panose="02020603050405020304" pitchFamily="18" charset="0"/>
              </a:rPr>
              <a:t>Data Layer            :  Manages data storage and retrieval with HashMap, List, or a database.</a:t>
            </a:r>
          </a:p>
          <a:p>
            <a:pPr marL="0" indent="0">
              <a:buNone/>
            </a:pPr>
            <a:endParaRPr lang="en-GB"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panose="02020603050405020304" pitchFamily="18" charset="0"/>
                <a:cs typeface="Times New Roman" panose="02020603050405020304" pitchFamily="18" charset="0"/>
              </a:rPr>
              <a:t>2. Key Components:</a:t>
            </a:r>
          </a:p>
          <a:p>
            <a:r>
              <a:rPr lang="en-GB" sz="1800" dirty="0">
                <a:latin typeface="Times New Roman" panose="02020603050405020304" pitchFamily="18" charset="0"/>
                <a:cs typeface="Times New Roman" panose="02020603050405020304" pitchFamily="18" charset="0"/>
              </a:rPr>
              <a:t>Voters               :  Register, authenticate, and cast votes securely.</a:t>
            </a:r>
          </a:p>
          <a:p>
            <a:r>
              <a:rPr lang="en-GB" sz="1800" dirty="0">
                <a:latin typeface="Times New Roman" panose="02020603050405020304" pitchFamily="18" charset="0"/>
                <a:cs typeface="Times New Roman" panose="02020603050405020304" pitchFamily="18" charset="0"/>
              </a:rPr>
              <a:t>Admin              :  Oversees the voting process and resolves disputes.</a:t>
            </a:r>
          </a:p>
          <a:p>
            <a:r>
              <a:rPr lang="en-GB" sz="1800" dirty="0">
                <a:latin typeface="Times New Roman" panose="02020603050405020304" pitchFamily="18" charset="0"/>
                <a:cs typeface="Times New Roman" panose="02020603050405020304" pitchFamily="18" charset="0"/>
              </a:rPr>
              <a:t>Voting Module :  Validates user credentials &amp; records votes while ensuring each user can vote only once.</a:t>
            </a:r>
          </a:p>
          <a:p>
            <a:r>
              <a:rPr lang="en-GB" sz="1800" dirty="0">
                <a:latin typeface="Times New Roman" panose="02020603050405020304" pitchFamily="18" charset="0"/>
                <a:cs typeface="Times New Roman" panose="02020603050405020304" pitchFamily="18" charset="0"/>
              </a:rPr>
              <a:t>Results Module:  Updates and displays real-time results dynamically &amp; provides insights like voter</a:t>
            </a:r>
          </a:p>
          <a:p>
            <a:pPr marL="0" indent="0">
              <a:buNone/>
            </a:pPr>
            <a:r>
              <a:rPr lang="en-GB" sz="1800"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turnout and vote percentage breakdowns.</a:t>
            </a:r>
            <a:endParaRPr lang="en-IN" sz="16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1C23FB88-381C-0822-4D45-1D8319EB980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16</a:t>
            </a:fld>
            <a:endParaRPr lang="en-US" dirty="0"/>
          </a:p>
        </p:txBody>
      </p:sp>
    </p:spTree>
    <p:extLst>
      <p:ext uri="{BB962C8B-B14F-4D97-AF65-F5344CB8AC3E}">
        <p14:creationId xmlns:p14="http://schemas.microsoft.com/office/powerpoint/2010/main" val="2309715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70145-0782-6E51-5164-09EEE002FAC6}"/>
              </a:ext>
            </a:extLst>
          </p:cNvPr>
          <p:cNvSpPr>
            <a:spLocks noGrp="1"/>
          </p:cNvSpPr>
          <p:nvPr>
            <p:ph type="title"/>
          </p:nvPr>
        </p:nvSpPr>
        <p:spPr>
          <a:xfrm>
            <a:off x="620202" y="238539"/>
            <a:ext cx="7534656" cy="914400"/>
          </a:xfrm>
        </p:spPr>
        <p:txBody>
          <a:bodyPr/>
          <a:lstStyle/>
          <a:p>
            <a:r>
              <a:rPr lang="en-US" b="1" dirty="0">
                <a:latin typeface="Times New Roman" panose="02020603050405020304" pitchFamily="18" charset="0"/>
                <a:cs typeface="Times New Roman" panose="02020603050405020304" pitchFamily="18" charset="0"/>
              </a:rPr>
              <a:t>DESIGN AND ARCHITECTURE</a:t>
            </a:r>
            <a:endParaRPr lang="en-IN"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C5E0C55-616F-5C67-D899-26A6EA6D3355}"/>
              </a:ext>
            </a:extLst>
          </p:cNvPr>
          <p:cNvSpPr>
            <a:spLocks noGrp="1"/>
          </p:cNvSpPr>
          <p:nvPr>
            <p:ph type="sldNum" sz="quarter" idx="4"/>
          </p:nvPr>
        </p:nvSpPr>
        <p:spPr/>
        <p:txBody>
          <a:bodyPr/>
          <a:lstStyle/>
          <a:p>
            <a:fld id="{58FB4751-880F-D840-AAA9-3A15815CC996}" type="slidenum">
              <a:rPr lang="en-US" smtClean="0"/>
              <a:pPr/>
              <a:t>17</a:t>
            </a:fld>
            <a:endParaRPr lang="en-US" dirty="0"/>
          </a:p>
        </p:txBody>
      </p:sp>
      <p:sp>
        <p:nvSpPr>
          <p:cNvPr id="5" name="Rectangle 1">
            <a:extLst>
              <a:ext uri="{FF2B5EF4-FFF2-40B4-BE49-F238E27FC236}">
                <a16:creationId xmlns:a16="http://schemas.microsoft.com/office/drawing/2014/main" id="{AB851022-CD66-06DA-0238-283B6E7FFE75}"/>
              </a:ext>
            </a:extLst>
          </p:cNvPr>
          <p:cNvSpPr>
            <a:spLocks noGrp="1" noChangeArrowheads="1"/>
          </p:cNvSpPr>
          <p:nvPr>
            <p:ph sz="quarter" idx="10"/>
          </p:nvPr>
        </p:nvSpPr>
        <p:spPr bwMode="auto">
          <a:xfrm>
            <a:off x="1230227" y="1166842"/>
            <a:ext cx="829616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(Data Management)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Stores and manages voting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HashMap</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storing user votes) and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List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maintaining candidates).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Ensures data consistency and integrity.</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View (Console/CLI Interaction)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a command-line interface for users to vote and view results.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Displays candidate lists, vote counts, and error messages.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Controller (User Input &amp; Logic Handling)</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Receives user input (vote selection, results request).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Validates user choices and updates the model accordingly.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Interacts between Model and View to ensure smooth application flow.</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4795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49A7DC-9884-6AF8-CCD4-815C78ADBC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0015A6-9388-1E03-91BD-CD48753CCCC3}"/>
              </a:ext>
            </a:extLst>
          </p:cNvPr>
          <p:cNvSpPr>
            <a:spLocks noGrp="1"/>
          </p:cNvSpPr>
          <p:nvPr>
            <p:ph type="title"/>
          </p:nvPr>
        </p:nvSpPr>
        <p:spPr>
          <a:xfrm>
            <a:off x="337569" y="-2529"/>
            <a:ext cx="7534656" cy="914400"/>
          </a:xfrm>
        </p:spPr>
        <p:txBody>
          <a:bodyPr/>
          <a:lstStyle/>
          <a:p>
            <a:r>
              <a:rPr lang="en-US" b="1" dirty="0">
                <a:latin typeface="Times New Roman" panose="02020603050405020304" pitchFamily="18" charset="0"/>
                <a:cs typeface="Times New Roman" panose="02020603050405020304" pitchFamily="18" charset="0"/>
              </a:rPr>
              <a:t>DEVELOPMENT WORKFLOW</a:t>
            </a:r>
            <a:endParaRPr lang="en-IN"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5AF1EF3-07E5-E69C-3DD5-73F56F8938A3}"/>
              </a:ext>
            </a:extLst>
          </p:cNvPr>
          <p:cNvSpPr>
            <a:spLocks noGrp="1"/>
          </p:cNvSpPr>
          <p:nvPr>
            <p:ph type="sldNum" sz="quarter" idx="4"/>
          </p:nvPr>
        </p:nvSpPr>
        <p:spPr/>
        <p:txBody>
          <a:bodyPr/>
          <a:lstStyle/>
          <a:p>
            <a:fld id="{58FB4751-880F-D840-AAA9-3A15815CC996}" type="slidenum">
              <a:rPr lang="en-US" smtClean="0"/>
              <a:pPr/>
              <a:t>18</a:t>
            </a:fld>
            <a:endParaRPr lang="en-US" dirty="0"/>
          </a:p>
        </p:txBody>
      </p:sp>
      <p:graphicFrame>
        <p:nvGraphicFramePr>
          <p:cNvPr id="24" name="Content Placeholder 23">
            <a:extLst>
              <a:ext uri="{FF2B5EF4-FFF2-40B4-BE49-F238E27FC236}">
                <a16:creationId xmlns:a16="http://schemas.microsoft.com/office/drawing/2014/main" id="{7BCA8848-BBF8-16B0-2210-258EC04BD3B7}"/>
              </a:ext>
            </a:extLst>
          </p:cNvPr>
          <p:cNvGraphicFramePr>
            <a:graphicFrameLocks noGrp="1"/>
          </p:cNvGraphicFramePr>
          <p:nvPr>
            <p:ph sz="quarter" idx="10"/>
            <p:extLst>
              <p:ext uri="{D42A27DB-BD31-4B8C-83A1-F6EECF244321}">
                <p14:modId xmlns:p14="http://schemas.microsoft.com/office/powerpoint/2010/main" val="3885308112"/>
              </p:ext>
            </p:extLst>
          </p:nvPr>
        </p:nvGraphicFramePr>
        <p:xfrm>
          <a:off x="847897" y="911871"/>
          <a:ext cx="10299469" cy="53891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1237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B52FB9-EE77-3E49-4595-E9CFDECE49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A2DBB2-1AB4-EAB9-9A06-E328C3110EB7}"/>
              </a:ext>
            </a:extLst>
          </p:cNvPr>
          <p:cNvSpPr>
            <a:spLocks noGrp="1"/>
          </p:cNvSpPr>
          <p:nvPr>
            <p:ph type="title"/>
          </p:nvPr>
        </p:nvSpPr>
        <p:spPr>
          <a:xfrm>
            <a:off x="620202" y="238539"/>
            <a:ext cx="7534656" cy="914400"/>
          </a:xfrm>
        </p:spPr>
        <p:txBody>
          <a:bodyPr/>
          <a:lstStyle/>
          <a:p>
            <a:r>
              <a:rPr lang="en-US" b="1" dirty="0">
                <a:latin typeface="Times New Roman" panose="02020603050405020304" pitchFamily="18" charset="0"/>
                <a:cs typeface="Times New Roman" panose="02020603050405020304" pitchFamily="18" charset="0"/>
              </a:rPr>
              <a:t>ROLES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610F1E2-B80D-0295-E791-B1153D8C2A34}"/>
              </a:ext>
            </a:extLst>
          </p:cNvPr>
          <p:cNvSpPr>
            <a:spLocks noGrp="1"/>
          </p:cNvSpPr>
          <p:nvPr>
            <p:ph sz="quarter" idx="10"/>
          </p:nvPr>
        </p:nvSpPr>
        <p:spPr>
          <a:xfrm>
            <a:off x="918551" y="1291856"/>
            <a:ext cx="7384524" cy="4199525"/>
          </a:xfrm>
        </p:spPr>
        <p:txBody>
          <a:bodyPr>
            <a:noAutofit/>
          </a:bodyPr>
          <a:lstStyle/>
          <a:p>
            <a:r>
              <a:rPr lang="en-IN" sz="1400" b="1" dirty="0">
                <a:latin typeface="Times New Roman" panose="02020603050405020304" pitchFamily="18" charset="0"/>
                <a:cs typeface="Times New Roman" panose="02020603050405020304" pitchFamily="18" charset="0"/>
              </a:rPr>
              <a:t>1. Pramodh (2310030032) – Backend &amp; Database Management</a:t>
            </a:r>
          </a:p>
          <a:p>
            <a:pPr marL="0" indent="0">
              <a:buNone/>
            </a:pPr>
            <a:r>
              <a:rPr lang="en-IN" sz="1400" dirty="0">
                <a:latin typeface="Times New Roman" panose="02020603050405020304" pitchFamily="18" charset="0"/>
                <a:cs typeface="Times New Roman" panose="02020603050405020304" pitchFamily="18" charset="0"/>
              </a:rPr>
              <a:t>      Develops the Model (data structures, HashMap, Lists). </a:t>
            </a:r>
            <a:r>
              <a:rPr lang="en-US" sz="1400" dirty="0">
                <a:latin typeface="Times New Roman" panose="02020603050405020304" pitchFamily="18" charset="0"/>
                <a:cs typeface="Times New Roman" panose="02020603050405020304" pitchFamily="18" charset="0"/>
              </a:rPr>
              <a:t>Manages data persistence and integrity.</a:t>
            </a:r>
          </a:p>
          <a:p>
            <a:pPr marL="0" indent="0">
              <a:buNone/>
            </a:pPr>
            <a:r>
              <a:rPr lang="en-US" sz="1400" dirty="0">
                <a:latin typeface="Times New Roman" panose="02020603050405020304" pitchFamily="18" charset="0"/>
                <a:cs typeface="Times New Roman" panose="02020603050405020304" pitchFamily="18" charset="0"/>
              </a:rPr>
              <a:t>      Implements database connectivity.</a:t>
            </a:r>
            <a:endParaRPr lang="en-IN" sz="1400"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2. </a:t>
            </a:r>
            <a:r>
              <a:rPr lang="en-IN" sz="1400" b="1" dirty="0" err="1">
                <a:latin typeface="Times New Roman" panose="02020603050405020304" pitchFamily="18" charset="0"/>
                <a:cs typeface="Times New Roman" panose="02020603050405020304" pitchFamily="18" charset="0"/>
              </a:rPr>
              <a:t>Sreeneel</a:t>
            </a:r>
            <a:r>
              <a:rPr lang="en-IN" sz="1400" b="1" dirty="0">
                <a:latin typeface="Times New Roman" panose="02020603050405020304" pitchFamily="18" charset="0"/>
                <a:cs typeface="Times New Roman" panose="02020603050405020304" pitchFamily="18" charset="0"/>
              </a:rPr>
              <a:t> (2310030065) – Controller &amp; Business Logic</a:t>
            </a:r>
          </a:p>
          <a:p>
            <a:pPr marL="0" indent="0">
              <a:buNone/>
            </a:pPr>
            <a:r>
              <a:rPr lang="en-IN" sz="1400" dirty="0">
                <a:latin typeface="Times New Roman" panose="02020603050405020304" pitchFamily="18" charset="0"/>
                <a:cs typeface="Times New Roman" panose="02020603050405020304" pitchFamily="18" charset="0"/>
              </a:rPr>
              <a:t>     Develops the Controller to handle user input and application logic. Ensures smooth  </a:t>
            </a:r>
          </a:p>
          <a:p>
            <a:pPr marL="0" indent="0">
              <a:buNone/>
            </a:pPr>
            <a:r>
              <a:rPr lang="en-IN" sz="1400" dirty="0">
                <a:latin typeface="Times New Roman" panose="02020603050405020304" pitchFamily="18" charset="0"/>
                <a:cs typeface="Times New Roman" panose="02020603050405020304" pitchFamily="18" charset="0"/>
              </a:rPr>
              <a:t>     communication between Model and View. Implements validation, error handling, and</a:t>
            </a:r>
          </a:p>
          <a:p>
            <a:pPr marL="0" indent="0">
              <a:buNone/>
            </a:pPr>
            <a:r>
              <a:rPr lang="en-IN" sz="1400" dirty="0">
                <a:latin typeface="Times New Roman" panose="02020603050405020304" pitchFamily="18" charset="0"/>
                <a:cs typeface="Times New Roman" panose="02020603050405020304" pitchFamily="18" charset="0"/>
              </a:rPr>
              <a:t>     performance optimization.</a:t>
            </a:r>
          </a:p>
          <a:p>
            <a:r>
              <a:rPr lang="en-IN" sz="1400" b="1" dirty="0">
                <a:latin typeface="Times New Roman" panose="02020603050405020304" pitchFamily="18" charset="0"/>
                <a:cs typeface="Times New Roman" panose="02020603050405020304" pitchFamily="18" charset="0"/>
              </a:rPr>
              <a:t>3. </a:t>
            </a:r>
            <a:r>
              <a:rPr lang="en-IN" sz="1400" b="1" dirty="0" err="1">
                <a:latin typeface="Times New Roman" panose="02020603050405020304" pitchFamily="18" charset="0"/>
                <a:cs typeface="Times New Roman" panose="02020603050405020304" pitchFamily="18" charset="0"/>
              </a:rPr>
              <a:t>Mohith</a:t>
            </a:r>
            <a:r>
              <a:rPr lang="en-IN" sz="1400" b="1" dirty="0">
                <a:latin typeface="Times New Roman" panose="02020603050405020304" pitchFamily="18" charset="0"/>
                <a:cs typeface="Times New Roman" panose="02020603050405020304" pitchFamily="18" charset="0"/>
              </a:rPr>
              <a:t> (2310030092) – Frontend &amp; User Interaction</a:t>
            </a:r>
          </a:p>
          <a:p>
            <a:pPr marL="0" indent="0">
              <a:buNone/>
            </a:pPr>
            <a:r>
              <a:rPr lang="en-IN" sz="1400" dirty="0">
                <a:latin typeface="Times New Roman" panose="02020603050405020304" pitchFamily="18" charset="0"/>
                <a:cs typeface="Times New Roman" panose="02020603050405020304" pitchFamily="18" charset="0"/>
              </a:rPr>
              <a:t>     Designs and implements the View (CLI-based interaction). Ensures user-friendly display of</a:t>
            </a:r>
          </a:p>
          <a:p>
            <a:pPr marL="0" indent="0">
              <a:buNone/>
            </a:pPr>
            <a:r>
              <a:rPr lang="en-IN" sz="1400" dirty="0">
                <a:latin typeface="Times New Roman" panose="02020603050405020304" pitchFamily="18" charset="0"/>
                <a:cs typeface="Times New Roman" panose="02020603050405020304" pitchFamily="18" charset="0"/>
              </a:rPr>
              <a:t>     voting results. Enhances UI experience for better accessibility.</a:t>
            </a:r>
          </a:p>
          <a:p>
            <a:r>
              <a:rPr lang="en-IN" sz="1400" b="1" dirty="0">
                <a:latin typeface="Times New Roman" panose="02020603050405020304" pitchFamily="18" charset="0"/>
                <a:cs typeface="Times New Roman" panose="02020603050405020304" pitchFamily="18" charset="0"/>
              </a:rPr>
              <a:t>4. Rishi (2310030190) – Testing &amp; Deployment</a:t>
            </a:r>
          </a:p>
          <a:p>
            <a:pPr marL="0" indent="0">
              <a:buNone/>
            </a:pPr>
            <a:r>
              <a:rPr lang="en-IN" sz="1400" dirty="0">
                <a:latin typeface="Times New Roman" panose="02020603050405020304" pitchFamily="18" charset="0"/>
                <a:cs typeface="Times New Roman" panose="02020603050405020304" pitchFamily="18" charset="0"/>
              </a:rPr>
              <a:t>     Conducts unit and integration testing for bug fixes. Ensures system stability and security.</a:t>
            </a:r>
          </a:p>
          <a:p>
            <a:pPr marL="0" indent="0">
              <a:buNone/>
            </a:pPr>
            <a:r>
              <a:rPr lang="en-IN" sz="1400" dirty="0">
                <a:latin typeface="Times New Roman" panose="02020603050405020304" pitchFamily="18" charset="0"/>
                <a:cs typeface="Times New Roman" panose="02020603050405020304" pitchFamily="18" charset="0"/>
              </a:rPr>
              <a:t>     Handles final deployment and performance monitoring.</a:t>
            </a:r>
          </a:p>
        </p:txBody>
      </p:sp>
      <p:sp>
        <p:nvSpPr>
          <p:cNvPr id="4" name="Slide Number Placeholder 3">
            <a:extLst>
              <a:ext uri="{FF2B5EF4-FFF2-40B4-BE49-F238E27FC236}">
                <a16:creationId xmlns:a16="http://schemas.microsoft.com/office/drawing/2014/main" id="{6DA1EE68-AE17-0860-949A-4773F10EC1E5}"/>
              </a:ext>
            </a:extLst>
          </p:cNvPr>
          <p:cNvSpPr>
            <a:spLocks noGrp="1"/>
          </p:cNvSpPr>
          <p:nvPr>
            <p:ph type="sldNum" sz="quarter" idx="4"/>
          </p:nvPr>
        </p:nvSpPr>
        <p:spPr/>
        <p:txBody>
          <a:bodyPr/>
          <a:lstStyle/>
          <a:p>
            <a:fld id="{58FB4751-880F-D840-AAA9-3A15815CC996}" type="slidenum">
              <a:rPr lang="en-US" smtClean="0"/>
              <a:pPr/>
              <a:t>19</a:t>
            </a:fld>
            <a:endParaRPr lang="en-US" dirty="0"/>
          </a:p>
        </p:txBody>
      </p:sp>
    </p:spTree>
    <p:extLst>
      <p:ext uri="{BB962C8B-B14F-4D97-AF65-F5344CB8AC3E}">
        <p14:creationId xmlns:p14="http://schemas.microsoft.com/office/powerpoint/2010/main" val="2378580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dirty="0">
                <a:latin typeface="Times New Roman" panose="02020603050405020304" pitchFamily="18" charset="0"/>
                <a:cs typeface="Times New Roman" panose="02020603050405020304" pitchFamily="18" charset="0"/>
              </a:rPr>
              <a:t>AGENDA</a:t>
            </a:r>
          </a:p>
        </p:txBody>
      </p:sp>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2346654364"/>
              </p:ext>
            </p:extLst>
          </p:nvPr>
        </p:nvGraphicFramePr>
        <p:xfrm>
          <a:off x="7496721" y="493794"/>
          <a:ext cx="4106547" cy="5531864"/>
        </p:xfrm>
        <a:graphic>
          <a:graphicData uri="http://schemas.openxmlformats.org/drawingml/2006/table">
            <a:tbl>
              <a:tblPr firstRow="1" bandRow="1"/>
              <a:tblGrid>
                <a:gridCol w="4106547">
                  <a:extLst>
                    <a:ext uri="{9D8B030D-6E8A-4147-A177-3AD203B41FA5}">
                      <a16:colId xmlns:a16="http://schemas.microsoft.com/office/drawing/2014/main" val="1563570424"/>
                    </a:ext>
                  </a:extLst>
                </a:gridCol>
              </a:tblGrid>
              <a:tr h="87054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dirty="0">
                          <a:latin typeface="Times New Roman" panose="02020603050405020304" pitchFamily="18" charset="0"/>
                          <a:cs typeface="Times New Roman" panose="02020603050405020304" pitchFamily="18" charset="0"/>
                        </a:rPr>
                        <a:t>INTRODUCTION</a:t>
                      </a:r>
                    </a:p>
                    <a:p>
                      <a:pPr algn="r"/>
                      <a:r>
                        <a:rPr lang="en-US" sz="2400" b="1" dirty="0">
                          <a:latin typeface="+mj-lt"/>
                        </a:rPr>
                        <a:t>4</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35614">
                <a:tc>
                  <a:txBody>
                    <a:bodyPr/>
                    <a:lstStyle/>
                    <a:p>
                      <a:pPr algn="r"/>
                      <a:r>
                        <a:rPr lang="en-US" sz="2400" b="1" kern="1200" dirty="0">
                          <a:solidFill>
                            <a:schemeClr val="tx1"/>
                          </a:solidFill>
                          <a:latin typeface="Times New Roman" panose="02020603050405020304" pitchFamily="18" charset="0"/>
                          <a:ea typeface="+mn-ea"/>
                          <a:cs typeface="Times New Roman" panose="02020603050405020304" pitchFamily="18" charset="0"/>
                        </a:rPr>
                        <a:t>OBJECTIVES</a:t>
                      </a:r>
                    </a:p>
                    <a:p>
                      <a:pPr algn="r"/>
                      <a:r>
                        <a:rPr lang="en-US" sz="2400" b="1" kern="1200" dirty="0">
                          <a:solidFill>
                            <a:schemeClr val="tx1"/>
                          </a:solidFill>
                          <a:latin typeface="Times New Roman" panose="02020603050405020304" pitchFamily="18" charset="0"/>
                          <a:ea typeface="+mn-ea"/>
                          <a:cs typeface="Times New Roman" panose="02020603050405020304" pitchFamily="18" charset="0"/>
                        </a:rPr>
                        <a:t>5</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56748">
                <a:tc>
                  <a:txBody>
                    <a:bodyPr/>
                    <a:lstStyle/>
                    <a:p>
                      <a:pPr algn="r"/>
                      <a:r>
                        <a:rPr lang="en-US" sz="2400" b="1" dirty="0">
                          <a:latin typeface="Times New Roman" panose="02020603050405020304" pitchFamily="18" charset="0"/>
                          <a:cs typeface="Times New Roman" panose="02020603050405020304" pitchFamily="18" charset="0"/>
                        </a:rPr>
                        <a:t>SURVEY</a:t>
                      </a:r>
                    </a:p>
                    <a:p>
                      <a:pPr marL="0" algn="r" defTabSz="914400" rtl="0" eaLnBrk="1" latinLnBrk="0" hangingPunct="1"/>
                      <a:r>
                        <a:rPr lang="en-US" sz="2400" b="1" kern="1200" dirty="0">
                          <a:solidFill>
                            <a:schemeClr val="tx1"/>
                          </a:solidFill>
                          <a:latin typeface="Times New Roman" panose="02020603050405020304" pitchFamily="18" charset="0"/>
                          <a:ea typeface="+mn-ea"/>
                          <a:cs typeface="Times New Roman" panose="02020603050405020304" pitchFamily="18" charset="0"/>
                        </a:rPr>
                        <a:t>6-8</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1447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dirty="0">
                          <a:latin typeface="Times New Roman" panose="02020603050405020304" pitchFamily="18" charset="0"/>
                          <a:cs typeface="Times New Roman" panose="02020603050405020304" pitchFamily="18" charset="0"/>
                        </a:rPr>
                        <a:t>FEATURES</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tx1"/>
                          </a:solidFill>
                          <a:latin typeface="Times New Roman" panose="02020603050405020304" pitchFamily="18" charset="0"/>
                          <a:ea typeface="+mn-ea"/>
                          <a:cs typeface="Times New Roman" panose="02020603050405020304" pitchFamily="18" charset="0"/>
                        </a:rPr>
                        <a:t>9</a:t>
                      </a:r>
                      <a:r>
                        <a:rPr lang="en-US" sz="2400" b="0" kern="1200" dirty="0">
                          <a:solidFill>
                            <a:schemeClr val="tx1"/>
                          </a:solidFill>
                          <a:latin typeface="Times New Roman" panose="02020603050405020304" pitchFamily="18" charset="0"/>
                          <a:ea typeface="+mn-ea"/>
                          <a:cs typeface="Times New Roman" panose="02020603050405020304" pitchFamily="18" charset="0"/>
                        </a:rPr>
                        <a:t> </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0426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dirty="0">
                          <a:latin typeface="Times New Roman" panose="02020603050405020304" pitchFamily="18" charset="0"/>
                          <a:cs typeface="Times New Roman" panose="02020603050405020304" pitchFamily="18" charset="0"/>
                        </a:rPr>
                        <a:t>TECHNOLOGY &amp; TOOLS</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dirty="0">
                          <a:latin typeface="Times New Roman" panose="02020603050405020304" pitchFamily="18" charset="0"/>
                          <a:cs typeface="Times New Roman" panose="02020603050405020304" pitchFamily="18" charset="0"/>
                        </a:rPr>
                        <a:t>10</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dirty="0">
                          <a:latin typeface="Times New Roman" panose="02020603050405020304" pitchFamily="18" charset="0"/>
                          <a:cs typeface="Times New Roman" panose="02020603050405020304" pitchFamily="18" charset="0"/>
                        </a:rPr>
                        <a:t>CLASS DIAGRAM</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dirty="0">
                          <a:latin typeface="Times New Roman" panose="02020603050405020304" pitchFamily="18" charset="0"/>
                          <a:cs typeface="Times New Roman" panose="02020603050405020304" pitchFamily="18" charset="0"/>
                        </a:rPr>
                        <a:t>11</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cxnSp>
        <p:nvCxnSpPr>
          <p:cNvPr id="4" name="Straight Connector 3">
            <a:extLst>
              <a:ext uri="{FF2B5EF4-FFF2-40B4-BE49-F238E27FC236}">
                <a16:creationId xmlns:a16="http://schemas.microsoft.com/office/drawing/2014/main" id="{5D855331-8F35-A505-6BB3-07A9C58CA324}"/>
              </a:ext>
            </a:extLst>
          </p:cNvPr>
          <p:cNvCxnSpPr/>
          <p:nvPr/>
        </p:nvCxnSpPr>
        <p:spPr>
          <a:xfrm>
            <a:off x="7496721" y="5287618"/>
            <a:ext cx="4118776" cy="0"/>
          </a:xfrm>
          <a:prstGeom prst="line">
            <a:avLst/>
          </a:prstGeom>
          <a:ln>
            <a:solidFill>
              <a:schemeClr val="accent6">
                <a:lumMod val="1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86478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8A6477-EBF2-EA99-AEB6-87A9D27C4711}"/>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36E66424-FD03-B215-EC7B-6BEA863B046D}"/>
              </a:ext>
            </a:extLst>
          </p:cNvPr>
          <p:cNvSpPr>
            <a:spLocks noGrp="1"/>
          </p:cNvSpPr>
          <p:nvPr>
            <p:ph type="title"/>
          </p:nvPr>
        </p:nvSpPr>
        <p:spPr>
          <a:xfrm>
            <a:off x="691763" y="421419"/>
            <a:ext cx="4492488" cy="556592"/>
          </a:xfrm>
        </p:spPr>
        <p:txBody>
          <a:bodyPr/>
          <a:lstStyle/>
          <a:p>
            <a:r>
              <a:rPr lang="en-US" b="1" dirty="0">
                <a:latin typeface="Times New Roman" panose="02020603050405020304" pitchFamily="18" charset="0"/>
                <a:cs typeface="Times New Roman" panose="02020603050405020304" pitchFamily="18" charset="0"/>
              </a:rPr>
              <a:t>CONCLUSION</a:t>
            </a:r>
          </a:p>
        </p:txBody>
      </p:sp>
      <p:sp>
        <p:nvSpPr>
          <p:cNvPr id="8" name="Content Placeholder 7">
            <a:extLst>
              <a:ext uri="{FF2B5EF4-FFF2-40B4-BE49-F238E27FC236}">
                <a16:creationId xmlns:a16="http://schemas.microsoft.com/office/drawing/2014/main" id="{E46F026A-9121-449B-8532-79C5828D2D8D}"/>
              </a:ext>
            </a:extLst>
          </p:cNvPr>
          <p:cNvSpPr>
            <a:spLocks noGrp="1"/>
          </p:cNvSpPr>
          <p:nvPr>
            <p:ph sz="quarter" idx="10"/>
          </p:nvPr>
        </p:nvSpPr>
        <p:spPr>
          <a:xfrm>
            <a:off x="1007164" y="1196486"/>
            <a:ext cx="10346635" cy="4899514"/>
          </a:xfrm>
        </p:spPr>
        <p:txBody>
          <a:bodyPr>
            <a:normAutofit/>
          </a:bodyPr>
          <a:lstStyle/>
          <a:p>
            <a:pPr>
              <a:lnSpc>
                <a:spcPct val="150000"/>
              </a:lnSpc>
            </a:pPr>
            <a:r>
              <a:rPr lang="en-GB" sz="1600" dirty="0">
                <a:latin typeface="Times New Roman" panose="02020603050405020304" pitchFamily="18" charset="0"/>
                <a:cs typeface="Times New Roman" panose="02020603050405020304" pitchFamily="18" charset="0"/>
              </a:rPr>
              <a:t>The Real-Time Voting Application successfully achieves its objectives of providing a secure, efficient, and user-friendly platform for voting. Through real-time updates, robust data handling, and seamless user interaction, it simplifies the voting process while ensuring transparency and accuracy.</a:t>
            </a:r>
          </a:p>
          <a:p>
            <a:endParaRPr lang="en-GB" dirty="0">
              <a:latin typeface="Centaur" panose="02030504050205020304" pitchFamily="18" charset="0"/>
            </a:endParaRPr>
          </a:p>
          <a:p>
            <a:r>
              <a:rPr lang="en-GB" sz="1600" dirty="0">
                <a:latin typeface="Times New Roman" panose="02020603050405020304" pitchFamily="18" charset="0"/>
                <a:cs typeface="Times New Roman" panose="02020603050405020304" pitchFamily="18" charset="0"/>
              </a:rPr>
              <a:t>The use of Java and OOP principles ensures scalability, maintainability, and security.</a:t>
            </a:r>
          </a:p>
          <a:p>
            <a:pPr marL="0" indent="0">
              <a:buNone/>
            </a:pPr>
            <a:endParaRPr lang="en-GB"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Real-time result tracking enhances user trust and reduces delays.</a:t>
            </a:r>
          </a:p>
          <a:p>
            <a:pPr marL="0" indent="0">
              <a:buNone/>
            </a:pPr>
            <a:endParaRPr lang="en-GB"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The modular design, incorporating the User, Voting, and Results modules, ensures flexibility and efficiency.</a:t>
            </a:r>
          </a:p>
          <a:p>
            <a:endParaRPr lang="en-GB"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The Real-Time Voting Application paves the way for future innovations in digital voting systems.</a:t>
            </a:r>
            <a:endParaRPr lang="en-IN" sz="16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92CDF54B-B6F0-0787-8DDA-56D2BCA4CD7C}"/>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20</a:t>
            </a:fld>
            <a:endParaRPr lang="en-US" dirty="0"/>
          </a:p>
        </p:txBody>
      </p:sp>
    </p:spTree>
    <p:extLst>
      <p:ext uri="{BB962C8B-B14F-4D97-AF65-F5344CB8AC3E}">
        <p14:creationId xmlns:p14="http://schemas.microsoft.com/office/powerpoint/2010/main" val="451925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4143356" y="2077514"/>
            <a:ext cx="4794167" cy="2202511"/>
          </a:xfrm>
        </p:spPr>
        <p:txBody>
          <a:bodyPr/>
          <a:lstStyle/>
          <a:p>
            <a:r>
              <a:rPr lang="en-US"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188828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5E476C-DC60-4381-1198-7A38FAEB24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4DAB45-160B-D706-09EF-9960016B4CA7}"/>
              </a:ext>
            </a:extLst>
          </p:cNvPr>
          <p:cNvSpPr>
            <a:spLocks noGrp="1"/>
          </p:cNvSpPr>
          <p:nvPr>
            <p:ph type="title"/>
          </p:nvPr>
        </p:nvSpPr>
        <p:spPr>
          <a:xfrm>
            <a:off x="1001467" y="914400"/>
            <a:ext cx="5641848" cy="5029200"/>
          </a:xfrm>
        </p:spPr>
        <p:txBody>
          <a:bodyPr/>
          <a:lstStyle/>
          <a:p>
            <a:r>
              <a:rPr lang="en-US" dirty="0">
                <a:latin typeface="Times New Roman" panose="02020603050405020304" pitchFamily="18" charset="0"/>
                <a:cs typeface="Times New Roman" panose="02020603050405020304" pitchFamily="18" charset="0"/>
              </a:rPr>
              <a:t>AGENDA</a:t>
            </a:r>
          </a:p>
        </p:txBody>
      </p:sp>
      <p:graphicFrame>
        <p:nvGraphicFramePr>
          <p:cNvPr id="6" name="Table 4">
            <a:extLst>
              <a:ext uri="{FF2B5EF4-FFF2-40B4-BE49-F238E27FC236}">
                <a16:creationId xmlns:a16="http://schemas.microsoft.com/office/drawing/2014/main" id="{8CC51235-DCF5-ABA2-732E-E28D689DD79E}"/>
              </a:ext>
            </a:extLst>
          </p:cNvPr>
          <p:cNvGraphicFramePr>
            <a:graphicFrameLocks noGrp="1"/>
          </p:cNvGraphicFramePr>
          <p:nvPr>
            <p:ph idx="1"/>
            <p:extLst>
              <p:ext uri="{D42A27DB-BD31-4B8C-83A1-F6EECF244321}">
                <p14:modId xmlns:p14="http://schemas.microsoft.com/office/powerpoint/2010/main" val="2703715002"/>
              </p:ext>
            </p:extLst>
          </p:nvPr>
        </p:nvGraphicFramePr>
        <p:xfrm>
          <a:off x="7446845" y="520529"/>
          <a:ext cx="4106547" cy="5816942"/>
        </p:xfrm>
        <a:graphic>
          <a:graphicData uri="http://schemas.openxmlformats.org/drawingml/2006/table">
            <a:tbl>
              <a:tblPr firstRow="1" bandRow="1"/>
              <a:tblGrid>
                <a:gridCol w="4106547">
                  <a:extLst>
                    <a:ext uri="{9D8B030D-6E8A-4147-A177-3AD203B41FA5}">
                      <a16:colId xmlns:a16="http://schemas.microsoft.com/office/drawing/2014/main" val="1563570424"/>
                    </a:ext>
                  </a:extLst>
                </a:gridCol>
              </a:tblGrid>
              <a:tr h="87054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dirty="0">
                          <a:latin typeface="Times New Roman" panose="02020603050405020304" pitchFamily="18" charset="0"/>
                          <a:cs typeface="Times New Roman" panose="02020603050405020304" pitchFamily="18" charset="0"/>
                        </a:rPr>
                        <a:t>SYSTEM DESIGN</a:t>
                      </a:r>
                    </a:p>
                    <a:p>
                      <a:pPr algn="r"/>
                      <a:r>
                        <a:rPr lang="en-US" sz="2400" b="1" dirty="0">
                          <a:latin typeface="+mj-lt"/>
                        </a:rPr>
                        <a:t>12</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35614">
                <a:tc>
                  <a:txBody>
                    <a:bodyPr/>
                    <a:lstStyle/>
                    <a:p>
                      <a:pPr algn="r"/>
                      <a:r>
                        <a:rPr lang="en-US" sz="2400" b="1" kern="1200" dirty="0">
                          <a:solidFill>
                            <a:schemeClr val="tx1"/>
                          </a:solidFill>
                          <a:latin typeface="Times New Roman" panose="02020603050405020304" pitchFamily="18" charset="0"/>
                          <a:ea typeface="+mn-ea"/>
                          <a:cs typeface="Times New Roman" panose="02020603050405020304" pitchFamily="18" charset="0"/>
                        </a:rPr>
                        <a:t>DESIGN &amp; ARCHITECTURE</a:t>
                      </a:r>
                    </a:p>
                    <a:p>
                      <a:pPr algn="r"/>
                      <a:r>
                        <a:rPr lang="en-US" sz="2400" b="1" kern="1200" dirty="0">
                          <a:solidFill>
                            <a:schemeClr val="tx1"/>
                          </a:solidFill>
                          <a:latin typeface="Times New Roman" panose="02020603050405020304" pitchFamily="18" charset="0"/>
                          <a:ea typeface="+mn-ea"/>
                          <a:cs typeface="Times New Roman" panose="02020603050405020304" pitchFamily="18" charset="0"/>
                        </a:rPr>
                        <a:t>13</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56748">
                <a:tc>
                  <a:txBody>
                    <a:bodyPr/>
                    <a:lstStyle/>
                    <a:p>
                      <a:pPr algn="r"/>
                      <a:r>
                        <a:rPr lang="en-US" sz="2400" b="1" dirty="0">
                          <a:latin typeface="Times New Roman" panose="02020603050405020304" pitchFamily="18" charset="0"/>
                          <a:cs typeface="Times New Roman" panose="02020603050405020304" pitchFamily="18" charset="0"/>
                        </a:rPr>
                        <a:t>DEPLOYMENT WORKFLOW</a:t>
                      </a:r>
                    </a:p>
                    <a:p>
                      <a:pPr marL="0" algn="r" defTabSz="914400" rtl="0" eaLnBrk="1" latinLnBrk="0" hangingPunct="1"/>
                      <a:r>
                        <a:rPr lang="en-US" sz="2400" b="1" kern="1200" dirty="0">
                          <a:solidFill>
                            <a:schemeClr val="tx1"/>
                          </a:solidFill>
                          <a:latin typeface="Times New Roman" panose="02020603050405020304" pitchFamily="18" charset="0"/>
                          <a:ea typeface="+mn-ea"/>
                          <a:cs typeface="Times New Roman" panose="02020603050405020304" pitchFamily="18" charset="0"/>
                        </a:rPr>
                        <a:t>14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1447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dirty="0">
                          <a:latin typeface="Times New Roman" panose="02020603050405020304" pitchFamily="18" charset="0"/>
                          <a:cs typeface="Times New Roman" panose="02020603050405020304" pitchFamily="18" charset="0"/>
                        </a:rPr>
                        <a:t>ROLES</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tx1"/>
                          </a:solidFill>
                          <a:latin typeface="Times New Roman" panose="02020603050405020304" pitchFamily="18" charset="0"/>
                          <a:ea typeface="+mn-ea"/>
                          <a:cs typeface="Times New Roman" panose="02020603050405020304" pitchFamily="18" charset="0"/>
                        </a:rPr>
                        <a:t>15</a:t>
                      </a:r>
                      <a:r>
                        <a:rPr lang="en-US" sz="2400" b="0" kern="1200" dirty="0">
                          <a:solidFill>
                            <a:schemeClr val="tx1"/>
                          </a:solidFill>
                          <a:latin typeface="Times New Roman" panose="02020603050405020304" pitchFamily="18" charset="0"/>
                          <a:ea typeface="+mn-ea"/>
                          <a:cs typeface="Times New Roman" panose="02020603050405020304" pitchFamily="18" charset="0"/>
                        </a:rPr>
                        <a:t> </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0426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dirty="0">
                          <a:latin typeface="Times New Roman" panose="02020603050405020304" pitchFamily="18" charset="0"/>
                          <a:cs typeface="Times New Roman" panose="02020603050405020304" pitchFamily="18" charset="0"/>
                        </a:rPr>
                        <a:t>CONCLUSION</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dirty="0">
                          <a:latin typeface="Times New Roman" panose="02020603050405020304" pitchFamily="18" charset="0"/>
                          <a:cs typeface="Times New Roman" panose="02020603050405020304" pitchFamily="18" charset="0"/>
                        </a:rPr>
                        <a:t>16</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US" sz="2400" b="1" dirty="0">
                        <a:latin typeface="Times New Roman" panose="02020603050405020304" pitchFamily="18" charset="0"/>
                        <a:cs typeface="Times New Roman" panose="02020603050405020304" pitchFamily="18" charset="0"/>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sz="2400" b="1" dirty="0">
                        <a:latin typeface="Times New Roman" panose="02020603050405020304" pitchFamily="18" charset="0"/>
                        <a:cs typeface="Times New Roman" panose="02020603050405020304" pitchFamily="18" charset="0"/>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1601337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1007165" y="63796"/>
            <a:ext cx="3641698" cy="914400"/>
          </a:xfrm>
        </p:spPr>
        <p:txBody>
          <a:bodyPr/>
          <a:lstStyle/>
          <a:p>
            <a:r>
              <a:rPr lang="en-US" b="1" dirty="0">
                <a:latin typeface="Times New Roman" panose="02020603050405020304" pitchFamily="18" charset="0"/>
                <a:cs typeface="Times New Roman" panose="02020603050405020304" pitchFamily="18" charset="0"/>
              </a:rPr>
              <a:t>INTRODUCTION</a:t>
            </a:r>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1007165" y="978196"/>
            <a:ext cx="10177670" cy="4683318"/>
          </a:xfrm>
        </p:spPr>
        <p:txBody>
          <a:bodyPr>
            <a:normAutofit fontScale="25000" lnSpcReduction="20000"/>
          </a:bodyPr>
          <a:lstStyle/>
          <a:p>
            <a:pPr>
              <a:lnSpc>
                <a:spcPct val="170000"/>
              </a:lnSpc>
            </a:pPr>
            <a:r>
              <a:rPr lang="en-US" sz="6400" dirty="0">
                <a:latin typeface="Times New Roman" panose="02020603050405020304" pitchFamily="18" charset="0"/>
                <a:cs typeface="Times New Roman" panose="02020603050405020304" pitchFamily="18" charset="0"/>
              </a:rPr>
              <a:t>This project focuses on developing a </a:t>
            </a:r>
            <a:r>
              <a:rPr lang="en-US" sz="6400" b="1" dirty="0">
                <a:latin typeface="Times New Roman" panose="02020603050405020304" pitchFamily="18" charset="0"/>
                <a:cs typeface="Times New Roman" panose="02020603050405020304" pitchFamily="18" charset="0"/>
              </a:rPr>
              <a:t>Real-Time Voting Application</a:t>
            </a:r>
            <a:r>
              <a:rPr lang="en-US" sz="6400" dirty="0">
                <a:latin typeface="Times New Roman" panose="02020603050405020304" pitchFamily="18" charset="0"/>
                <a:cs typeface="Times New Roman" panose="02020603050405020304" pitchFamily="18" charset="0"/>
              </a:rPr>
              <a:t>, a system that allows users to cast and track votes instantly through a web or mobile interface. By leveraging real-time processing, the application ensures that results are updated dynamically as votes are cast.</a:t>
            </a:r>
          </a:p>
          <a:p>
            <a:pPr>
              <a:lnSpc>
                <a:spcPct val="170000"/>
              </a:lnSpc>
            </a:pPr>
            <a:r>
              <a:rPr lang="en-US" sz="6400" dirty="0">
                <a:latin typeface="Times New Roman" panose="02020603050405020304" pitchFamily="18" charset="0"/>
                <a:cs typeface="Times New Roman" panose="02020603050405020304" pitchFamily="18" charset="0"/>
              </a:rPr>
              <a:t>A </a:t>
            </a:r>
            <a:r>
              <a:rPr lang="en-US" sz="6400" b="1" dirty="0">
                <a:latin typeface="Times New Roman" panose="02020603050405020304" pitchFamily="18" charset="0"/>
                <a:cs typeface="Times New Roman" panose="02020603050405020304" pitchFamily="18" charset="0"/>
              </a:rPr>
              <a:t>Real-Time Voting Application</a:t>
            </a:r>
            <a:r>
              <a:rPr lang="en-US" sz="6400" dirty="0">
                <a:latin typeface="Times New Roman" panose="02020603050405020304" pitchFamily="18" charset="0"/>
                <a:cs typeface="Times New Roman" panose="02020603050405020304" pitchFamily="18" charset="0"/>
              </a:rPr>
              <a:t> is a digital platform designed to facilitate quick and seamless voting processes. It enables participants to cast their votes, view live updates of results, and ensures transparency and accuracy through immediate data synchronization. Such applications are commonly used in events, surveys, elections, and polls.</a:t>
            </a:r>
          </a:p>
          <a:p>
            <a:pPr>
              <a:lnSpc>
                <a:spcPct val="120000"/>
              </a:lnSpc>
            </a:pPr>
            <a:r>
              <a:rPr lang="en-US" sz="6400" b="1" dirty="0">
                <a:latin typeface="Times New Roman" panose="02020603050405020304" pitchFamily="18" charset="0"/>
                <a:cs typeface="Times New Roman" panose="02020603050405020304" pitchFamily="18" charset="0"/>
              </a:rPr>
              <a:t>Purpose and Significance of the Application:</a:t>
            </a:r>
            <a:endParaRPr lang="en-US" sz="6400" dirty="0">
              <a:latin typeface="Times New Roman" panose="02020603050405020304" pitchFamily="18" charset="0"/>
              <a:cs typeface="Times New Roman" panose="02020603050405020304" pitchFamily="18" charset="0"/>
            </a:endParaRPr>
          </a:p>
          <a:p>
            <a:pPr>
              <a:lnSpc>
                <a:spcPct val="170000"/>
              </a:lnSpc>
              <a:buFont typeface="Arial" panose="020B0604020202020204" pitchFamily="34" charset="0"/>
              <a:buChar char="•"/>
            </a:pPr>
            <a:r>
              <a:rPr lang="en-US" sz="6400" dirty="0">
                <a:latin typeface="Times New Roman" panose="02020603050405020304" pitchFamily="18" charset="0"/>
                <a:cs typeface="Times New Roman" panose="02020603050405020304" pitchFamily="18" charset="0"/>
              </a:rPr>
              <a:t>To streamline the voting process, making it more efficient and user-friendly.</a:t>
            </a:r>
          </a:p>
          <a:p>
            <a:pPr>
              <a:lnSpc>
                <a:spcPct val="170000"/>
              </a:lnSpc>
              <a:buFont typeface="Arial" panose="020B0604020202020204" pitchFamily="34" charset="0"/>
              <a:buChar char="•"/>
            </a:pPr>
            <a:r>
              <a:rPr lang="en-US" sz="6400" dirty="0">
                <a:latin typeface="Times New Roman" panose="02020603050405020304" pitchFamily="18" charset="0"/>
                <a:cs typeface="Times New Roman" panose="02020603050405020304" pitchFamily="18" charset="0"/>
              </a:rPr>
              <a:t>To eliminate delays in vote counting and result declaration.</a:t>
            </a:r>
          </a:p>
          <a:p>
            <a:pPr>
              <a:lnSpc>
                <a:spcPct val="170000"/>
              </a:lnSpc>
              <a:buFont typeface="Arial" panose="020B0604020202020204" pitchFamily="34" charset="0"/>
              <a:buChar char="•"/>
            </a:pPr>
            <a:r>
              <a:rPr lang="en-US" sz="6400" dirty="0">
                <a:latin typeface="Times New Roman" panose="02020603050405020304" pitchFamily="18" charset="0"/>
                <a:cs typeface="Times New Roman" panose="02020603050405020304" pitchFamily="18" charset="0"/>
              </a:rPr>
              <a:t>To enhance transparency and trust by providing real-time updates and reducing the risk of tampering or errors.</a:t>
            </a:r>
          </a:p>
          <a:p>
            <a:pPr>
              <a:lnSpc>
                <a:spcPct val="170000"/>
              </a:lnSpc>
              <a:buFont typeface="Arial" panose="020B0604020202020204" pitchFamily="34" charset="0"/>
              <a:buChar char="•"/>
            </a:pPr>
            <a:r>
              <a:rPr lang="en-US" sz="7200" dirty="0">
                <a:latin typeface="Times New Roman" panose="02020603050405020304" pitchFamily="18" charset="0"/>
                <a:cs typeface="Times New Roman" panose="02020603050405020304" pitchFamily="18" charset="0"/>
              </a:rPr>
              <a:t>To cater to diverse use cases, from organizational decision-making to large-scale public elections</a:t>
            </a:r>
            <a:r>
              <a:rPr lang="en-US" sz="5500" dirty="0">
                <a:latin typeface="Times New Roman" panose="02020603050405020304" pitchFamily="18" charset="0"/>
                <a:cs typeface="Times New Roman" panose="02020603050405020304" pitchFamily="18" charset="0"/>
              </a:rPr>
              <a:t>.</a:t>
            </a:r>
          </a:p>
          <a:p>
            <a:endParaRPr lang="en-US" dirty="0">
              <a:latin typeface="Centaur" panose="02030504050205020304" pitchFamily="18" charset="0"/>
            </a:endParaRP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4</a:t>
            </a:fld>
            <a:endParaRPr lang="en-US" dirty="0"/>
          </a:p>
        </p:txBody>
      </p:sp>
    </p:spTree>
    <p:extLst>
      <p:ext uri="{BB962C8B-B14F-4D97-AF65-F5344CB8AC3E}">
        <p14:creationId xmlns:p14="http://schemas.microsoft.com/office/powerpoint/2010/main" val="1966913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6487EF-6ED2-B186-B5FF-9233458E0221}"/>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0C52A433-F34F-2EEC-9719-B48956A03475}"/>
              </a:ext>
            </a:extLst>
          </p:cNvPr>
          <p:cNvSpPr>
            <a:spLocks noGrp="1"/>
          </p:cNvSpPr>
          <p:nvPr>
            <p:ph type="title"/>
          </p:nvPr>
        </p:nvSpPr>
        <p:spPr>
          <a:xfrm>
            <a:off x="691763" y="63611"/>
            <a:ext cx="3641698" cy="914400"/>
          </a:xfrm>
        </p:spPr>
        <p:txBody>
          <a:bodyPr/>
          <a:lstStyle/>
          <a:p>
            <a:r>
              <a:rPr lang="en-US" b="1" dirty="0">
                <a:latin typeface="Times New Roman" panose="02020603050405020304" pitchFamily="18" charset="0"/>
                <a:cs typeface="Times New Roman" panose="02020603050405020304" pitchFamily="18" charset="0"/>
              </a:rPr>
              <a:t>OBJECTIVES</a:t>
            </a:r>
          </a:p>
        </p:txBody>
      </p:sp>
      <p:sp>
        <p:nvSpPr>
          <p:cNvPr id="8" name="Content Placeholder 7">
            <a:extLst>
              <a:ext uri="{FF2B5EF4-FFF2-40B4-BE49-F238E27FC236}">
                <a16:creationId xmlns:a16="http://schemas.microsoft.com/office/drawing/2014/main" id="{CC57B8B0-3C7D-7543-E4CF-3523F08F6B8A}"/>
              </a:ext>
            </a:extLst>
          </p:cNvPr>
          <p:cNvSpPr>
            <a:spLocks noGrp="1"/>
          </p:cNvSpPr>
          <p:nvPr>
            <p:ph sz="quarter" idx="10"/>
          </p:nvPr>
        </p:nvSpPr>
        <p:spPr>
          <a:xfrm>
            <a:off x="1007164" y="1196486"/>
            <a:ext cx="10346635" cy="4899514"/>
          </a:xfrm>
        </p:spPr>
        <p:txBody>
          <a:bodyPr>
            <a:normAutofit/>
          </a:bodyPr>
          <a:lstStyle/>
          <a:p>
            <a:pPr>
              <a:lnSpc>
                <a:spcPct val="150000"/>
              </a:lnSpc>
            </a:pPr>
            <a:r>
              <a:rPr lang="en-US" sz="1600" b="1" dirty="0">
                <a:latin typeface="Times New Roman" panose="02020603050405020304" pitchFamily="18" charset="0"/>
                <a:cs typeface="Times New Roman" panose="02020603050405020304" pitchFamily="18" charset="0"/>
              </a:rPr>
              <a:t>Enable Real-Time Voting and Result Tracking:</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Develop a system that allows users to cast their votes and view results instantly, ensuring immediate updates and enhancing the voting experience.</a:t>
            </a:r>
          </a:p>
          <a:p>
            <a:pPr marL="0" indent="0">
              <a:lnSpc>
                <a:spcPct val="100000"/>
              </a:lnSpc>
              <a:buNone/>
            </a:pPr>
            <a:endParaRPr lang="en-US" sz="1600" dirty="0">
              <a:latin typeface="Times New Roman" panose="02020603050405020304" pitchFamily="18" charset="0"/>
              <a:cs typeface="Times New Roman" panose="02020603050405020304" pitchFamily="18" charset="0"/>
            </a:endParaRPr>
          </a:p>
          <a:p>
            <a:pPr>
              <a:lnSpc>
                <a:spcPct val="150000"/>
              </a:lnSpc>
            </a:pPr>
            <a:r>
              <a:rPr lang="en-US" sz="1600" b="1" dirty="0">
                <a:latin typeface="Times New Roman" panose="02020603050405020304" pitchFamily="18" charset="0"/>
                <a:cs typeface="Times New Roman" panose="02020603050405020304" pitchFamily="18" charset="0"/>
              </a:rPr>
              <a:t>Ensure Data Security and Integrity Using OOP Principles: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Implement robust </a:t>
            </a:r>
            <a:r>
              <a:rPr lang="en-US" sz="1600" b="1" dirty="0">
                <a:latin typeface="Times New Roman" panose="02020603050405020304" pitchFamily="18" charset="0"/>
                <a:cs typeface="Times New Roman" panose="02020603050405020304" pitchFamily="18" charset="0"/>
              </a:rPr>
              <a:t>object-oriented programming </a:t>
            </a:r>
            <a:r>
              <a:rPr lang="en-US" sz="1600" dirty="0">
                <a:latin typeface="Times New Roman" panose="02020603050405020304" pitchFamily="18" charset="0"/>
                <a:cs typeface="Times New Roman" panose="02020603050405020304" pitchFamily="18" charset="0"/>
              </a:rPr>
              <a:t>(OOP) methodologies to safeguard sensitive voting data, maintain system integrity, and prevent unauthorized access or tampering.</a:t>
            </a:r>
          </a:p>
          <a:p>
            <a:pPr>
              <a:lnSpc>
                <a:spcPct val="100000"/>
              </a:lnSpc>
            </a:pPr>
            <a:endParaRPr lang="en-US" sz="1600" dirty="0">
              <a:latin typeface="Times New Roman" panose="02020603050405020304" pitchFamily="18" charset="0"/>
              <a:cs typeface="Times New Roman" panose="02020603050405020304" pitchFamily="18" charset="0"/>
            </a:endParaRPr>
          </a:p>
          <a:p>
            <a:pPr>
              <a:lnSpc>
                <a:spcPct val="150000"/>
              </a:lnSpc>
            </a:pPr>
            <a:r>
              <a:rPr lang="en-IN" sz="1600" b="1" dirty="0">
                <a:latin typeface="Times New Roman" panose="02020603050405020304" pitchFamily="18" charset="0"/>
                <a:cs typeface="Times New Roman" panose="02020603050405020304" pitchFamily="18" charset="0"/>
              </a:rPr>
              <a:t>Provide a User-Friendly Interface:</a:t>
            </a:r>
            <a:br>
              <a:rPr lang="en-IN" sz="1600" b="1"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Design an intuitive and accessible interface that simplifies the voting process, ensuring ease of use for all participants, regardless of technical expertise.</a:t>
            </a:r>
            <a:endParaRPr lang="en-IN" sz="1600"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E6B3294-49E2-269A-0AB2-3E40C80CC4E0}"/>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dirty="0"/>
          </a:p>
        </p:txBody>
      </p:sp>
    </p:spTree>
    <p:extLst>
      <p:ext uri="{BB962C8B-B14F-4D97-AF65-F5344CB8AC3E}">
        <p14:creationId xmlns:p14="http://schemas.microsoft.com/office/powerpoint/2010/main" val="2434421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E5E82E-B544-D22C-E77B-044DCA521C0C}"/>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FD7D9C9A-1480-C2F9-EE00-36C6EA5BA0C5}"/>
              </a:ext>
            </a:extLst>
          </p:cNvPr>
          <p:cNvSpPr>
            <a:spLocks noGrp="1"/>
          </p:cNvSpPr>
          <p:nvPr>
            <p:ph type="title"/>
          </p:nvPr>
        </p:nvSpPr>
        <p:spPr>
          <a:xfrm>
            <a:off x="532737" y="59583"/>
            <a:ext cx="9422296" cy="914400"/>
          </a:xfrm>
        </p:spPr>
        <p:txBody>
          <a:bodyPr/>
          <a:lstStyle/>
          <a:p>
            <a:r>
              <a:rPr lang="en-US" b="1" dirty="0">
                <a:latin typeface="Times New Roman" panose="02020603050405020304" pitchFamily="18" charset="0"/>
                <a:cs typeface="Times New Roman" panose="02020603050405020304" pitchFamily="18" charset="0"/>
              </a:rPr>
              <a:t>SURVEY OF EXISTING WEBSITES/APPS:</a:t>
            </a:r>
          </a:p>
        </p:txBody>
      </p:sp>
      <p:sp>
        <p:nvSpPr>
          <p:cNvPr id="3" name="Slide Number Placeholder 2">
            <a:extLst>
              <a:ext uri="{FF2B5EF4-FFF2-40B4-BE49-F238E27FC236}">
                <a16:creationId xmlns:a16="http://schemas.microsoft.com/office/drawing/2014/main" id="{4EC4AE28-5651-D6BB-18E9-CEBE87DBAAED}"/>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6</a:t>
            </a:fld>
            <a:endParaRPr lang="en-US" dirty="0"/>
          </a:p>
        </p:txBody>
      </p:sp>
      <p:sp>
        <p:nvSpPr>
          <p:cNvPr id="12" name="Content Placeholder 11">
            <a:extLst>
              <a:ext uri="{FF2B5EF4-FFF2-40B4-BE49-F238E27FC236}">
                <a16:creationId xmlns:a16="http://schemas.microsoft.com/office/drawing/2014/main" id="{A37C77BF-37DA-CD36-C8B2-4F1C1ADB9EB9}"/>
              </a:ext>
            </a:extLst>
          </p:cNvPr>
          <p:cNvSpPr>
            <a:spLocks noGrp="1"/>
          </p:cNvSpPr>
          <p:nvPr>
            <p:ph sz="quarter" idx="10"/>
          </p:nvPr>
        </p:nvSpPr>
        <p:spPr>
          <a:xfrm>
            <a:off x="858741" y="1204225"/>
            <a:ext cx="9939130" cy="5228380"/>
          </a:xfrm>
        </p:spPr>
        <p:txBody>
          <a:bodyPr>
            <a:normAutofit/>
          </a:bodyPr>
          <a:lstStyle/>
          <a:p>
            <a:pPr marL="457200" lvl="1" indent="0">
              <a:buNone/>
            </a:pPr>
            <a:endParaRPr lang="en-US" sz="1600" dirty="0">
              <a:latin typeface="Times New Roman" panose="02020603050405020304" pitchFamily="18" charset="0"/>
              <a:cs typeface="Times New Roman" panose="02020603050405020304" pitchFamily="18" charset="0"/>
            </a:endParaRPr>
          </a:p>
          <a:p>
            <a:endParaRPr lang="en-IN" dirty="0"/>
          </a:p>
        </p:txBody>
      </p:sp>
      <p:graphicFrame>
        <p:nvGraphicFramePr>
          <p:cNvPr id="18" name="Diagram 17">
            <a:extLst>
              <a:ext uri="{FF2B5EF4-FFF2-40B4-BE49-F238E27FC236}">
                <a16:creationId xmlns:a16="http://schemas.microsoft.com/office/drawing/2014/main" id="{F2C16CAC-4259-05DC-C5EA-11C6EE29D3F1}"/>
              </a:ext>
            </a:extLst>
          </p:cNvPr>
          <p:cNvGraphicFramePr/>
          <p:nvPr>
            <p:extLst>
              <p:ext uri="{D42A27DB-BD31-4B8C-83A1-F6EECF244321}">
                <p14:modId xmlns:p14="http://schemas.microsoft.com/office/powerpoint/2010/main" val="1700259632"/>
              </p:ext>
            </p:extLst>
          </p:nvPr>
        </p:nvGraphicFramePr>
        <p:xfrm>
          <a:off x="669851" y="1116419"/>
          <a:ext cx="9156194" cy="50219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4388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ircle(in)">
                                      <p:cBhvr>
                                        <p:cTn id="7"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E5E82E-B544-D22C-E77B-044DCA521C0C}"/>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FD7D9C9A-1480-C2F9-EE00-36C6EA5BA0C5}"/>
              </a:ext>
            </a:extLst>
          </p:cNvPr>
          <p:cNvSpPr>
            <a:spLocks noGrp="1"/>
          </p:cNvSpPr>
          <p:nvPr>
            <p:ph type="title"/>
          </p:nvPr>
        </p:nvSpPr>
        <p:spPr>
          <a:xfrm>
            <a:off x="532737" y="59583"/>
            <a:ext cx="9422296" cy="914400"/>
          </a:xfrm>
        </p:spPr>
        <p:txBody>
          <a:bodyPr/>
          <a:lstStyle/>
          <a:p>
            <a:r>
              <a:rPr lang="en-US" b="1" dirty="0">
                <a:latin typeface="Times New Roman" panose="02020603050405020304" pitchFamily="18" charset="0"/>
                <a:cs typeface="Times New Roman" panose="02020603050405020304" pitchFamily="18" charset="0"/>
              </a:rPr>
              <a:t>SURVEY OF EXISTING WEBSITES/APPS:</a:t>
            </a:r>
          </a:p>
        </p:txBody>
      </p:sp>
      <p:sp>
        <p:nvSpPr>
          <p:cNvPr id="3" name="Slide Number Placeholder 2">
            <a:extLst>
              <a:ext uri="{FF2B5EF4-FFF2-40B4-BE49-F238E27FC236}">
                <a16:creationId xmlns:a16="http://schemas.microsoft.com/office/drawing/2014/main" id="{4EC4AE28-5651-D6BB-18E9-CEBE87DBAAED}"/>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7</a:t>
            </a:fld>
            <a:endParaRPr lang="en-US" dirty="0"/>
          </a:p>
        </p:txBody>
      </p:sp>
      <p:sp>
        <p:nvSpPr>
          <p:cNvPr id="12" name="Content Placeholder 11">
            <a:extLst>
              <a:ext uri="{FF2B5EF4-FFF2-40B4-BE49-F238E27FC236}">
                <a16:creationId xmlns:a16="http://schemas.microsoft.com/office/drawing/2014/main" id="{A37C77BF-37DA-CD36-C8B2-4F1C1ADB9EB9}"/>
              </a:ext>
            </a:extLst>
          </p:cNvPr>
          <p:cNvSpPr>
            <a:spLocks noGrp="1"/>
          </p:cNvSpPr>
          <p:nvPr>
            <p:ph sz="quarter" idx="10"/>
          </p:nvPr>
        </p:nvSpPr>
        <p:spPr>
          <a:xfrm>
            <a:off x="858741" y="1204225"/>
            <a:ext cx="9939130" cy="5228380"/>
          </a:xfrm>
        </p:spPr>
        <p:txBody>
          <a:bodyPr>
            <a:normAutofit/>
          </a:bodyPr>
          <a:lstStyle/>
          <a:p>
            <a:pPr marL="457200" lvl="1" indent="0">
              <a:buNone/>
            </a:pPr>
            <a:endParaRPr lang="en-US" sz="1600" dirty="0">
              <a:latin typeface="Times New Roman" panose="02020603050405020304" pitchFamily="18" charset="0"/>
              <a:cs typeface="Times New Roman" panose="02020603050405020304" pitchFamily="18" charset="0"/>
            </a:endParaRPr>
          </a:p>
          <a:p>
            <a:endParaRPr lang="en-IN" dirty="0"/>
          </a:p>
        </p:txBody>
      </p:sp>
      <p:graphicFrame>
        <p:nvGraphicFramePr>
          <p:cNvPr id="18" name="Diagram 17">
            <a:extLst>
              <a:ext uri="{FF2B5EF4-FFF2-40B4-BE49-F238E27FC236}">
                <a16:creationId xmlns:a16="http://schemas.microsoft.com/office/drawing/2014/main" id="{F2C16CAC-4259-05DC-C5EA-11C6EE29D3F1}"/>
              </a:ext>
            </a:extLst>
          </p:cNvPr>
          <p:cNvGraphicFramePr/>
          <p:nvPr>
            <p:extLst>
              <p:ext uri="{D42A27DB-BD31-4B8C-83A1-F6EECF244321}">
                <p14:modId xmlns:p14="http://schemas.microsoft.com/office/powerpoint/2010/main" val="3023818250"/>
              </p:ext>
            </p:extLst>
          </p:nvPr>
        </p:nvGraphicFramePr>
        <p:xfrm>
          <a:off x="781493" y="1204225"/>
          <a:ext cx="9044552" cy="49341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1111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ircle(in)">
                                      <p:cBhvr>
                                        <p:cTn id="7"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E5E82E-B544-D22C-E77B-044DCA521C0C}"/>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FD7D9C9A-1480-C2F9-EE00-36C6EA5BA0C5}"/>
              </a:ext>
            </a:extLst>
          </p:cNvPr>
          <p:cNvSpPr>
            <a:spLocks noGrp="1"/>
          </p:cNvSpPr>
          <p:nvPr>
            <p:ph type="title"/>
          </p:nvPr>
        </p:nvSpPr>
        <p:spPr>
          <a:xfrm>
            <a:off x="532737" y="59583"/>
            <a:ext cx="9422296" cy="914400"/>
          </a:xfrm>
        </p:spPr>
        <p:txBody>
          <a:bodyPr/>
          <a:lstStyle/>
          <a:p>
            <a:r>
              <a:rPr lang="en-US" b="1" dirty="0">
                <a:latin typeface="Times New Roman" panose="02020603050405020304" pitchFamily="18" charset="0"/>
                <a:cs typeface="Times New Roman" panose="02020603050405020304" pitchFamily="18" charset="0"/>
              </a:rPr>
              <a:t>SURVEY OF EXISTING WEBSITES/APPS:</a:t>
            </a:r>
          </a:p>
        </p:txBody>
      </p:sp>
      <p:sp>
        <p:nvSpPr>
          <p:cNvPr id="3" name="Slide Number Placeholder 2">
            <a:extLst>
              <a:ext uri="{FF2B5EF4-FFF2-40B4-BE49-F238E27FC236}">
                <a16:creationId xmlns:a16="http://schemas.microsoft.com/office/drawing/2014/main" id="{4EC4AE28-5651-D6BB-18E9-CEBE87DBAAED}"/>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8</a:t>
            </a:fld>
            <a:endParaRPr lang="en-US" dirty="0"/>
          </a:p>
        </p:txBody>
      </p:sp>
      <p:sp>
        <p:nvSpPr>
          <p:cNvPr id="12" name="Content Placeholder 11">
            <a:extLst>
              <a:ext uri="{FF2B5EF4-FFF2-40B4-BE49-F238E27FC236}">
                <a16:creationId xmlns:a16="http://schemas.microsoft.com/office/drawing/2014/main" id="{A37C77BF-37DA-CD36-C8B2-4F1C1ADB9EB9}"/>
              </a:ext>
            </a:extLst>
          </p:cNvPr>
          <p:cNvSpPr>
            <a:spLocks noGrp="1"/>
          </p:cNvSpPr>
          <p:nvPr>
            <p:ph sz="quarter" idx="10"/>
          </p:nvPr>
        </p:nvSpPr>
        <p:spPr>
          <a:xfrm>
            <a:off x="858741" y="1204225"/>
            <a:ext cx="9939130" cy="5228380"/>
          </a:xfrm>
        </p:spPr>
        <p:txBody>
          <a:bodyPr>
            <a:normAutofit/>
          </a:bodyPr>
          <a:lstStyle/>
          <a:p>
            <a:pPr marL="457200" lvl="1" indent="0">
              <a:buNone/>
            </a:pPr>
            <a:endParaRPr lang="en-US" sz="1600" dirty="0">
              <a:latin typeface="Times New Roman" panose="02020603050405020304" pitchFamily="18" charset="0"/>
              <a:cs typeface="Times New Roman" panose="02020603050405020304" pitchFamily="18" charset="0"/>
            </a:endParaRPr>
          </a:p>
          <a:p>
            <a:endParaRPr lang="en-IN" dirty="0"/>
          </a:p>
        </p:txBody>
      </p:sp>
      <p:graphicFrame>
        <p:nvGraphicFramePr>
          <p:cNvPr id="18" name="Diagram 17">
            <a:extLst>
              <a:ext uri="{FF2B5EF4-FFF2-40B4-BE49-F238E27FC236}">
                <a16:creationId xmlns:a16="http://schemas.microsoft.com/office/drawing/2014/main" id="{F2C16CAC-4259-05DC-C5EA-11C6EE29D3F1}"/>
              </a:ext>
            </a:extLst>
          </p:cNvPr>
          <p:cNvGraphicFramePr/>
          <p:nvPr>
            <p:extLst>
              <p:ext uri="{D42A27DB-BD31-4B8C-83A1-F6EECF244321}">
                <p14:modId xmlns:p14="http://schemas.microsoft.com/office/powerpoint/2010/main" val="1636225818"/>
              </p:ext>
            </p:extLst>
          </p:nvPr>
        </p:nvGraphicFramePr>
        <p:xfrm>
          <a:off x="749595" y="1204225"/>
          <a:ext cx="9076450" cy="49341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55094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ircle(in)">
                                      <p:cBhvr>
                                        <p:cTn id="7"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427FE6-E94F-C0A7-5001-11B4BC37BBF0}"/>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9D9AABA2-2273-76D8-5E71-A7247725D6BC}"/>
              </a:ext>
            </a:extLst>
          </p:cNvPr>
          <p:cNvSpPr>
            <a:spLocks noGrp="1"/>
          </p:cNvSpPr>
          <p:nvPr>
            <p:ph type="title"/>
          </p:nvPr>
        </p:nvSpPr>
        <p:spPr>
          <a:xfrm>
            <a:off x="701595" y="266877"/>
            <a:ext cx="2568272" cy="556592"/>
          </a:xfrm>
        </p:spPr>
        <p:txBody>
          <a:bodyPr/>
          <a:lstStyle/>
          <a:p>
            <a:r>
              <a:rPr lang="en-US" b="1" dirty="0">
                <a:latin typeface="Times New Roman" panose="02020603050405020304" pitchFamily="18" charset="0"/>
                <a:cs typeface="Times New Roman" panose="02020603050405020304" pitchFamily="18" charset="0"/>
              </a:rPr>
              <a:t>FEATURES</a:t>
            </a:r>
          </a:p>
        </p:txBody>
      </p:sp>
      <p:sp>
        <p:nvSpPr>
          <p:cNvPr id="8" name="Content Placeholder 7">
            <a:extLst>
              <a:ext uri="{FF2B5EF4-FFF2-40B4-BE49-F238E27FC236}">
                <a16:creationId xmlns:a16="http://schemas.microsoft.com/office/drawing/2014/main" id="{5C453E5A-89BD-4497-CD9D-5D7D4C8BEDE5}"/>
              </a:ext>
            </a:extLst>
          </p:cNvPr>
          <p:cNvSpPr>
            <a:spLocks noGrp="1"/>
          </p:cNvSpPr>
          <p:nvPr>
            <p:ph sz="quarter" idx="10"/>
          </p:nvPr>
        </p:nvSpPr>
        <p:spPr>
          <a:xfrm>
            <a:off x="701595" y="695649"/>
            <a:ext cx="11057786" cy="6080054"/>
          </a:xfrm>
        </p:spPr>
        <p:txBody>
          <a:bodyPr>
            <a:noAutofit/>
          </a:bodyPr>
          <a:lstStyle/>
          <a:p>
            <a:pPr>
              <a:lnSpc>
                <a:spcPct val="160000"/>
              </a:lnSpc>
            </a:pPr>
            <a:r>
              <a:rPr lang="en-IN" sz="1600" b="1" dirty="0">
                <a:latin typeface="Times New Roman" panose="02020603050405020304" pitchFamily="18" charset="0"/>
                <a:cs typeface="Times New Roman" panose="02020603050405020304" pitchFamily="18" charset="0"/>
              </a:rPr>
              <a:t>User Registration and Authentication:</a:t>
            </a:r>
            <a:br>
              <a:rPr lang="en-IN" sz="1600" b="1"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The application ensures a secure onboarding process by allowing users to register with unique credentials. Authentication mechanisms, such as passwords or OTP verification, protect user accounts and ensure only authorized individuals can participate in the voting process.</a:t>
            </a:r>
            <a:endParaRPr lang="en-US" sz="1600" b="1" dirty="0">
              <a:latin typeface="Centaur" panose="02030504050205020304" pitchFamily="18" charset="0"/>
            </a:endParaRPr>
          </a:p>
          <a:p>
            <a:pPr>
              <a:lnSpc>
                <a:spcPct val="170000"/>
              </a:lnSpc>
            </a:pPr>
            <a:r>
              <a:rPr lang="en-IN" sz="1600" b="1" dirty="0">
                <a:latin typeface="Times New Roman" panose="02020603050405020304" pitchFamily="18" charset="0"/>
                <a:cs typeface="Times New Roman" panose="02020603050405020304" pitchFamily="18" charset="0"/>
              </a:rPr>
              <a:t>Casting and Recording Votes:</a:t>
            </a:r>
            <a:br>
              <a:rPr lang="en-IN" sz="1600" b="1"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The system provides an intuitive interface for users to cast their votes seamlessly. Once submitted, votes are securely recorded in the database, ensuring accuracy and transparency while maintaining voter anonymity</a:t>
            </a:r>
            <a:r>
              <a:rPr lang="en-US" sz="1600" dirty="0">
                <a:latin typeface="Centaur" panose="02030504050205020304" pitchFamily="18" charset="0"/>
              </a:rPr>
              <a:t>.</a:t>
            </a:r>
            <a:endParaRPr lang="en-US" sz="1600" b="1" dirty="0">
              <a:latin typeface="Centaur" panose="02030504050205020304" pitchFamily="18" charset="0"/>
            </a:endParaRPr>
          </a:p>
          <a:p>
            <a:pPr>
              <a:lnSpc>
                <a:spcPct val="170000"/>
              </a:lnSpc>
            </a:pPr>
            <a:r>
              <a:rPr lang="en-IN" sz="1600" b="1" dirty="0">
                <a:latin typeface="Times New Roman" panose="02020603050405020304" pitchFamily="18" charset="0"/>
                <a:cs typeface="Times New Roman" panose="02020603050405020304" pitchFamily="18" charset="0"/>
              </a:rPr>
              <a:t>Displaying Real-Time Results: </a:t>
            </a:r>
            <a:br>
              <a:rPr lang="en-IN" sz="1600" b="1"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The application dynamically updates and displays voting results in real-time. This feature enables participants to track the progress instantly, fostering transparency and reducing delays in result announcements</a:t>
            </a:r>
            <a:r>
              <a:rPr lang="en-US" sz="1600" dirty="0">
                <a:latin typeface="Centaur" panose="02030504050205020304" pitchFamily="18" charset="0"/>
              </a:rPr>
              <a:t>.</a:t>
            </a:r>
            <a:endParaRPr lang="en-US" sz="1600" b="1" dirty="0">
              <a:latin typeface="Centaur" panose="02030504050205020304" pitchFamily="18" charset="0"/>
            </a:endParaRPr>
          </a:p>
          <a:p>
            <a:pPr>
              <a:lnSpc>
                <a:spcPct val="170000"/>
              </a:lnSpc>
            </a:pPr>
            <a:r>
              <a:rPr lang="en-IN" sz="1600" b="1" dirty="0">
                <a:latin typeface="Times New Roman" panose="02020603050405020304" pitchFamily="18" charset="0"/>
                <a:cs typeface="Times New Roman" panose="02020603050405020304" pitchFamily="18" charset="0"/>
              </a:rPr>
              <a:t>Preventing Duplicate Voting:</a:t>
            </a:r>
            <a:br>
              <a:rPr lang="en-IN" sz="1600" b="1"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Robust algorithms and unique user identification mechanisms ensure that each user can vote only once. This prevents fraud and maintains the integrity of the voting process.</a:t>
            </a:r>
            <a:endParaRPr lang="en-IN" sz="1600"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05819F98-4CFF-42EF-59BE-5E2F10D369D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9</a:t>
            </a:fld>
            <a:endParaRPr lang="en-US" dirty="0"/>
          </a:p>
        </p:txBody>
      </p:sp>
    </p:spTree>
    <p:extLst>
      <p:ext uri="{BB962C8B-B14F-4D97-AF65-F5344CB8AC3E}">
        <p14:creationId xmlns:p14="http://schemas.microsoft.com/office/powerpoint/2010/main" val="988112870"/>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DF9CEC-52C2-4D14-B2F5-11176002A8B6}">
  <ds:schemaRefs>
    <ds:schemaRef ds:uri="http://purl.org/dc/terms/"/>
    <ds:schemaRef ds:uri="http://purl.org/dc/dcmitype/"/>
    <ds:schemaRef ds:uri="230e9df3-be65-4c73-a93b-d1236ebd677e"/>
    <ds:schemaRef ds:uri="http://schemas.microsoft.com/office/2006/documentManagement/types"/>
    <ds:schemaRef ds:uri="http://schemas.microsoft.com/office/2006/metadata/properties"/>
    <ds:schemaRef ds:uri="http://schemas.microsoft.com/sharepoint/v3"/>
    <ds:schemaRef ds:uri="http://purl.org/dc/elements/1.1/"/>
    <ds:schemaRef ds:uri="71af3243-3dd4-4a8d-8c0d-dd76da1f02a5"/>
    <ds:schemaRef ds:uri="http://schemas.openxmlformats.org/package/2006/metadata/core-properties"/>
    <ds:schemaRef ds:uri="http://schemas.microsoft.com/office/infopath/2007/PartnerControls"/>
    <ds:schemaRef ds:uri="16c05727-aa75-4e4a-9b5f-8a80a1165891"/>
    <ds:schemaRef ds:uri="http://www.w3.org/XML/1998/namespace"/>
  </ds:schemaRefs>
</ds:datastoreItem>
</file>

<file path=customXml/itemProps2.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249AD37-9510-4A2D-B790-12C439A83F9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{18B8F63C-F853-4C70-8F85-267096892EB6}tf11964407_win32</Template>
  <TotalTime>361</TotalTime>
  <Words>1427</Words>
  <Application>Microsoft Office PowerPoint</Application>
  <PresentationFormat>Widescreen</PresentationFormat>
  <Paragraphs>193</Paragraphs>
  <Slides>21</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Centaur</vt:lpstr>
      <vt:lpstr>Courier New</vt:lpstr>
      <vt:lpstr>Gill Sans Nova Light</vt:lpstr>
      <vt:lpstr>Sagona Book</vt:lpstr>
      <vt:lpstr>Times New Roman</vt:lpstr>
      <vt:lpstr>Custom</vt:lpstr>
      <vt:lpstr>Real-Time Voting Application</vt:lpstr>
      <vt:lpstr>AGENDA</vt:lpstr>
      <vt:lpstr>AGENDA</vt:lpstr>
      <vt:lpstr>INTRODUCTION</vt:lpstr>
      <vt:lpstr>OBJECTIVES</vt:lpstr>
      <vt:lpstr>SURVEY OF EXISTING WEBSITES/APPS:</vt:lpstr>
      <vt:lpstr>SURVEY OF EXISTING WEBSITES/APPS:</vt:lpstr>
      <vt:lpstr>SURVEY OF EXISTING WEBSITES/APPS:</vt:lpstr>
      <vt:lpstr>FEATURES</vt:lpstr>
      <vt:lpstr>TECHNOLOGY &amp; TOOLS</vt:lpstr>
      <vt:lpstr>CLASS DIAGRAM</vt:lpstr>
      <vt:lpstr>USE CASE DIAGRAM</vt:lpstr>
      <vt:lpstr>INTERACTION DIAGRAM</vt:lpstr>
      <vt:lpstr>ACTIVITY DIAGRAM</vt:lpstr>
      <vt:lpstr>STATE-CHART DIAGRAM</vt:lpstr>
      <vt:lpstr>SYSTEM DESIGN</vt:lpstr>
      <vt:lpstr>DESIGN AND ARCHITECTURE</vt:lpstr>
      <vt:lpstr>DEVELOPMENT WORKFLOW</vt:lpstr>
      <vt:lpstr>ROLES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Voting Application</dc:title>
  <dc:creator>Sreeneel Chavidi</dc:creator>
  <cp:lastModifiedBy>mohith sai</cp:lastModifiedBy>
  <cp:revision>14</cp:revision>
  <dcterms:created xsi:type="dcterms:W3CDTF">2025-01-07T11:38:13Z</dcterms:created>
  <dcterms:modified xsi:type="dcterms:W3CDTF">2025-02-07T05:25:19Z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