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557C-FC27-4028-87A7-D7978D59B01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3CC762-6411-49A2-B12D-55138E37E2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FDF339-2E7D-4795-91A3-2FDFADE2F612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00B9EC0-0003-4105-9C37-A3B2F93E0A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  <p:sldLayoutId id="2147483691" r:id="rId5"/>
    <p:sldLayoutId id="2147483692" r:id="rId6"/>
    <p:sldLayoutId id="214748369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2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Angles</vt:lpstr>
      <vt:lpstr>Couture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3</cp:revision>
  <dcterms:created xsi:type="dcterms:W3CDTF">2024-11-29T08:37:08Z</dcterms:created>
  <dcterms:modified xsi:type="dcterms:W3CDTF">2024-11-29T08:51:08Z</dcterms:modified>
</cp:coreProperties>
</file>