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7" r:id="rId4"/>
    <p:sldId id="260" r:id="rId5"/>
    <p:sldId id="269" r:id="rId6"/>
    <p:sldId id="271" r:id="rId7"/>
    <p:sldId id="272" r:id="rId8"/>
    <p:sldId id="273" r:id="rId9"/>
    <p:sldId id="274" r:id="rId10"/>
    <p:sldId id="268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SRRlCFA/cW3kQ7Z8qFsYPlG0g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B8BCCD-644D-400C-B393-E7EB3180C3E9}" v="10" dt="2024-10-18T05:51:56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9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itha shree S" userId="147e44a4ab7ba3fe" providerId="LiveId" clId="{E2B8BCCD-644D-400C-B393-E7EB3180C3E9}"/>
    <pc:docChg chg="undo custSel addSld modSld sldOrd">
      <pc:chgData name="Mohitha shree S" userId="147e44a4ab7ba3fe" providerId="LiveId" clId="{E2B8BCCD-644D-400C-B393-E7EB3180C3E9}" dt="2024-10-19T06:17:48.438" v="97" actId="20577"/>
      <pc:docMkLst>
        <pc:docMk/>
      </pc:docMkLst>
      <pc:sldChg chg="modSp mod">
        <pc:chgData name="Mohitha shree S" userId="147e44a4ab7ba3fe" providerId="LiveId" clId="{E2B8BCCD-644D-400C-B393-E7EB3180C3E9}" dt="2024-10-19T06:17:48.438" v="97" actId="20577"/>
        <pc:sldMkLst>
          <pc:docMk/>
          <pc:sldMk cId="0" sldId="260"/>
        </pc:sldMkLst>
        <pc:spChg chg="mod">
          <ac:chgData name="Mohitha shree S" userId="147e44a4ab7ba3fe" providerId="LiveId" clId="{E2B8BCCD-644D-400C-B393-E7EB3180C3E9}" dt="2024-10-19T06:17:48.438" v="97" actId="20577"/>
          <ac:spMkLst>
            <pc:docMk/>
            <pc:sldMk cId="0" sldId="260"/>
            <ac:spMk id="2" creationId="{1F08151D-AF49-0D94-0CD2-08DF34A8EFD1}"/>
          </ac:spMkLst>
        </pc:spChg>
      </pc:sldChg>
      <pc:sldChg chg="addSp delSp modSp mod">
        <pc:chgData name="Mohitha shree S" userId="147e44a4ab7ba3fe" providerId="LiveId" clId="{E2B8BCCD-644D-400C-B393-E7EB3180C3E9}" dt="2024-10-18T05:51:31.942" v="76" actId="478"/>
        <pc:sldMkLst>
          <pc:docMk/>
          <pc:sldMk cId="0" sldId="266"/>
        </pc:sldMkLst>
        <pc:spChg chg="add del mod">
          <ac:chgData name="Mohitha shree S" userId="147e44a4ab7ba3fe" providerId="LiveId" clId="{E2B8BCCD-644D-400C-B393-E7EB3180C3E9}" dt="2024-10-18T05:51:31.942" v="76" actId="478"/>
          <ac:spMkLst>
            <pc:docMk/>
            <pc:sldMk cId="0" sldId="266"/>
            <ac:spMk id="3" creationId="{70C251DE-11A2-D581-A87E-BA8C5FA93610}"/>
          </ac:spMkLst>
        </pc:spChg>
        <pc:spChg chg="add del">
          <ac:chgData name="Mohitha shree S" userId="147e44a4ab7ba3fe" providerId="LiveId" clId="{E2B8BCCD-644D-400C-B393-E7EB3180C3E9}" dt="2024-10-18T05:51:31.942" v="76" actId="478"/>
          <ac:spMkLst>
            <pc:docMk/>
            <pc:sldMk cId="0" sldId="266"/>
            <ac:spMk id="152" creationId="{00000000-0000-0000-0000-000000000000}"/>
          </ac:spMkLst>
        </pc:spChg>
        <pc:picChg chg="add mod">
          <ac:chgData name="Mohitha shree S" userId="147e44a4ab7ba3fe" providerId="LiveId" clId="{E2B8BCCD-644D-400C-B393-E7EB3180C3E9}" dt="2024-10-18T05:51:30.092" v="74" actId="1076"/>
          <ac:picMkLst>
            <pc:docMk/>
            <pc:sldMk cId="0" sldId="266"/>
            <ac:picMk id="5" creationId="{ECB299A6-7E4C-5DA9-3861-7134720B638F}"/>
          </ac:picMkLst>
        </pc:picChg>
      </pc:sldChg>
      <pc:sldChg chg="modSp mod ord">
        <pc:chgData name="Mohitha shree S" userId="147e44a4ab7ba3fe" providerId="LiveId" clId="{E2B8BCCD-644D-400C-B393-E7EB3180C3E9}" dt="2024-10-19T06:13:24.053" v="82"/>
        <pc:sldMkLst>
          <pc:docMk/>
          <pc:sldMk cId="2517387142" sldId="268"/>
        </pc:sldMkLst>
        <pc:spChg chg="mod">
          <ac:chgData name="Mohitha shree S" userId="147e44a4ab7ba3fe" providerId="LiveId" clId="{E2B8BCCD-644D-400C-B393-E7EB3180C3E9}" dt="2024-10-18T05:44:41.301" v="45" actId="115"/>
          <ac:spMkLst>
            <pc:docMk/>
            <pc:sldMk cId="2517387142" sldId="268"/>
            <ac:spMk id="3" creationId="{4B3BD37A-465F-D948-4A60-03A8CE5F9C73}"/>
          </ac:spMkLst>
        </pc:spChg>
      </pc:sldChg>
      <pc:sldChg chg="add">
        <pc:chgData name="Mohitha shree S" userId="147e44a4ab7ba3fe" providerId="LiveId" clId="{E2B8BCCD-644D-400C-B393-E7EB3180C3E9}" dt="2024-10-18T05:42:26.144" v="0"/>
        <pc:sldMkLst>
          <pc:docMk/>
          <pc:sldMk cId="2075422299" sldId="269"/>
        </pc:sldMkLst>
      </pc:sldChg>
      <pc:sldChg chg="addSp delSp modSp add mod">
        <pc:chgData name="Mohitha shree S" userId="147e44a4ab7ba3fe" providerId="LiveId" clId="{E2B8BCCD-644D-400C-B393-E7EB3180C3E9}" dt="2024-10-18T05:50:30.087" v="64" actId="1076"/>
        <pc:sldMkLst>
          <pc:docMk/>
          <pc:sldMk cId="3549181510" sldId="272"/>
        </pc:sldMkLst>
        <pc:spChg chg="add del mod">
          <ac:chgData name="Mohitha shree S" userId="147e44a4ab7ba3fe" providerId="LiveId" clId="{E2B8BCCD-644D-400C-B393-E7EB3180C3E9}" dt="2024-10-18T05:48:57.816" v="49" actId="478"/>
          <ac:spMkLst>
            <pc:docMk/>
            <pc:sldMk cId="3549181510" sldId="272"/>
            <ac:spMk id="3" creationId="{476C6944-EDDE-C2E5-6A92-9324B5DAD11A}"/>
          </ac:spMkLst>
        </pc:spChg>
        <pc:spChg chg="del">
          <ac:chgData name="Mohitha shree S" userId="147e44a4ab7ba3fe" providerId="LiveId" clId="{E2B8BCCD-644D-400C-B393-E7EB3180C3E9}" dt="2024-10-18T05:48:53.769" v="48" actId="478"/>
          <ac:spMkLst>
            <pc:docMk/>
            <pc:sldMk cId="3549181510" sldId="272"/>
            <ac:spMk id="152" creationId="{00000000-0000-0000-0000-000000000000}"/>
          </ac:spMkLst>
        </pc:spChg>
        <pc:picChg chg="add mod">
          <ac:chgData name="Mohitha shree S" userId="147e44a4ab7ba3fe" providerId="LiveId" clId="{E2B8BCCD-644D-400C-B393-E7EB3180C3E9}" dt="2024-10-18T05:50:30.087" v="64" actId="1076"/>
          <ac:picMkLst>
            <pc:docMk/>
            <pc:sldMk cId="3549181510" sldId="272"/>
            <ac:picMk id="5" creationId="{75D4CDF3-29B2-6F72-B525-038F3F1AEE41}"/>
          </ac:picMkLst>
        </pc:picChg>
        <pc:picChg chg="add del mod">
          <ac:chgData name="Mohitha shree S" userId="147e44a4ab7ba3fe" providerId="LiveId" clId="{E2B8BCCD-644D-400C-B393-E7EB3180C3E9}" dt="2024-10-18T05:50:27.427" v="63" actId="478"/>
          <ac:picMkLst>
            <pc:docMk/>
            <pc:sldMk cId="3549181510" sldId="272"/>
            <ac:picMk id="7" creationId="{16EBE0C4-B5AD-6D6B-0887-5E34CB60932B}"/>
          </ac:picMkLst>
        </pc:picChg>
      </pc:sldChg>
      <pc:sldChg chg="addSp delSp modSp add mod">
        <pc:chgData name="Mohitha shree S" userId="147e44a4ab7ba3fe" providerId="LiveId" clId="{E2B8BCCD-644D-400C-B393-E7EB3180C3E9}" dt="2024-10-18T05:51:41.019" v="78" actId="1076"/>
        <pc:sldMkLst>
          <pc:docMk/>
          <pc:sldMk cId="2932905278" sldId="273"/>
        </pc:sldMkLst>
        <pc:spChg chg="add del mod">
          <ac:chgData name="Mohitha shree S" userId="147e44a4ab7ba3fe" providerId="LiveId" clId="{E2B8BCCD-644D-400C-B393-E7EB3180C3E9}" dt="2024-10-18T05:50:38.249" v="66" actId="478"/>
          <ac:spMkLst>
            <pc:docMk/>
            <pc:sldMk cId="2932905278" sldId="273"/>
            <ac:spMk id="3" creationId="{8C52D1E3-6798-4DA8-92FD-0494D0BE7C33}"/>
          </ac:spMkLst>
        </pc:spChg>
        <pc:spChg chg="del">
          <ac:chgData name="Mohitha shree S" userId="147e44a4ab7ba3fe" providerId="LiveId" clId="{E2B8BCCD-644D-400C-B393-E7EB3180C3E9}" dt="2024-10-18T05:50:34.948" v="65" actId="478"/>
          <ac:spMkLst>
            <pc:docMk/>
            <pc:sldMk cId="2932905278" sldId="273"/>
            <ac:spMk id="152" creationId="{00000000-0000-0000-0000-000000000000}"/>
          </ac:spMkLst>
        </pc:spChg>
        <pc:picChg chg="add mod">
          <ac:chgData name="Mohitha shree S" userId="147e44a4ab7ba3fe" providerId="LiveId" clId="{E2B8BCCD-644D-400C-B393-E7EB3180C3E9}" dt="2024-10-18T05:51:41.019" v="78" actId="1076"/>
          <ac:picMkLst>
            <pc:docMk/>
            <pc:sldMk cId="2932905278" sldId="273"/>
            <ac:picMk id="5" creationId="{51B4C9B8-F188-587D-FD37-487647EA8FD1}"/>
          </ac:picMkLst>
        </pc:picChg>
      </pc:sldChg>
      <pc:sldChg chg="addSp modSp new">
        <pc:chgData name="Mohitha shree S" userId="147e44a4ab7ba3fe" providerId="LiveId" clId="{E2B8BCCD-644D-400C-B393-E7EB3180C3E9}" dt="2024-10-18T05:51:56.765" v="80" actId="931"/>
        <pc:sldMkLst>
          <pc:docMk/>
          <pc:sldMk cId="1644425380" sldId="274"/>
        </pc:sldMkLst>
        <pc:picChg chg="add mod">
          <ac:chgData name="Mohitha shree S" userId="147e44a4ab7ba3fe" providerId="LiveId" clId="{E2B8BCCD-644D-400C-B393-E7EB3180C3E9}" dt="2024-10-18T05:51:56.765" v="80" actId="931"/>
          <ac:picMkLst>
            <pc:docMk/>
            <pc:sldMk cId="1644425380" sldId="274"/>
            <ac:picMk id="3" creationId="{67EDD25A-7317-330E-D764-10D5C591368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10805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3987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720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0964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vvqCuKsvwKvnyChLh5zM4V23k46SamC5?usp=shar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kaggle.com/code/desalegngeb/heart-disease-predictions" TargetMode="External"/><Relationship Id="rId4" Type="http://schemas.openxmlformats.org/officeDocument/2006/relationships/hyperlink" Target="https://www.geeksforgeeks.org/python-programming-language-tutorial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1391919"/>
            <a:ext cx="8149797" cy="82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Heart Disease Dataset Preprocessing</a:t>
            </a:r>
            <a:endParaRPr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4638555" y="3008306"/>
            <a:ext cx="6665586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MEMBERS :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r>
              <a:rPr lang="en-US" sz="2400" b="1" dirty="0">
                <a:solidFill>
                  <a:srgbClr val="0B5394"/>
                </a:solidFill>
                <a:latin typeface="Times New Roman"/>
                <a:cs typeface="Times New Roman"/>
                <a:sym typeface="Times New Roman"/>
              </a:rPr>
              <a:t>                       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Mownisha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 A (23ITR104)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                        Mohitha Shree S (23ITR101)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                       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Jagadheesh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 J   (23ITR064)           </a:t>
            </a:r>
            <a:endParaRPr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1888257" y="1036453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Reference:</a:t>
            </a:r>
            <a:br>
              <a:rPr lang="en-US" sz="4000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</a:b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675D66-55C7-7B57-DDD6-1C2EEE172EDD}"/>
              </a:ext>
            </a:extLst>
          </p:cNvPr>
          <p:cNvSpPr txBox="1"/>
          <p:nvPr/>
        </p:nvSpPr>
        <p:spPr>
          <a:xfrm>
            <a:off x="2035629" y="1698171"/>
            <a:ext cx="9024257" cy="4027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3BD37A-465F-D948-4A60-03A8CE5F9C73}"/>
              </a:ext>
            </a:extLst>
          </p:cNvPr>
          <p:cNvSpPr txBox="1"/>
          <p:nvPr/>
        </p:nvSpPr>
        <p:spPr>
          <a:xfrm>
            <a:off x="1328057" y="1132114"/>
            <a:ext cx="10613572" cy="6029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 project for reference: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https://colab.research.google.com/drive/1vvqCuKsvwKvnyChLh5zM4V23k46SamC5?usp=sharing</a:t>
            </a:r>
            <a:endParaRPr lang="en-IN" sz="2000" dirty="0"/>
          </a:p>
          <a:p>
            <a:pPr>
              <a:lnSpc>
                <a:spcPct val="200000"/>
              </a:lnSpc>
            </a:pPr>
            <a:r>
              <a:rPr lang="en-IN" sz="2000" dirty="0">
                <a:solidFill>
                  <a:srgbClr val="002060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Geeks for Geeks python reference: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https://www.geeksforgeeks.org/python-programming-language-tutorial/</a:t>
            </a:r>
            <a:endParaRPr lang="en-IN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IN" sz="2000" u="sng" dirty="0">
                <a:solidFill>
                  <a:srgbClr val="002060"/>
                </a:solidFill>
              </a:rPr>
              <a:t>Kaggle for dataset: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https://www.kaggle.com/code/desalegngeb/heart-disease-predictions</a:t>
            </a:r>
            <a:endParaRPr lang="en-IN" sz="2000" dirty="0">
              <a:solidFill>
                <a:schemeClr val="tx1"/>
              </a:solidFill>
            </a:endParaRPr>
          </a:p>
          <a:p>
            <a:pPr algn="l" rtl="0" fontAlgn="base">
              <a:lnSpc>
                <a:spcPct val="200000"/>
              </a:lnSpc>
            </a:pPr>
            <a:r>
              <a:rPr lang="en-IN" sz="1800" b="0" i="0" u="sng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Python Machine Learning:</a:t>
            </a:r>
            <a:r>
              <a:rPr lang="en-US" sz="1800" b="0" i="0" u="sng" dirty="0">
                <a:effectLst/>
                <a:latin typeface="Arial" panose="020B0604020202020204" pitchFamily="34" charset="0"/>
              </a:rPr>
              <a:t>​</a:t>
            </a:r>
            <a:endParaRPr lang="en-US" sz="2800" b="0" i="0" u="sng" dirty="0">
              <a:effectLst/>
              <a:latin typeface="Arial" panose="020B0604020202020204" pitchFamily="34" charset="0"/>
            </a:endParaRPr>
          </a:p>
          <a:p>
            <a:pPr marL="285750" indent="-285750" algn="l" rtl="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https://www.w3schools.com/python/python_ml_getting_started.asp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  <a:endParaRPr lang="en-IN" sz="28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17387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3395DB-455B-8E35-52BA-40D33E0CA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163" y="416591"/>
            <a:ext cx="7029297" cy="1072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0CE4FA-ECBF-76AA-F67D-1E21DF53FE59}"/>
              </a:ext>
            </a:extLst>
          </p:cNvPr>
          <p:cNvSpPr txBox="1"/>
          <p:nvPr/>
        </p:nvSpPr>
        <p:spPr>
          <a:xfrm>
            <a:off x="1273629" y="1489580"/>
            <a:ext cx="10733314" cy="422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The heart disease dataset faces several issues that impact analysis: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 </a:t>
            </a:r>
            <a:r>
              <a:rPr lang="en-IN" sz="2400" b="1" dirty="0"/>
              <a:t>Missing Values: </a:t>
            </a:r>
            <a:r>
              <a:rPr lang="en-IN" sz="2400" dirty="0"/>
              <a:t>Incomplete records affecting data quality.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 </a:t>
            </a:r>
            <a:r>
              <a:rPr lang="en-IN" sz="2400" b="1" dirty="0"/>
              <a:t>Outliers:</a:t>
            </a:r>
            <a:r>
              <a:rPr lang="en-IN" sz="2400" dirty="0"/>
              <a:t> Extreme values skewing results.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 </a:t>
            </a:r>
            <a:r>
              <a:rPr lang="en-IN" sz="2400" b="1" dirty="0"/>
              <a:t>Categorical Variables: </a:t>
            </a:r>
            <a:r>
              <a:rPr lang="en-IN" sz="2400" dirty="0"/>
              <a:t>Need conversion for </a:t>
            </a:r>
            <a:r>
              <a:rPr lang="en-IN" sz="2400" dirty="0" err="1"/>
              <a:t>modeling</a:t>
            </a:r>
            <a:r>
              <a:rPr lang="en-IN" sz="2400" dirty="0"/>
              <a:t>.</a:t>
            </a:r>
          </a:p>
          <a:p>
            <a:pPr>
              <a:lnSpc>
                <a:spcPct val="200000"/>
              </a:lnSpc>
            </a:pPr>
            <a:r>
              <a:rPr lang="en-IN" sz="2400" dirty="0"/>
              <a:t>Effective preprocessing is essential to clean and prepare the data for accurate machine learning prediction.</a:t>
            </a:r>
          </a:p>
        </p:txBody>
      </p:sp>
    </p:spTree>
    <p:extLst>
      <p:ext uri="{BB962C8B-B14F-4D97-AF65-F5344CB8AC3E}">
        <p14:creationId xmlns:p14="http://schemas.microsoft.com/office/powerpoint/2010/main" val="7089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4240209" y="409487"/>
            <a:ext cx="435864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8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1817612" y="1450319"/>
            <a:ext cx="9203834" cy="464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To  preprocess the dataset by handling missing values, out  layers, and categorical data and ensuring it is clean and   suitable for effective machine learning modeling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Tools used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8151D-AF49-0D94-0CD2-08DF34A8EFD1}"/>
              </a:ext>
            </a:extLst>
          </p:cNvPr>
          <p:cNvSpPr txBox="1"/>
          <p:nvPr/>
        </p:nvSpPr>
        <p:spPr>
          <a:xfrm>
            <a:off x="1816409" y="1244640"/>
            <a:ext cx="9209314" cy="324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Editor                             : </a:t>
            </a:r>
            <a:r>
              <a:rPr lang="en-US" sz="2800" dirty="0" err="1"/>
              <a:t>Colab</a:t>
            </a:r>
            <a:endParaRPr lang="en-US" sz="2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Programming Language: Python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Data Manipulation         :  Pandas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Numerical Operation     : NumPy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Data Visualization         : Matplotlib/ Seaborn</a:t>
            </a:r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B8F63D-518A-6125-0F24-B2BA8FFF7406}"/>
              </a:ext>
            </a:extLst>
          </p:cNvPr>
          <p:cNvSpPr txBox="1"/>
          <p:nvPr/>
        </p:nvSpPr>
        <p:spPr>
          <a:xfrm>
            <a:off x="1778115" y="480840"/>
            <a:ext cx="984264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solidFill>
                  <a:srgbClr val="C00000"/>
                </a:solidFill>
                <a:latin typeface="Times New Roman"/>
                <a:cs typeface="Times New Roman"/>
              </a:rPr>
              <a:t>Implementation Details</a:t>
            </a:r>
          </a:p>
          <a:p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1604F-05B6-EB1D-E439-7A0ED73E4BE4}"/>
              </a:ext>
            </a:extLst>
          </p:cNvPr>
          <p:cNvSpPr txBox="1"/>
          <p:nvPr/>
        </p:nvSpPr>
        <p:spPr>
          <a:xfrm>
            <a:off x="1291895" y="1298200"/>
            <a:ext cx="10332675" cy="5563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GB" sz="2400" b="1"/>
              <a:t>Data Collection and Preprocessing :</a:t>
            </a:r>
            <a:r>
              <a:rPr lang="en-GB" sz="2400"/>
              <a:t> Load the dataset to </a:t>
            </a:r>
            <a:r>
              <a:rPr lang="en-GB" sz="2400" err="1"/>
              <a:t>colab</a:t>
            </a:r>
            <a:r>
              <a:rPr lang="en-GB" sz="2400"/>
              <a:t> environment</a:t>
            </a:r>
            <a:endParaRPr lang="en-US"/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GB" sz="2400" b="1"/>
              <a:t>Data Exploration and Understanding :</a:t>
            </a:r>
            <a:r>
              <a:rPr lang="en-GB" sz="2400"/>
              <a:t> </a:t>
            </a:r>
            <a:r>
              <a:rPr lang="en-GB" sz="2400">
                <a:solidFill>
                  <a:srgbClr val="222222"/>
                </a:solidFill>
              </a:rPr>
              <a:t>Perform exploratory data analysis (EDA) to understand the structure and characteristics of the data.</a:t>
            </a:r>
            <a:endParaRPr lang="en-GB" sz="2400"/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GB" sz="2400" b="1"/>
              <a:t>Data Cleaning :</a:t>
            </a:r>
            <a:r>
              <a:rPr lang="en-GB" sz="2400"/>
              <a:t> </a:t>
            </a:r>
            <a:r>
              <a:rPr lang="en-GB" sz="2400">
                <a:solidFill>
                  <a:srgbClr val="222222"/>
                </a:solidFill>
              </a:rPr>
              <a:t>Handle missing values and clean up the data.</a:t>
            </a:r>
            <a:endParaRPr lang="en-GB" sz="2400"/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GB" sz="2400" b="1"/>
              <a:t>Handling Outliers :</a:t>
            </a:r>
            <a:r>
              <a:rPr lang="en-GB" sz="2400"/>
              <a:t> </a:t>
            </a:r>
            <a:r>
              <a:rPr lang="en-GB" sz="2400">
                <a:solidFill>
                  <a:srgbClr val="222222"/>
                </a:solidFill>
              </a:rPr>
              <a:t>Identify and treat outliers in the data.</a:t>
            </a:r>
            <a:endParaRPr lang="en-GB" sz="2400"/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GB" sz="2400" b="1"/>
              <a:t>Splitting the data :</a:t>
            </a:r>
            <a:r>
              <a:rPr lang="en-GB" sz="2400"/>
              <a:t> </a:t>
            </a:r>
            <a:r>
              <a:rPr lang="en-GB" sz="2400">
                <a:solidFill>
                  <a:srgbClr val="222222"/>
                </a:solidFill>
              </a:rPr>
              <a:t>Split the dataset into training and testing sets.</a:t>
            </a:r>
            <a:endParaRPr lang="en-GB" sz="2400"/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GB" sz="2400" b="1"/>
              <a:t>Visualisation and Reporting :</a:t>
            </a:r>
            <a:r>
              <a:rPr lang="en-GB" sz="2400">
                <a:solidFill>
                  <a:srgbClr val="222222"/>
                </a:solidFill>
              </a:rPr>
              <a:t> Visualize and report the preprocessing steps and their impact.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207542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535711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Modules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339F62-D5CD-839C-10D4-727DC4083671}"/>
              </a:ext>
            </a:extLst>
          </p:cNvPr>
          <p:cNvSpPr txBox="1"/>
          <p:nvPr/>
        </p:nvSpPr>
        <p:spPr>
          <a:xfrm>
            <a:off x="1186543" y="1469570"/>
            <a:ext cx="107115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Data Cleaning</a:t>
            </a:r>
          </a:p>
          <a:p>
            <a:endParaRPr lang="en-IN" sz="2400" dirty="0"/>
          </a:p>
          <a:p>
            <a:r>
              <a:rPr lang="en-IN" sz="2400" dirty="0"/>
              <a:t>                                  </a:t>
            </a:r>
          </a:p>
          <a:p>
            <a:r>
              <a:rPr lang="en-IN" sz="2400" dirty="0"/>
              <a:t>Scaling and Normalization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/>
          </a:p>
          <a:p>
            <a:r>
              <a:rPr lang="en-IN" sz="2400" dirty="0"/>
              <a:t>                              </a:t>
            </a:r>
          </a:p>
          <a:p>
            <a:r>
              <a:rPr lang="en-IN" sz="2400" dirty="0"/>
              <a:t>Encoding Categorical Variables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/>
          </a:p>
          <a:p>
            <a:r>
              <a:rPr lang="en-IN" sz="2400" dirty="0"/>
              <a:t>                                 </a:t>
            </a:r>
          </a:p>
          <a:p>
            <a:r>
              <a:rPr lang="en-IN" sz="2400" dirty="0"/>
              <a:t>Handling Imbalanced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/>
          </a:p>
          <a:p>
            <a:r>
              <a:rPr lang="en-IN" sz="2400" dirty="0"/>
              <a:t>                                              </a:t>
            </a:r>
          </a:p>
          <a:p>
            <a:r>
              <a:rPr lang="en-IN" sz="2400" dirty="0"/>
              <a:t>Data Splitting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4AF745-2BC8-C329-B199-A7FC93A54DE2}"/>
              </a:ext>
            </a:extLst>
          </p:cNvPr>
          <p:cNvCxnSpPr/>
          <p:nvPr/>
        </p:nvCxnSpPr>
        <p:spPr>
          <a:xfrm>
            <a:off x="2231571" y="30915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DB5C24-3590-44BF-AEBA-FEF177D850AE}"/>
              </a:ext>
            </a:extLst>
          </p:cNvPr>
          <p:cNvCxnSpPr/>
          <p:nvPr/>
        </p:nvCxnSpPr>
        <p:spPr>
          <a:xfrm>
            <a:off x="2231571" y="4212771"/>
            <a:ext cx="0" cy="478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C1FD75-B405-3D9C-553C-98700BEA38FD}"/>
              </a:ext>
            </a:extLst>
          </p:cNvPr>
          <p:cNvCxnSpPr/>
          <p:nvPr/>
        </p:nvCxnSpPr>
        <p:spPr>
          <a:xfrm>
            <a:off x="2231571" y="5453743"/>
            <a:ext cx="0" cy="544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B37034-CAC7-EA0F-1823-240EEF8F99B2}"/>
              </a:ext>
            </a:extLst>
          </p:cNvPr>
          <p:cNvCxnSpPr>
            <a:cxnSpLocks/>
          </p:cNvCxnSpPr>
          <p:nvPr/>
        </p:nvCxnSpPr>
        <p:spPr>
          <a:xfrm>
            <a:off x="2231571" y="2122715"/>
            <a:ext cx="0" cy="446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49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D4CDF3-29B2-6F72-B525-038F3F1AE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258" y="1509311"/>
            <a:ext cx="10113484" cy="246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81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4C9B8-F188-587D-FD37-487647EA8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57" y="367748"/>
            <a:ext cx="10962127" cy="589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05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EDD25A-7317-330E-D764-10D5C5913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914525"/>
            <a:ext cx="97917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25380"/>
      </p:ext>
    </p:extLst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331</Words>
  <Application>Microsoft Office PowerPoint</Application>
  <PresentationFormat>Widescreen</PresentationFormat>
  <Paragraphs>57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Noto Sans Symbols</vt:lpstr>
      <vt:lpstr>Times New Roman</vt:lpstr>
      <vt:lpstr>Wingdings</vt:lpstr>
      <vt:lpstr>Flow</vt:lpstr>
      <vt:lpstr>Heart Disease Dataset Preprocessing</vt:lpstr>
      <vt:lpstr>PowerPoint Presentation</vt:lpstr>
      <vt:lpstr>PowerPoint Presentation</vt:lpstr>
      <vt:lpstr>PowerPoint Presentation</vt:lpstr>
      <vt:lpstr>PowerPoint Presentation</vt:lpstr>
      <vt:lpstr>Modules</vt:lpstr>
      <vt:lpstr>PowerPoint Presentation</vt:lpstr>
      <vt:lpstr>PowerPoint Presentation</vt:lpstr>
      <vt:lpstr>PowerPoint Presentation</vt:lpstr>
      <vt:lpstr>Reference: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kavinkumar M</dc:creator>
  <cp:lastModifiedBy>Mohitha shree S</cp:lastModifiedBy>
  <cp:revision>6</cp:revision>
  <dcterms:created xsi:type="dcterms:W3CDTF">2021-04-21T15:36:00Z</dcterms:created>
  <dcterms:modified xsi:type="dcterms:W3CDTF">2024-10-19T06:18:26Z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37A3327C92E44D8A8E230645E01DA062</vt:lpwstr>
  </property>
  <property fmtid="{D5CDD505-2E9C-101B-9397-08002B2CF9AE}" pid="3" name="KSOProductBuildVer">
    <vt:lpwstr>1033-11.2.0.11537</vt:lpwstr>
  </property>
</Properties>
</file>