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8.jpeg" ContentType="image/jpe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5.png" ContentType="image/png"/>
  <Override PartName="/ppt/media/image10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bg object 17" descr=""/>
          <p:cNvPicPr/>
          <p:nvPr/>
        </p:nvPicPr>
        <p:blipFill>
          <a:blip r:embed="rId3"/>
          <a:stretch/>
        </p:blipFill>
        <p:spPr>
          <a:xfrm>
            <a:off x="0" y="0"/>
            <a:ext cx="2847600" cy="68576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0"/>
            <a:ext cx="180720" cy="6857640"/>
          </a:xfrm>
          <a:custGeom>
            <a:avLst/>
            <a:gdLst/>
            <a:ah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069200" y="2909160"/>
            <a:ext cx="10053000" cy="114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3600" spc="-1" strike="noStrike">
                <a:latin typeface="Calibri"/>
              </a:rPr>
              <a:t>Click to </a:t>
            </a:r>
            <a:r>
              <a:rPr b="0" lang="en-IN" sz="3600" spc="-1" strike="noStrike">
                <a:latin typeface="Calibri"/>
              </a:rPr>
              <a:t>edit the </a:t>
            </a:r>
            <a:r>
              <a:rPr b="0" lang="en-IN" sz="3600" spc="-1" strike="noStrike">
                <a:latin typeface="Calibri"/>
              </a:rPr>
              <a:t>title text </a:t>
            </a:r>
            <a:r>
              <a:rPr b="0" lang="en-IN" sz="3600" spc="-1" strike="noStrike">
                <a:latin typeface="Calibri"/>
              </a:rPr>
              <a:t>format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74C257D-6839-47BB-A0B6-3D89464771B2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3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5" name="bg object 17" descr=""/>
          <p:cNvPicPr/>
          <p:nvPr/>
        </p:nvPicPr>
        <p:blipFill>
          <a:blip r:embed="rId3"/>
          <a:stretch/>
        </p:blipFill>
        <p:spPr>
          <a:xfrm>
            <a:off x="0" y="0"/>
            <a:ext cx="2847600" cy="6857640"/>
          </a:xfrm>
          <a:prstGeom prst="rect">
            <a:avLst/>
          </a:prstGeom>
          <a:ln>
            <a:noFill/>
          </a:ln>
        </p:spPr>
      </p:pic>
      <p:sp>
        <p:nvSpPr>
          <p:cNvPr id="46" name="CustomShape 1" hidden="1"/>
          <p:cNvSpPr/>
          <p:nvPr/>
        </p:nvSpPr>
        <p:spPr>
          <a:xfrm>
            <a:off x="0" y="0"/>
            <a:ext cx="180720" cy="6857640"/>
          </a:xfrm>
          <a:custGeom>
            <a:avLst/>
            <a:gdLst/>
            <a:ah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bg object 16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8" name="bg object 17" descr=""/>
          <p:cNvPicPr/>
          <p:nvPr/>
        </p:nvPicPr>
        <p:blipFill>
          <a:blip r:embed="rId5"/>
          <a:stretch/>
        </p:blipFill>
        <p:spPr>
          <a:xfrm>
            <a:off x="0" y="0"/>
            <a:ext cx="2847600" cy="685764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0" y="0"/>
            <a:ext cx="180720" cy="6857640"/>
          </a:xfrm>
          <a:custGeom>
            <a:avLst/>
            <a:gdLst/>
            <a:ah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0" y="4324320"/>
            <a:ext cx="1740960" cy="780840"/>
          </a:xfrm>
          <a:custGeom>
            <a:avLst/>
            <a:gdLst/>
            <a:ah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2665080" y="580320"/>
            <a:ext cx="6861600" cy="517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3200" spc="-1" strike="noStrike">
                <a:latin typeface="Calibri"/>
              </a:rPr>
              <a:t>Click to edit the title text format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8C9BACC-3891-4BEC-A719-91B6963DD7F8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93" name="bg object 17" descr=""/>
          <p:cNvPicPr/>
          <p:nvPr/>
        </p:nvPicPr>
        <p:blipFill>
          <a:blip r:embed="rId3"/>
          <a:stretch/>
        </p:blipFill>
        <p:spPr>
          <a:xfrm>
            <a:off x="0" y="0"/>
            <a:ext cx="2847600" cy="685764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0" y="0"/>
            <a:ext cx="180720" cy="6857640"/>
          </a:xfrm>
          <a:custGeom>
            <a:avLst/>
            <a:gdLst/>
            <a:ah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2665080" y="580320"/>
            <a:ext cx="6861600" cy="517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3200" spc="-1" strike="noStrike">
                <a:latin typeface="Calibri"/>
              </a:rPr>
              <a:t>Click to edit the title text format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864360" y="1718640"/>
            <a:ext cx="10463040" cy="4197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Click to edit the outline text format</a:t>
            </a:r>
            <a:endParaRPr b="0" lang="en-IN" sz="20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Calibri"/>
              </a:rPr>
              <a:t>Second Outline Level</a:t>
            </a:r>
            <a:endParaRPr b="0" lang="en-IN" sz="20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Third Outline Level</a:t>
            </a:r>
            <a:endParaRPr b="0" lang="en-IN" sz="20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Calibri"/>
              </a:rPr>
              <a:t>Fourth Outline Level</a:t>
            </a:r>
            <a:endParaRPr b="0" lang="en-IN" sz="20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C4E7CFA-0916-44D1-85E4-79CE95CF8F46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37" name="bg object 17" descr=""/>
          <p:cNvPicPr/>
          <p:nvPr/>
        </p:nvPicPr>
        <p:blipFill>
          <a:blip r:embed="rId3"/>
          <a:stretch/>
        </p:blipFill>
        <p:spPr>
          <a:xfrm>
            <a:off x="0" y="0"/>
            <a:ext cx="2847600" cy="6857640"/>
          </a:xfrm>
          <a:prstGeom prst="rect">
            <a:avLst/>
          </a:prstGeom>
          <a:ln>
            <a:noFill/>
          </a:ln>
        </p:spPr>
      </p:pic>
      <p:sp>
        <p:nvSpPr>
          <p:cNvPr id="138" name="CustomShape 1" hidden="1"/>
          <p:cNvSpPr/>
          <p:nvPr/>
        </p:nvSpPr>
        <p:spPr>
          <a:xfrm>
            <a:off x="0" y="0"/>
            <a:ext cx="180720" cy="6857640"/>
          </a:xfrm>
          <a:custGeom>
            <a:avLst/>
            <a:gdLst/>
            <a:ah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bg object 16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40" name="bg object 17" descr=""/>
          <p:cNvPicPr/>
          <p:nvPr/>
        </p:nvPicPr>
        <p:blipFill>
          <a:blip r:embed="rId5"/>
          <a:stretch/>
        </p:blipFill>
        <p:spPr>
          <a:xfrm>
            <a:off x="0" y="0"/>
            <a:ext cx="2847600" cy="685764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0" y="0"/>
            <a:ext cx="180720" cy="6857640"/>
          </a:xfrm>
          <a:custGeom>
            <a:avLst/>
            <a:gdLst/>
            <a:ah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0" y="714240"/>
            <a:ext cx="1588320" cy="504360"/>
          </a:xfrm>
          <a:custGeom>
            <a:avLst/>
            <a:gdLst/>
            <a:ah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PlaceHolder 4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90408236-D84E-475A-8A28-5C4500D592DB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4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Mohithasklm/keylogger-security-project" TargetMode="External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4324320"/>
            <a:ext cx="1740960" cy="780840"/>
          </a:xfrm>
          <a:custGeom>
            <a:avLst/>
            <a:gdLst/>
            <a:ah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TextShape 2"/>
          <p:cNvSpPr txBox="1"/>
          <p:nvPr/>
        </p:nvSpPr>
        <p:spPr>
          <a:xfrm>
            <a:off x="288000" y="2909160"/>
            <a:ext cx="11836080" cy="65973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7138080">
              <a:lnSpc>
                <a:spcPct val="100000"/>
              </a:lnSpc>
              <a:spcBef>
                <a:spcPts val="105"/>
              </a:spcBef>
            </a:pPr>
            <a:r>
              <a:rPr b="1" lang="en-IN" sz="3600" spc="-1" strike="noStrike">
                <a:solidFill>
                  <a:srgbClr val="006fc0"/>
                </a:solidFill>
                <a:latin typeface="Calibri"/>
              </a:rPr>
              <a:t>MOHITHA</a:t>
            </a:r>
            <a:r>
              <a:rPr b="1" lang="en-IN" sz="3600" spc="-86" strike="noStrike">
                <a:solidFill>
                  <a:srgbClr val="006fc0"/>
                </a:solidFill>
                <a:latin typeface="Calibri"/>
              </a:rPr>
              <a:t> </a:t>
            </a:r>
            <a:r>
              <a:rPr b="1" lang="en-IN" sz="3600" spc="-15" strike="noStrike">
                <a:solidFill>
                  <a:srgbClr val="006fc0"/>
                </a:solidFill>
                <a:latin typeface="Calibri"/>
              </a:rPr>
              <a:t>PYDI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8424000" y="4020840"/>
            <a:ext cx="2773080" cy="4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IN" sz="2750" spc="9" strike="noStrike">
                <a:solidFill>
                  <a:srgbClr val="c00000"/>
                </a:solidFill>
                <a:latin typeface="Calibri"/>
              </a:rPr>
              <a:t>     </a:t>
            </a:r>
            <a:r>
              <a:rPr b="0" lang="en-IN" sz="2750" spc="9" strike="noStrike">
                <a:solidFill>
                  <a:srgbClr val="c00000"/>
                </a:solidFill>
                <a:latin typeface="Calibri"/>
              </a:rPr>
              <a:t>Final</a:t>
            </a:r>
            <a:r>
              <a:rPr b="0" lang="en-IN" sz="2750" spc="-55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lang="en-IN" sz="2750" spc="9" strike="noStrike">
                <a:solidFill>
                  <a:srgbClr val="c00000"/>
                </a:solidFill>
                <a:latin typeface="Calibri"/>
              </a:rPr>
              <a:t>Project</a:t>
            </a:r>
            <a:endParaRPr b="0" lang="en-IN" sz="2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object 2" descr=""/>
          <p:cNvPicPr/>
          <p:nvPr/>
        </p:nvPicPr>
        <p:blipFill>
          <a:blip r:embed="rId1"/>
          <a:stretch/>
        </p:blipFill>
        <p:spPr>
          <a:xfrm>
            <a:off x="371520" y="552600"/>
            <a:ext cx="5743080" cy="6295680"/>
          </a:xfrm>
          <a:prstGeom prst="rect">
            <a:avLst/>
          </a:prstGeom>
          <a:ln>
            <a:noFill/>
          </a:ln>
        </p:spPr>
      </p:pic>
      <p:pic>
        <p:nvPicPr>
          <p:cNvPr id="211" name="object 3" descr=""/>
          <p:cNvPicPr/>
          <p:nvPr/>
        </p:nvPicPr>
        <p:blipFill>
          <a:blip r:embed="rId2"/>
          <a:stretch/>
        </p:blipFill>
        <p:spPr>
          <a:xfrm>
            <a:off x="6448320" y="552600"/>
            <a:ext cx="5743080" cy="630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714240"/>
            <a:ext cx="1588320" cy="504360"/>
          </a:xfrm>
          <a:custGeom>
            <a:avLst/>
            <a:gdLst/>
            <a:ah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TextShape 2"/>
          <p:cNvSpPr txBox="1"/>
          <p:nvPr/>
        </p:nvSpPr>
        <p:spPr>
          <a:xfrm>
            <a:off x="5105520" y="216000"/>
            <a:ext cx="2310480" cy="95580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2900" spc="12" strike="noStrike">
                <a:solidFill>
                  <a:srgbClr val="252525"/>
                </a:solidFill>
                <a:latin typeface="Calibri"/>
              </a:rPr>
              <a:t>R</a:t>
            </a:r>
            <a:r>
              <a:rPr b="1" lang="en-IN" sz="2900" spc="-72" strike="noStrike">
                <a:solidFill>
                  <a:srgbClr val="252525"/>
                </a:solidFill>
                <a:latin typeface="Calibri"/>
              </a:rPr>
              <a:t>E</a:t>
            </a:r>
            <a:r>
              <a:rPr b="1" lang="en-IN" sz="2900" spc="43" strike="noStrike">
                <a:solidFill>
                  <a:srgbClr val="252525"/>
                </a:solidFill>
                <a:latin typeface="Calibri"/>
              </a:rPr>
              <a:t>S</a:t>
            </a:r>
            <a:r>
              <a:rPr b="1" lang="en-IN" sz="2900" spc="-26" strike="noStrike">
                <a:solidFill>
                  <a:srgbClr val="252525"/>
                </a:solidFill>
                <a:latin typeface="Calibri"/>
              </a:rPr>
              <a:t>U</a:t>
            </a:r>
            <a:r>
              <a:rPr b="1" lang="en-IN" sz="2900" spc="-256" strike="noStrike">
                <a:solidFill>
                  <a:srgbClr val="252525"/>
                </a:solidFill>
                <a:latin typeface="Calibri"/>
              </a:rPr>
              <a:t>L</a:t>
            </a:r>
            <a:r>
              <a:rPr b="1" lang="en-IN" sz="2900" spc="-21" strike="noStrike">
                <a:solidFill>
                  <a:srgbClr val="252525"/>
                </a:solidFill>
                <a:latin typeface="Calibri"/>
              </a:rPr>
              <a:t>T</a:t>
            </a:r>
            <a:r>
              <a:rPr b="1" lang="en-IN" sz="2900" spc="9" strike="noStrike">
                <a:solidFill>
                  <a:srgbClr val="252525"/>
                </a:solidFill>
                <a:latin typeface="Calibri"/>
              </a:rPr>
              <a:t>S</a:t>
            </a:r>
            <a:endParaRPr b="0" lang="en-IN" sz="2900" spc="-1" strike="noStrike">
              <a:latin typeface="Calibri"/>
            </a:endParaRPr>
          </a:p>
        </p:txBody>
      </p:sp>
      <p:pic>
        <p:nvPicPr>
          <p:cNvPr id="214" name="object 4" descr=""/>
          <p:cNvPicPr/>
          <p:nvPr/>
        </p:nvPicPr>
        <p:blipFill>
          <a:blip r:embed="rId1"/>
          <a:stretch/>
        </p:blipFill>
        <p:spPr>
          <a:xfrm>
            <a:off x="228600" y="1714680"/>
            <a:ext cx="5628960" cy="4857480"/>
          </a:xfrm>
          <a:prstGeom prst="rect">
            <a:avLst/>
          </a:prstGeom>
          <a:ln>
            <a:noFill/>
          </a:ln>
        </p:spPr>
      </p:pic>
      <p:pic>
        <p:nvPicPr>
          <p:cNvPr id="215" name="object 5" descr=""/>
          <p:cNvPicPr/>
          <p:nvPr/>
        </p:nvPicPr>
        <p:blipFill>
          <a:blip r:embed="rId2"/>
          <a:stretch/>
        </p:blipFill>
        <p:spPr>
          <a:xfrm>
            <a:off x="6238800" y="1714680"/>
            <a:ext cx="5810040" cy="4857480"/>
          </a:xfrm>
          <a:prstGeom prst="rect">
            <a:avLst/>
          </a:prstGeom>
          <a:ln>
            <a:noFill/>
          </a:ln>
        </p:spPr>
      </p:pic>
      <p:sp>
        <p:nvSpPr>
          <p:cNvPr id="216" name="CustomShape 3"/>
          <p:cNvSpPr/>
          <p:nvPr/>
        </p:nvSpPr>
        <p:spPr>
          <a:xfrm>
            <a:off x="8460000" y="1156320"/>
            <a:ext cx="1476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12" strike="noStrike">
                <a:latin typeface="Trebuchet MS"/>
              </a:rPr>
              <a:t>Key_log.txt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2373840" y="1156320"/>
            <a:ext cx="1730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29" strike="noStrike">
                <a:latin typeface="Trebuchet MS"/>
              </a:rPr>
              <a:t>Key_log.json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714240"/>
            <a:ext cx="1588320" cy="504360"/>
          </a:xfrm>
          <a:custGeom>
            <a:avLst/>
            <a:gdLst/>
            <a:ah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"/>
          <p:cNvSpPr/>
          <p:nvPr/>
        </p:nvSpPr>
        <p:spPr>
          <a:xfrm>
            <a:off x="2673720" y="1565280"/>
            <a:ext cx="3014280" cy="50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252525"/>
                </a:solidFill>
                <a:latin typeface="Calibri"/>
              </a:rPr>
              <a:t>Github</a:t>
            </a:r>
            <a:r>
              <a:rPr b="1" lang="en-IN" sz="3200" spc="-60" strike="noStrike">
                <a:solidFill>
                  <a:srgbClr val="252525"/>
                </a:solidFill>
                <a:latin typeface="Calibri"/>
              </a:rPr>
              <a:t> </a:t>
            </a:r>
            <a:r>
              <a:rPr b="1" lang="en-IN" sz="3200" spc="-7" strike="noStrike">
                <a:solidFill>
                  <a:srgbClr val="252525"/>
                </a:solidFill>
                <a:latin typeface="Calibri"/>
              </a:rPr>
              <a:t>Link </a:t>
            </a:r>
            <a:r>
              <a:rPr b="1" lang="en-IN" sz="3200" spc="4" strike="noStrike">
                <a:solidFill>
                  <a:srgbClr val="252525"/>
                </a:solidFill>
                <a:latin typeface="Calibri"/>
              </a:rPr>
              <a:t>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821320" y="2551680"/>
            <a:ext cx="8194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38" strike="noStrike" u="sng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hlinkClick r:id="rId1"/>
              </a:rPr>
              <a:t>https://github.com/Mohithasklm/keylogger-security-project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object 2" descr=""/>
          <p:cNvPicPr/>
          <p:nvPr/>
        </p:nvPicPr>
        <p:blipFill>
          <a:blip r:embed="rId1"/>
          <a:stretch/>
        </p:blipFill>
        <p:spPr>
          <a:xfrm>
            <a:off x="2876400" y="1009800"/>
            <a:ext cx="7429320" cy="520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456000" y="696960"/>
            <a:ext cx="5976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-32" strike="noStrike">
                <a:solidFill>
                  <a:srgbClr val="001f5f"/>
                </a:solidFill>
                <a:latin typeface="Tahoma"/>
              </a:rPr>
              <a:t>Keylogger</a:t>
            </a:r>
            <a:r>
              <a:rPr b="1" lang="en-IN" sz="3600" spc="-137" strike="noStrike">
                <a:solidFill>
                  <a:srgbClr val="001f5f"/>
                </a:solidFill>
                <a:latin typeface="Tahoma"/>
              </a:rPr>
              <a:t> </a:t>
            </a:r>
            <a:r>
              <a:rPr b="1" lang="en-IN" sz="3600" spc="69" strike="noStrike">
                <a:solidFill>
                  <a:srgbClr val="001f5f"/>
                </a:solidFill>
                <a:latin typeface="Tahoma"/>
              </a:rPr>
              <a:t>and</a:t>
            </a:r>
            <a:r>
              <a:rPr b="1" lang="en-IN" sz="3600" spc="-92" strike="noStrike">
                <a:solidFill>
                  <a:srgbClr val="001f5f"/>
                </a:solidFill>
                <a:latin typeface="Tahoma"/>
              </a:rPr>
              <a:t> </a:t>
            </a:r>
            <a:r>
              <a:rPr b="1" lang="en-IN" sz="3600" spc="-137" strike="noStrike">
                <a:solidFill>
                  <a:srgbClr val="001f5f"/>
                </a:solidFill>
                <a:latin typeface="Tahoma"/>
              </a:rPr>
              <a:t>Security</a:t>
            </a:r>
            <a:endParaRPr b="0" lang="en-IN" sz="3600" spc="-1" strike="noStrike">
              <a:latin typeface="Calibri"/>
            </a:endParaRPr>
          </a:p>
        </p:txBody>
      </p:sp>
      <p:pic>
        <p:nvPicPr>
          <p:cNvPr id="188" name="object 3" descr=""/>
          <p:cNvPicPr/>
          <p:nvPr/>
        </p:nvPicPr>
        <p:blipFill>
          <a:blip r:embed="rId1"/>
          <a:stretch/>
        </p:blipFill>
        <p:spPr>
          <a:xfrm>
            <a:off x="4038480" y="1924200"/>
            <a:ext cx="4809600" cy="41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4324320"/>
            <a:ext cx="1740960" cy="780840"/>
          </a:xfrm>
          <a:custGeom>
            <a:avLst/>
            <a:gdLst/>
            <a:ah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Shape 2"/>
          <p:cNvSpPr txBox="1"/>
          <p:nvPr/>
        </p:nvSpPr>
        <p:spPr>
          <a:xfrm>
            <a:off x="2670120" y="1175400"/>
            <a:ext cx="2153880" cy="11617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199" strike="noStrike">
                <a:solidFill>
                  <a:srgbClr val="252525"/>
                </a:solidFill>
                <a:latin typeface="Tahoma"/>
              </a:rPr>
              <a:t>A</a:t>
            </a:r>
            <a:r>
              <a:rPr b="1" lang="en-IN" sz="3200" spc="233" strike="noStrike">
                <a:solidFill>
                  <a:srgbClr val="252525"/>
                </a:solidFill>
                <a:latin typeface="Tahoma"/>
              </a:rPr>
              <a:t>G</a:t>
            </a:r>
            <a:r>
              <a:rPr b="1" lang="en-IN" sz="3200" spc="-250" strike="noStrike">
                <a:solidFill>
                  <a:srgbClr val="252525"/>
                </a:solidFill>
                <a:latin typeface="Tahoma"/>
              </a:rPr>
              <a:t>E</a:t>
            </a:r>
            <a:r>
              <a:rPr b="1" lang="en-IN" sz="3200" spc="-145" strike="noStrike">
                <a:solidFill>
                  <a:srgbClr val="252525"/>
                </a:solidFill>
                <a:latin typeface="Tahoma"/>
              </a:rPr>
              <a:t>N</a:t>
            </a:r>
            <a:r>
              <a:rPr b="1" lang="en-IN" sz="3200" spc="-182" strike="noStrike">
                <a:solidFill>
                  <a:srgbClr val="252525"/>
                </a:solidFill>
                <a:latin typeface="Tahoma"/>
              </a:rPr>
              <a:t>D</a:t>
            </a:r>
            <a:r>
              <a:rPr b="1" lang="en-IN" sz="3200" spc="194" strike="noStrike">
                <a:solidFill>
                  <a:srgbClr val="252525"/>
                </a:solidFill>
                <a:latin typeface="Tahoma"/>
              </a:rPr>
              <a:t>A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670120" y="2057400"/>
            <a:ext cx="5681880" cy="39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6440" bIns="0">
            <a:spAutoFit/>
          </a:bodyPr>
          <a:p>
            <a:pPr marL="355680" indent="-342720">
              <a:lnSpc>
                <a:spcPct val="100000"/>
              </a:lnSpc>
              <a:spcBef>
                <a:spcPts val="1074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000" spc="-7" strike="noStrike">
                <a:latin typeface="Calibri"/>
              </a:rPr>
              <a:t>Problem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Statement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981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000" spc="-7" strike="noStrike">
                <a:latin typeface="Calibri"/>
              </a:rPr>
              <a:t>Project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Overview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054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000" spc="9" strike="noStrike">
                <a:latin typeface="Calibri"/>
              </a:rPr>
              <a:t>Who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-15" strike="noStrike">
                <a:latin typeface="Calibri"/>
              </a:rPr>
              <a:t>Are</a:t>
            </a:r>
            <a:r>
              <a:rPr b="0" lang="en-IN" sz="2000" spc="-46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The</a:t>
            </a:r>
            <a:r>
              <a:rPr b="0" lang="en-IN" sz="2000" spc="24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End</a:t>
            </a:r>
            <a:r>
              <a:rPr b="0" lang="en-IN" sz="2000" spc="-26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Users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981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000" spc="4" strike="noStrike">
                <a:latin typeface="Calibri"/>
              </a:rPr>
              <a:t>Solution</a:t>
            </a:r>
            <a:r>
              <a:rPr b="0" lang="en-IN" sz="2000" spc="-41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And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-15" strike="noStrike">
                <a:latin typeface="Calibri"/>
              </a:rPr>
              <a:t>Value</a:t>
            </a:r>
            <a:r>
              <a:rPr b="0" lang="en-IN" sz="2000" spc="-55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Proposition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981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000" spc="-41" strike="noStrike">
                <a:latin typeface="Calibri"/>
              </a:rPr>
              <a:t>Wow</a:t>
            </a:r>
            <a:r>
              <a:rPr b="0" lang="en-IN" sz="2000" spc="-46" strike="noStrike">
                <a:latin typeface="Calibri"/>
              </a:rPr>
              <a:t> </a:t>
            </a:r>
            <a:r>
              <a:rPr b="0" lang="en-IN" sz="2000" spc="32" strike="noStrike">
                <a:latin typeface="Calibri"/>
              </a:rPr>
              <a:t>in</a:t>
            </a:r>
            <a:r>
              <a:rPr b="0" lang="en-IN" sz="2000" spc="-32" strike="noStrike">
                <a:latin typeface="Calibri"/>
              </a:rPr>
              <a:t> </a:t>
            </a:r>
            <a:r>
              <a:rPr b="0" lang="en-IN" sz="2000" spc="-41" strike="noStrike">
                <a:latin typeface="Calibri"/>
              </a:rPr>
              <a:t>Your</a:t>
            </a:r>
            <a:r>
              <a:rPr b="0" lang="en-IN" sz="2000" spc="-55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Solution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049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000" spc="4" strike="noStrike">
                <a:latin typeface="Calibri"/>
              </a:rPr>
              <a:t>Modeling</a:t>
            </a:r>
            <a:r>
              <a:rPr b="0" lang="en-IN" sz="2000" spc="-72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Wire</a:t>
            </a:r>
            <a:r>
              <a:rPr b="0" lang="en-IN" sz="2000" spc="-52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Frames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981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000" spc="4" strike="noStrike">
                <a:latin typeface="Calibri"/>
              </a:rPr>
              <a:t>Outputs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981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000" spc="-7" strike="noStrike">
                <a:latin typeface="Calibri"/>
              </a:rPr>
              <a:t>Results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054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2000" spc="-7" strike="noStrike">
                <a:latin typeface="Calibri"/>
              </a:rPr>
              <a:t>Project</a:t>
            </a:r>
            <a:r>
              <a:rPr b="0" lang="en-IN" sz="2000" spc="-26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Links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4324320"/>
            <a:ext cx="1740960" cy="780840"/>
          </a:xfrm>
          <a:custGeom>
            <a:avLst/>
            <a:gdLst/>
            <a:ah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TextShape 2"/>
          <p:cNvSpPr txBox="1"/>
          <p:nvPr/>
        </p:nvSpPr>
        <p:spPr>
          <a:xfrm>
            <a:off x="2670120" y="365760"/>
            <a:ext cx="7553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-100" strike="noStrike">
                <a:solidFill>
                  <a:srgbClr val="252525"/>
                </a:solidFill>
                <a:latin typeface="Tahoma"/>
              </a:rPr>
              <a:t>Problem</a:t>
            </a:r>
            <a:r>
              <a:rPr b="1" lang="en-IN" sz="3600" spc="-157" strike="noStrike">
                <a:solidFill>
                  <a:srgbClr val="252525"/>
                </a:solidFill>
                <a:latin typeface="Tahoma"/>
              </a:rPr>
              <a:t> </a:t>
            </a:r>
            <a:r>
              <a:rPr b="1" lang="en-IN" sz="3600" spc="-151" strike="noStrike">
                <a:solidFill>
                  <a:srgbClr val="252525"/>
                </a:solidFill>
                <a:latin typeface="Tahoma"/>
              </a:rPr>
              <a:t>Statement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670120" y="1442880"/>
            <a:ext cx="8704080" cy="41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2000" spc="12" strike="noStrike">
                <a:latin typeface="Calibri"/>
              </a:rPr>
              <a:t>In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21" strike="noStrike">
                <a:latin typeface="Calibri"/>
              </a:rPr>
              <a:t>today’s</a:t>
            </a:r>
            <a:r>
              <a:rPr b="0" lang="en-IN" sz="2000" spc="-46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digital</a:t>
            </a:r>
            <a:r>
              <a:rPr b="0" lang="en-IN" sz="2000" spc="58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world,</a:t>
            </a:r>
            <a:r>
              <a:rPr b="0" lang="en-IN" sz="2000" spc="18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it is</a:t>
            </a:r>
            <a:r>
              <a:rPr b="0" lang="en-IN" sz="2000" spc="-46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more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complex</a:t>
            </a:r>
            <a:r>
              <a:rPr b="0" lang="en-IN" sz="2000" spc="-55" strike="noStrike">
                <a:latin typeface="Calibri"/>
              </a:rPr>
              <a:t> </a:t>
            </a:r>
            <a:r>
              <a:rPr b="0" lang="en-IN" sz="2000" spc="9" strike="noStrike">
                <a:latin typeface="Calibri"/>
              </a:rPr>
              <a:t>to</a:t>
            </a:r>
            <a:r>
              <a:rPr b="0" lang="en-IN" sz="2000" spc="-26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provide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such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parameters</a:t>
            </a:r>
            <a:r>
              <a:rPr b="0" lang="en-IN" sz="2000" spc="-46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that</a:t>
            </a:r>
            <a:r>
              <a:rPr b="0" lang="en-IN" sz="2000" spc="-7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are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filled </a:t>
            </a:r>
            <a:r>
              <a:rPr b="0" lang="en-IN" sz="2000" spc="-435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with </a:t>
            </a:r>
            <a:r>
              <a:rPr b="0" lang="en-IN" sz="2000" spc="-12" strike="noStrike">
                <a:latin typeface="Calibri"/>
              </a:rPr>
              <a:t>networks </a:t>
            </a:r>
            <a:r>
              <a:rPr b="0" lang="en-IN" sz="2000" spc="4" strike="noStrike">
                <a:latin typeface="Calibri"/>
              </a:rPr>
              <a:t>and </a:t>
            </a:r>
            <a:r>
              <a:rPr b="0" lang="en-IN" sz="2000" spc="-12" strike="noStrike">
                <a:latin typeface="Calibri"/>
              </a:rPr>
              <a:t>devices. </a:t>
            </a:r>
            <a:r>
              <a:rPr b="0" lang="en-IN" sz="2000" spc="9" strike="noStrike">
                <a:latin typeface="Calibri"/>
              </a:rPr>
              <a:t>It </a:t>
            </a:r>
            <a:r>
              <a:rPr b="0" lang="en-IN" sz="2000" spc="-7" strike="noStrike">
                <a:latin typeface="Calibri"/>
              </a:rPr>
              <a:t>is </a:t>
            </a:r>
            <a:r>
              <a:rPr b="0" lang="en-IN" sz="2000" spc="-1" strike="noStrike">
                <a:latin typeface="Calibri"/>
              </a:rPr>
              <a:t>challenging </a:t>
            </a:r>
            <a:r>
              <a:rPr b="0" lang="en-IN" sz="2000" spc="-7" strike="noStrike">
                <a:latin typeface="Calibri"/>
              </a:rPr>
              <a:t>for </a:t>
            </a:r>
            <a:r>
              <a:rPr b="0" lang="en-IN" sz="2000" spc="-12" strike="noStrike">
                <a:latin typeface="Calibri"/>
              </a:rPr>
              <a:t>organizations </a:t>
            </a:r>
            <a:r>
              <a:rPr b="0" lang="en-IN" sz="2000" spc="9" strike="noStrike">
                <a:latin typeface="Calibri"/>
              </a:rPr>
              <a:t>to </a:t>
            </a:r>
            <a:r>
              <a:rPr b="0" lang="en-IN" sz="2000" spc="-12" strike="noStrike">
                <a:latin typeface="Calibri"/>
              </a:rPr>
              <a:t>prevent </a:t>
            </a:r>
            <a:r>
              <a:rPr b="0" lang="en-IN" sz="2000" spc="4" strike="noStrike">
                <a:latin typeface="Calibri"/>
              </a:rPr>
              <a:t>the </a:t>
            </a:r>
            <a:r>
              <a:rPr b="0" lang="en-IN" sz="2000" spc="-12" strike="noStrike">
                <a:latin typeface="Calibri"/>
              </a:rPr>
              <a:t>inside </a:t>
            </a:r>
            <a:r>
              <a:rPr b="0" lang="en-IN" sz="2000" spc="-7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attack</a:t>
            </a:r>
            <a:r>
              <a:rPr b="0" lang="en-IN" sz="2000" spc="-26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where</a:t>
            </a:r>
            <a:r>
              <a:rPr b="0" lang="en-IN" sz="2000" spc="-41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employees</a:t>
            </a:r>
            <a:r>
              <a:rPr b="0" lang="en-IN" sz="2000" spc="-41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exploit</a:t>
            </a:r>
            <a:r>
              <a:rPr b="0" lang="en-IN" sz="2000" spc="-12" strike="noStrike">
                <a:latin typeface="Calibri"/>
              </a:rPr>
              <a:t> </a:t>
            </a:r>
            <a:r>
              <a:rPr b="0" lang="en-IN" sz="2000" spc="9" strike="noStrike">
                <a:latin typeface="Calibri"/>
              </a:rPr>
              <a:t>their</a:t>
            </a:r>
            <a:r>
              <a:rPr b="0" lang="en-IN" sz="2000" spc="-32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access</a:t>
            </a:r>
            <a:r>
              <a:rPr b="0" lang="en-IN" sz="2000" spc="24" strike="noStrike">
                <a:latin typeface="Calibri"/>
              </a:rPr>
              <a:t> </a:t>
            </a:r>
            <a:r>
              <a:rPr b="0" lang="en-IN" sz="2000" spc="9" strike="noStrike">
                <a:latin typeface="Calibri"/>
              </a:rPr>
              <a:t>to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data</a:t>
            </a:r>
            <a:r>
              <a:rPr b="0" lang="en-IN" sz="2000" spc="-7" strike="noStrike">
                <a:latin typeface="Calibri"/>
              </a:rPr>
              <a:t> </a:t>
            </a:r>
            <a:r>
              <a:rPr b="0" lang="en-IN" sz="2000" spc="-21" strike="noStrike">
                <a:latin typeface="Calibri"/>
              </a:rPr>
              <a:t>and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9" strike="noStrike">
                <a:latin typeface="Calibri"/>
              </a:rPr>
              <a:t>at</a:t>
            </a:r>
            <a:r>
              <a:rPr b="0" lang="en-IN" sz="2000" spc="-7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the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9" strike="noStrike">
                <a:latin typeface="Calibri"/>
              </a:rPr>
              <a:t>same</a:t>
            </a:r>
            <a:r>
              <a:rPr b="0" lang="en-IN" sz="2000" spc="-41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time,</a:t>
            </a:r>
            <a:r>
              <a:rPr b="0" lang="en-IN" sz="2000" spc="18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track</a:t>
            </a:r>
            <a:r>
              <a:rPr b="0" lang="en-IN" sz="2000" spc="-26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and </a:t>
            </a:r>
            <a:r>
              <a:rPr b="0" lang="en-IN" sz="2000" spc="-435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manage</a:t>
            </a:r>
            <a:r>
              <a:rPr b="0" lang="en-IN" sz="2000" spc="38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employees’</a:t>
            </a:r>
            <a:r>
              <a:rPr b="0" lang="en-IN" sz="2000" spc="18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performance.</a:t>
            </a:r>
            <a:r>
              <a:rPr b="0" lang="en-IN" sz="2000" spc="9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Likewise,</a:t>
            </a:r>
            <a:r>
              <a:rPr b="0" lang="en-IN" sz="2000" spc="-55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the</a:t>
            </a:r>
            <a:r>
              <a:rPr b="0" lang="en-IN" sz="2000" spc="38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issues</a:t>
            </a:r>
            <a:r>
              <a:rPr b="0" lang="en-IN" sz="2000" spc="29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of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detection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and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prevention </a:t>
            </a:r>
            <a:r>
              <a:rPr b="0" lang="en-IN" sz="2000" spc="-7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of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unauthorized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access</a:t>
            </a:r>
            <a:r>
              <a:rPr b="0" lang="en-IN" sz="2000" spc="32" strike="noStrike">
                <a:latin typeface="Calibri"/>
              </a:rPr>
              <a:t> </a:t>
            </a:r>
            <a:r>
              <a:rPr b="0" lang="en-IN" sz="2000" spc="-26" strike="noStrike">
                <a:latin typeface="Calibri"/>
              </a:rPr>
              <a:t>are</a:t>
            </a:r>
            <a:r>
              <a:rPr b="0" lang="en-IN" sz="2000" spc="38" strike="noStrike">
                <a:latin typeface="Calibri"/>
              </a:rPr>
              <a:t> </a:t>
            </a:r>
            <a:r>
              <a:rPr b="0" lang="en-IN" sz="2000" spc="-15" strike="noStrike">
                <a:latin typeface="Calibri"/>
              </a:rPr>
              <a:t>still</a:t>
            </a:r>
            <a:r>
              <a:rPr b="0" lang="en-IN" sz="2000" spc="-12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major</a:t>
            </a:r>
            <a:r>
              <a:rPr b="0" lang="en-IN" sz="2000" spc="-32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challenges.</a:t>
            </a:r>
            <a:r>
              <a:rPr b="0" lang="en-IN" sz="2000" spc="12" strike="noStrike">
                <a:latin typeface="Calibri"/>
              </a:rPr>
              <a:t> </a:t>
            </a:r>
            <a:r>
              <a:rPr b="0" lang="en-IN" sz="2000" spc="-15" strike="noStrike">
                <a:latin typeface="Calibri"/>
              </a:rPr>
              <a:t>Current</a:t>
            </a:r>
            <a:r>
              <a:rPr b="0" lang="en-IN" sz="2000" spc="-7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available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approaches</a:t>
            </a:r>
            <a:r>
              <a:rPr b="0" lang="en-IN" sz="2000" spc="32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of </a:t>
            </a:r>
            <a:r>
              <a:rPr b="0" lang="en-IN" sz="2000" spc="4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keylogging</a:t>
            </a:r>
            <a:r>
              <a:rPr b="0" lang="en-IN" sz="2000" spc="18" strike="noStrike">
                <a:latin typeface="Calibri"/>
              </a:rPr>
              <a:t> </a:t>
            </a:r>
            <a:r>
              <a:rPr b="0" lang="en-IN" sz="2000" spc="-21" strike="noStrike">
                <a:latin typeface="Calibri"/>
              </a:rPr>
              <a:t>however</a:t>
            </a:r>
            <a:r>
              <a:rPr b="0" lang="en-IN" sz="2000" spc="38" strike="noStrike">
                <a:latin typeface="Calibri"/>
              </a:rPr>
              <a:t> </a:t>
            </a:r>
            <a:r>
              <a:rPr b="0" lang="en-IN" sz="2000" spc="-26" strike="noStrike">
                <a:latin typeface="Calibri"/>
              </a:rPr>
              <a:t>prove</a:t>
            </a:r>
            <a:r>
              <a:rPr b="0" lang="en-IN" sz="2000" spc="38" strike="noStrike">
                <a:latin typeface="Calibri"/>
              </a:rPr>
              <a:t> </a:t>
            </a:r>
            <a:r>
              <a:rPr b="0" lang="en-IN" sz="2000" spc="-32" strike="noStrike">
                <a:latin typeface="Calibri"/>
              </a:rPr>
              <a:t>to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be</a:t>
            </a:r>
            <a:r>
              <a:rPr b="0" lang="en-IN" sz="2000" spc="38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inadequate</a:t>
            </a:r>
            <a:r>
              <a:rPr b="0" lang="en-IN" sz="2000" spc="38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due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9" strike="noStrike">
                <a:latin typeface="Calibri"/>
              </a:rPr>
              <a:t>to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their</a:t>
            </a:r>
            <a:r>
              <a:rPr b="0" lang="en-IN" sz="2000" spc="38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intrusive</a:t>
            </a:r>
            <a:r>
              <a:rPr b="0" lang="en-IN" sz="2000" spc="38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nature,</a:t>
            </a:r>
            <a:r>
              <a:rPr b="0" lang="en-IN" sz="2000" spc="-55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usability </a:t>
            </a:r>
            <a:r>
              <a:rPr b="0" lang="en-IN" sz="2000" spc="4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challenges</a:t>
            </a:r>
            <a:r>
              <a:rPr b="0" lang="en-IN" sz="2000" spc="24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and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lack</a:t>
            </a:r>
            <a:r>
              <a:rPr b="0" lang="en-IN" sz="2000" spc="-26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of</a:t>
            </a:r>
            <a:r>
              <a:rPr b="0" lang="en-IN" sz="2000" spc="-26" strike="noStrike">
                <a:latin typeface="Calibri"/>
              </a:rPr>
              <a:t> </a:t>
            </a:r>
            <a:r>
              <a:rPr b="0" lang="en-IN" sz="2000" spc="9" strike="noStrike">
                <a:latin typeface="Calibri"/>
              </a:rPr>
              <a:t>an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efficient</a:t>
            </a:r>
            <a:r>
              <a:rPr b="0" lang="en-IN" sz="2000" spc="-12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security</a:t>
            </a:r>
            <a:r>
              <a:rPr b="0" lang="en-IN" sz="2000" spc="-26" strike="noStrike">
                <a:latin typeface="Calibri"/>
              </a:rPr>
              <a:t> </a:t>
            </a:r>
            <a:r>
              <a:rPr b="0" lang="en-IN" sz="2000" spc="-21" strike="noStrike">
                <a:latin typeface="Calibri"/>
              </a:rPr>
              <a:t>system.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01"/>
              </a:spcBef>
            </a:pPr>
            <a:r>
              <a:rPr b="0" lang="en-IN" sz="2000" spc="-1" strike="noStrike">
                <a:latin typeface="Calibri"/>
              </a:rPr>
              <a:t>Solution </a:t>
            </a:r>
            <a:r>
              <a:rPr b="0" lang="en-IN" sz="2000" spc="4" strike="noStrike">
                <a:latin typeface="Calibri"/>
              </a:rPr>
              <a:t>: </a:t>
            </a:r>
            <a:r>
              <a:rPr b="0" lang="en-IN" sz="2000" spc="-1" strike="noStrike">
                <a:latin typeface="Calibri"/>
              </a:rPr>
              <a:t>Based on </a:t>
            </a:r>
            <a:r>
              <a:rPr b="0" lang="en-IN" sz="2000" spc="4" strike="noStrike">
                <a:latin typeface="Calibri"/>
              </a:rPr>
              <a:t>these </a:t>
            </a:r>
            <a:r>
              <a:rPr b="0" lang="en-IN" sz="2000" spc="-7" strike="noStrike">
                <a:latin typeface="Calibri"/>
              </a:rPr>
              <a:t>challenges, </a:t>
            </a:r>
            <a:r>
              <a:rPr b="0" lang="en-IN" sz="2000" spc="-12" strike="noStrike">
                <a:latin typeface="Calibri"/>
              </a:rPr>
              <a:t>Keylogger </a:t>
            </a:r>
            <a:r>
              <a:rPr b="0" lang="en-IN" sz="2000" spc="-7" strike="noStrike">
                <a:latin typeface="Calibri"/>
              </a:rPr>
              <a:t>Monitoring </a:t>
            </a:r>
            <a:r>
              <a:rPr b="0" lang="en-IN" sz="2000" spc="-41" strike="noStrike">
                <a:latin typeface="Calibri"/>
              </a:rPr>
              <a:t>Tool </a:t>
            </a:r>
            <a:r>
              <a:rPr b="0" lang="en-IN" sz="2000" spc="-7" strike="noStrike">
                <a:latin typeface="Calibri"/>
              </a:rPr>
              <a:t>is </a:t>
            </a:r>
            <a:r>
              <a:rPr b="0" lang="en-IN" sz="2000" spc="-1" strike="noStrike">
                <a:latin typeface="Calibri"/>
              </a:rPr>
              <a:t>able </a:t>
            </a:r>
            <a:r>
              <a:rPr b="0" lang="en-IN" sz="2000" spc="-32" strike="noStrike">
                <a:latin typeface="Calibri"/>
              </a:rPr>
              <a:t>to </a:t>
            </a:r>
            <a:r>
              <a:rPr b="0" lang="en-IN" sz="2000" spc="-7" strike="noStrike">
                <a:latin typeface="Calibri"/>
              </a:rPr>
              <a:t>overcome </a:t>
            </a:r>
            <a:r>
              <a:rPr b="0" lang="en-IN" sz="2000" spc="-440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these </a:t>
            </a:r>
            <a:r>
              <a:rPr b="0" lang="en-IN" sz="2000" spc="-1" strike="noStrike">
                <a:latin typeface="Calibri"/>
              </a:rPr>
              <a:t>challenges </a:t>
            </a:r>
            <a:r>
              <a:rPr b="0" lang="en-IN" sz="2000" spc="4" strike="noStrike">
                <a:latin typeface="Calibri"/>
              </a:rPr>
              <a:t>by </a:t>
            </a:r>
            <a:r>
              <a:rPr b="0" lang="en-IN" sz="2000" spc="-1" strike="noStrike">
                <a:latin typeface="Calibri"/>
              </a:rPr>
              <a:t>having </a:t>
            </a:r>
            <a:r>
              <a:rPr b="0" lang="en-IN" sz="2000" spc="9" strike="noStrike">
                <a:latin typeface="Calibri"/>
              </a:rPr>
              <a:t>a </a:t>
            </a:r>
            <a:r>
              <a:rPr b="0" lang="en-IN" sz="2000" spc="-7" strike="noStrike">
                <a:latin typeface="Calibri"/>
              </a:rPr>
              <a:t>secure </a:t>
            </a:r>
            <a:r>
              <a:rPr b="0" lang="en-IN" sz="2000" spc="4" strike="noStrike">
                <a:latin typeface="Calibri"/>
              </a:rPr>
              <a:t>and </a:t>
            </a:r>
            <a:r>
              <a:rPr b="0" lang="en-IN" sz="2000" spc="-7" strike="noStrike">
                <a:latin typeface="Calibri"/>
              </a:rPr>
              <a:t>efficient </a:t>
            </a:r>
            <a:r>
              <a:rPr b="0" lang="en-IN" sz="2000" spc="4" strike="noStrike">
                <a:latin typeface="Calibri"/>
              </a:rPr>
              <a:t>method </a:t>
            </a:r>
            <a:r>
              <a:rPr b="0" lang="en-IN" sz="2000" spc="-1" strike="noStrike">
                <a:latin typeface="Calibri"/>
              </a:rPr>
              <a:t>of </a:t>
            </a:r>
            <a:r>
              <a:rPr b="0" lang="en-IN" sz="2000" spc="-7" strike="noStrike">
                <a:latin typeface="Calibri"/>
              </a:rPr>
              <a:t>logging </a:t>
            </a:r>
            <a:r>
              <a:rPr b="0" lang="en-IN" sz="2000" spc="-21" strike="noStrike">
                <a:latin typeface="Calibri"/>
              </a:rPr>
              <a:t>keystrokes </a:t>
            </a:r>
            <a:r>
              <a:rPr b="0" lang="en-IN" sz="2000" spc="4" strike="noStrike">
                <a:latin typeface="Calibri"/>
              </a:rPr>
              <a:t>and </a:t>
            </a:r>
            <a:r>
              <a:rPr b="0" lang="en-IN" sz="2000" spc="9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preserving</a:t>
            </a:r>
            <a:r>
              <a:rPr b="0" lang="en-IN" sz="2000" spc="-60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data</a:t>
            </a:r>
            <a:r>
              <a:rPr b="0" lang="en-IN" sz="2000" spc="-75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security</a:t>
            </a:r>
            <a:r>
              <a:rPr b="0" lang="en-IN" sz="2000" spc="-26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for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12" strike="noStrike">
                <a:latin typeface="Calibri"/>
              </a:rPr>
              <a:t>IT</a:t>
            </a:r>
            <a:r>
              <a:rPr b="0" lang="en-IN" sz="2000" spc="-12" strike="noStrike">
                <a:latin typeface="Calibri"/>
              </a:rPr>
              <a:t> administrators,</a:t>
            </a:r>
            <a:r>
              <a:rPr b="0" lang="en-IN" sz="2000" spc="12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security</a:t>
            </a:r>
            <a:r>
              <a:rPr b="0" lang="en-IN" sz="2000" spc="-26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experts,</a:t>
            </a:r>
            <a:r>
              <a:rPr b="0" lang="en-IN" sz="2000" spc="18" strike="noStrike">
                <a:latin typeface="Calibri"/>
              </a:rPr>
              <a:t> </a:t>
            </a:r>
            <a:r>
              <a:rPr b="0" lang="en-IN" sz="2000" spc="-21" strike="noStrike">
                <a:latin typeface="Calibri"/>
              </a:rPr>
              <a:t>and </a:t>
            </a:r>
            <a:r>
              <a:rPr b="0" lang="en-IN" sz="2000" spc="-1" strike="noStrike">
                <a:latin typeface="Calibri"/>
              </a:rPr>
              <a:t>parents.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4324320"/>
            <a:ext cx="1740960" cy="780840"/>
          </a:xfrm>
          <a:custGeom>
            <a:avLst/>
            <a:gdLst/>
            <a:ah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Shape 2"/>
          <p:cNvSpPr txBox="1"/>
          <p:nvPr/>
        </p:nvSpPr>
        <p:spPr>
          <a:xfrm>
            <a:off x="2123280" y="216000"/>
            <a:ext cx="5364720" cy="13003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1609200"/>
              </a:tabLst>
            </a:pPr>
            <a:r>
              <a:rPr b="1" lang="en-IN" sz="3200" spc="-401" strike="noStrike">
                <a:solidFill>
                  <a:srgbClr val="252525"/>
                </a:solidFill>
                <a:latin typeface="Tahoma"/>
              </a:rPr>
              <a:t>P</a:t>
            </a:r>
            <a:r>
              <a:rPr b="1" lang="en-IN" sz="3200" spc="-256" strike="noStrike">
                <a:solidFill>
                  <a:srgbClr val="252525"/>
                </a:solidFill>
                <a:latin typeface="Tahoma"/>
              </a:rPr>
              <a:t>r</a:t>
            </a:r>
            <a:r>
              <a:rPr b="1" lang="en-IN" sz="3200" spc="49" strike="noStrike">
                <a:solidFill>
                  <a:srgbClr val="252525"/>
                </a:solidFill>
                <a:latin typeface="Tahoma"/>
              </a:rPr>
              <a:t>o</a:t>
            </a:r>
            <a:r>
              <a:rPr b="1" lang="en-IN" sz="3200" spc="-341" strike="noStrike">
                <a:solidFill>
                  <a:srgbClr val="252525"/>
                </a:solidFill>
                <a:latin typeface="Tahoma"/>
              </a:rPr>
              <a:t>j</a:t>
            </a:r>
            <a:r>
              <a:rPr b="1" lang="en-IN" sz="3200" spc="123" strike="noStrike">
                <a:solidFill>
                  <a:srgbClr val="252525"/>
                </a:solidFill>
                <a:latin typeface="Tahoma"/>
              </a:rPr>
              <a:t>e</a:t>
            </a:r>
            <a:r>
              <a:rPr b="1" lang="en-IN" sz="3200" spc="406" strike="noStrike">
                <a:solidFill>
                  <a:srgbClr val="252525"/>
                </a:solidFill>
                <a:latin typeface="Tahoma"/>
              </a:rPr>
              <a:t>c</a:t>
            </a:r>
            <a:r>
              <a:rPr b="1" lang="en-IN" sz="3200" spc="-367" strike="noStrike">
                <a:solidFill>
                  <a:srgbClr val="252525"/>
                </a:solidFill>
                <a:latin typeface="Tahoma"/>
              </a:rPr>
              <a:t>t</a:t>
            </a:r>
            <a:r>
              <a:rPr b="1" lang="en-IN" sz="3200" spc="-1" strike="noStrike">
                <a:solidFill>
                  <a:srgbClr val="252525"/>
                </a:solidFill>
                <a:latin typeface="Tahoma"/>
              </a:rPr>
              <a:t>	</a:t>
            </a:r>
            <a:r>
              <a:rPr b="1" lang="en-IN" sz="3200" spc="233" strike="noStrike">
                <a:solidFill>
                  <a:srgbClr val="252525"/>
                </a:solidFill>
                <a:latin typeface="Tahoma"/>
              </a:rPr>
              <a:t>O</a:t>
            </a:r>
            <a:r>
              <a:rPr b="1" lang="en-IN" sz="3200" spc="52" strike="noStrike">
                <a:solidFill>
                  <a:srgbClr val="252525"/>
                </a:solidFill>
                <a:latin typeface="Tahoma"/>
              </a:rPr>
              <a:t>v</a:t>
            </a:r>
            <a:r>
              <a:rPr b="1" lang="en-IN" sz="3200" spc="9" strike="noStrike">
                <a:solidFill>
                  <a:srgbClr val="252525"/>
                </a:solidFill>
                <a:latin typeface="Tahoma"/>
              </a:rPr>
              <a:t>e</a:t>
            </a:r>
            <a:r>
              <a:rPr b="1" lang="en-IN" sz="3200" spc="-341" strike="noStrike">
                <a:solidFill>
                  <a:srgbClr val="252525"/>
                </a:solidFill>
                <a:latin typeface="Tahoma"/>
              </a:rPr>
              <a:t>r</a:t>
            </a:r>
            <a:r>
              <a:rPr b="1" lang="en-IN" sz="3200" spc="-160" strike="noStrike">
                <a:solidFill>
                  <a:srgbClr val="252525"/>
                </a:solidFill>
                <a:latin typeface="Tahoma"/>
              </a:rPr>
              <a:t>v</a:t>
            </a:r>
            <a:r>
              <a:rPr b="1" lang="en-IN" sz="3200" spc="-114" strike="noStrike">
                <a:solidFill>
                  <a:srgbClr val="252525"/>
                </a:solidFill>
                <a:latin typeface="Tahoma"/>
              </a:rPr>
              <a:t>i</a:t>
            </a:r>
            <a:r>
              <a:rPr b="1" lang="en-IN" sz="3200" spc="123" strike="noStrike">
                <a:solidFill>
                  <a:srgbClr val="252525"/>
                </a:solidFill>
                <a:latin typeface="Tahoma"/>
              </a:rPr>
              <a:t>e</a:t>
            </a:r>
            <a:r>
              <a:rPr b="1" lang="en-IN" sz="3200" spc="-265" strike="noStrike">
                <a:solidFill>
                  <a:srgbClr val="252525"/>
                </a:solidFill>
                <a:latin typeface="Tahoma"/>
              </a:rPr>
              <a:t>w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123280" y="936000"/>
            <a:ext cx="9201960" cy="57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440" bIns="0">
            <a:spAutoFit/>
          </a:bodyPr>
          <a:p>
            <a:pPr marL="12600">
              <a:lnSpc>
                <a:spcPct val="90000"/>
              </a:lnSpc>
              <a:spcBef>
                <a:spcPts val="366"/>
              </a:spcBef>
            </a:pPr>
            <a:r>
              <a:rPr b="0" lang="en-IN" sz="2000" spc="-1" strike="noStrike">
                <a:latin typeface="Calibri"/>
              </a:rPr>
              <a:t>The</a:t>
            </a:r>
            <a:r>
              <a:rPr b="0" lang="en-IN" sz="2000" spc="-32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Keylogger</a:t>
            </a:r>
            <a:r>
              <a:rPr b="0" lang="en-IN" sz="2000" spc="43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Monitoring</a:t>
            </a:r>
            <a:r>
              <a:rPr b="0" lang="en-IN" sz="2000" spc="-46" strike="noStrike">
                <a:latin typeface="Calibri"/>
              </a:rPr>
              <a:t> Tool</a:t>
            </a:r>
            <a:r>
              <a:rPr b="0" lang="en-IN" sz="2000" spc="-12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has</a:t>
            </a:r>
            <a:r>
              <a:rPr b="0" lang="en-IN" sz="2000" spc="38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been </a:t>
            </a:r>
            <a:r>
              <a:rPr b="0" lang="en-IN" sz="2000" spc="-1" strike="noStrike">
                <a:latin typeface="Calibri"/>
              </a:rPr>
              <a:t>developed</a:t>
            </a:r>
            <a:r>
              <a:rPr b="0" lang="en-IN" sz="2000" spc="-12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specifically</a:t>
            </a:r>
            <a:r>
              <a:rPr b="0" lang="en-IN" sz="2000" spc="-7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to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solve</a:t>
            </a:r>
            <a:r>
              <a:rPr b="0" lang="en-IN" sz="2000" spc="-26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numerous </a:t>
            </a:r>
            <a:r>
              <a:rPr b="0" lang="en-IN" sz="2000" spc="4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problems </a:t>
            </a:r>
            <a:r>
              <a:rPr b="0" lang="en-IN" sz="2000" spc="-7" strike="noStrike">
                <a:latin typeface="Calibri"/>
              </a:rPr>
              <a:t>of </a:t>
            </a:r>
            <a:r>
              <a:rPr b="0" lang="en-IN" sz="2000" spc="-1" strike="noStrike">
                <a:latin typeface="Calibri"/>
              </a:rPr>
              <a:t>modern </a:t>
            </a:r>
            <a:r>
              <a:rPr b="0" lang="en-IN" sz="2000" spc="4" strike="noStrike">
                <a:latin typeface="Calibri"/>
              </a:rPr>
              <a:t>security and </a:t>
            </a:r>
            <a:r>
              <a:rPr b="0" lang="en-IN" sz="2000" spc="-7" strike="noStrike">
                <a:latin typeface="Calibri"/>
              </a:rPr>
              <a:t>productivity </a:t>
            </a:r>
            <a:r>
              <a:rPr b="0" lang="en-IN" sz="2000" spc="32" strike="noStrike">
                <a:latin typeface="Calibri"/>
              </a:rPr>
              <a:t>in </a:t>
            </a:r>
            <a:r>
              <a:rPr b="0" lang="en-IN" sz="2000" spc="-1" strike="noStrike">
                <a:latin typeface="Calibri"/>
              </a:rPr>
              <a:t>the modern </a:t>
            </a:r>
            <a:r>
              <a:rPr b="0" lang="en-IN" sz="2000" spc="-12" strike="noStrike">
                <a:latin typeface="Calibri"/>
              </a:rPr>
              <a:t>world. </a:t>
            </a:r>
            <a:r>
              <a:rPr b="0" lang="en-IN" sz="2000" spc="9" strike="noStrike">
                <a:latin typeface="Calibri"/>
              </a:rPr>
              <a:t>It </a:t>
            </a:r>
            <a:r>
              <a:rPr b="0" lang="en-IN" sz="2000" spc="-7" strike="noStrike">
                <a:latin typeface="Calibri"/>
              </a:rPr>
              <a:t>addresses </a:t>
            </a:r>
            <a:r>
              <a:rPr b="0" lang="en-IN" sz="2000" spc="-1" strike="noStrike">
                <a:latin typeface="Calibri"/>
              </a:rPr>
              <a:t> companies</a:t>
            </a:r>
            <a:r>
              <a:rPr b="0" lang="en-IN" sz="2000" spc="-41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struggling</a:t>
            </a:r>
            <a:r>
              <a:rPr b="0" lang="en-IN" sz="2000" spc="29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with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internal </a:t>
            </a:r>
            <a:r>
              <a:rPr b="0" lang="en-IN" sz="2000" spc="4" strike="noStrike">
                <a:latin typeface="Calibri"/>
              </a:rPr>
              <a:t>security</a:t>
            </a:r>
            <a:r>
              <a:rPr b="0" lang="en-IN" sz="2000" spc="-12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breaches,</a:t>
            </a:r>
            <a:r>
              <a:rPr b="0" lang="en-IN" sz="2000" spc="24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anxious</a:t>
            </a:r>
            <a:r>
              <a:rPr b="0" lang="en-IN" sz="2000" spc="32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parents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who</a:t>
            </a:r>
            <a:r>
              <a:rPr b="0" lang="en-IN" sz="2000" spc="-15" strike="noStrike">
                <a:latin typeface="Calibri"/>
              </a:rPr>
              <a:t> want</a:t>
            </a:r>
            <a:r>
              <a:rPr b="0" lang="en-IN" sz="2000" spc="4" strike="noStrike">
                <a:latin typeface="Calibri"/>
              </a:rPr>
              <a:t> </a:t>
            </a:r>
            <a:r>
              <a:rPr b="0" lang="en-IN" sz="2000" spc="9" strike="noStrike">
                <a:latin typeface="Calibri"/>
              </a:rPr>
              <a:t>to </a:t>
            </a:r>
            <a:r>
              <a:rPr b="0" lang="en-IN" sz="2000" spc="12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monitor</a:t>
            </a:r>
            <a:r>
              <a:rPr b="0" lang="en-IN" sz="2000" spc="49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their</a:t>
            </a:r>
            <a:r>
              <a:rPr b="0" lang="en-IN" sz="2000" spc="-15" strike="noStrike">
                <a:latin typeface="Calibri"/>
              </a:rPr>
              <a:t> children’s</a:t>
            </a:r>
            <a:r>
              <a:rPr b="0" lang="en-IN" sz="2000" spc="38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internet</a:t>
            </a:r>
            <a:r>
              <a:rPr b="0" lang="en-IN" sz="2000" spc="4" strike="noStrike">
                <a:latin typeface="Calibri"/>
              </a:rPr>
              <a:t> </a:t>
            </a:r>
            <a:r>
              <a:rPr b="0" lang="en-IN" sz="2000" spc="-15" strike="noStrike">
                <a:latin typeface="Calibri"/>
              </a:rPr>
              <a:t>activity,</a:t>
            </a:r>
            <a:r>
              <a:rPr b="0" lang="en-IN" sz="2000" spc="32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and</a:t>
            </a:r>
            <a:r>
              <a:rPr b="0" lang="en-IN" sz="2000" spc="-7" strike="noStrike">
                <a:latin typeface="Calibri"/>
              </a:rPr>
              <a:t> </a:t>
            </a:r>
            <a:r>
              <a:rPr b="0" lang="en-IN" sz="2000" spc="-15" strike="noStrike">
                <a:latin typeface="Calibri"/>
              </a:rPr>
              <a:t>organizations</a:t>
            </a:r>
            <a:r>
              <a:rPr b="0" lang="en-IN" sz="2000" spc="43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in</a:t>
            </a:r>
            <a:r>
              <a:rPr b="0" lang="en-IN" sz="2000" spc="-7" strike="noStrike">
                <a:latin typeface="Calibri"/>
              </a:rPr>
              <a:t> </a:t>
            </a:r>
            <a:r>
              <a:rPr b="0" lang="en-IN" sz="2000" spc="9" strike="noStrike">
                <a:latin typeface="Calibri"/>
              </a:rPr>
              <a:t>need</a:t>
            </a:r>
            <a:r>
              <a:rPr b="0" lang="en-IN" sz="2000" spc="-1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of</a:t>
            </a:r>
            <a:r>
              <a:rPr b="0" lang="en-IN" sz="2000" spc="-12" strike="noStrike">
                <a:latin typeface="Calibri"/>
              </a:rPr>
              <a:t> protection</a:t>
            </a:r>
            <a:r>
              <a:rPr b="0" lang="en-IN" sz="2000" spc="-1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from </a:t>
            </a:r>
            <a:r>
              <a:rPr b="0" lang="en-IN" sz="2000" spc="-440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unauthorized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access.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89"/>
              </a:spcBef>
            </a:pPr>
            <a:r>
              <a:rPr b="1" lang="en-IN" sz="2000" spc="-126" strike="noStrike" u="heavy">
                <a:uFill>
                  <a:solidFill>
                    <a:srgbClr val="000000"/>
                  </a:solidFill>
                </a:uFill>
                <a:latin typeface="Tahoma"/>
              </a:rPr>
              <a:t>K</a:t>
            </a:r>
            <a:r>
              <a:rPr b="1" lang="en-IN" sz="2000" spc="83" strike="noStrike" u="heavy">
                <a:uFill>
                  <a:solidFill>
                    <a:srgbClr val="000000"/>
                  </a:solidFill>
                </a:uFill>
                <a:latin typeface="Tahoma"/>
              </a:rPr>
              <a:t>e</a:t>
            </a:r>
            <a:r>
              <a:rPr b="1" lang="en-IN" sz="2000" spc="18" strike="noStrike" u="heavy">
                <a:uFill>
                  <a:solidFill>
                    <a:srgbClr val="000000"/>
                  </a:solidFill>
                </a:uFill>
                <a:latin typeface="Tahoma"/>
              </a:rPr>
              <a:t>y</a:t>
            </a:r>
            <a:r>
              <a:rPr b="1" lang="en-IN" sz="2000" spc="-35" strike="noStrike" u="heavy">
                <a:uFill>
                  <a:solidFill>
                    <a:srgbClr val="000000"/>
                  </a:solidFill>
                </a:uFill>
                <a:latin typeface="Tahoma"/>
              </a:rPr>
              <a:t> </a:t>
            </a:r>
            <a:r>
              <a:rPr b="1" lang="en-IN" sz="2000" spc="-265" strike="noStrike" u="heavy">
                <a:uFill>
                  <a:solidFill>
                    <a:srgbClr val="000000"/>
                  </a:solidFill>
                </a:uFill>
                <a:latin typeface="Tahoma"/>
              </a:rPr>
              <a:t>F</a:t>
            </a:r>
            <a:r>
              <a:rPr b="1" lang="en-IN" sz="2000" spc="83" strike="noStrike" u="heavy">
                <a:uFill>
                  <a:solidFill>
                    <a:srgbClr val="000000"/>
                  </a:solidFill>
                </a:uFill>
                <a:latin typeface="Tahoma"/>
              </a:rPr>
              <a:t>e</a:t>
            </a:r>
            <a:r>
              <a:rPr b="1" lang="en-IN" sz="2000" spc="148" strike="noStrike" u="heavy">
                <a:uFill>
                  <a:solidFill>
                    <a:srgbClr val="000000"/>
                  </a:solidFill>
                </a:uFill>
                <a:latin typeface="Tahoma"/>
              </a:rPr>
              <a:t>a</a:t>
            </a:r>
            <a:r>
              <a:rPr b="1" lang="en-IN" sz="2000" spc="-114" strike="noStrike" u="heavy">
                <a:uFill>
                  <a:solidFill>
                    <a:srgbClr val="000000"/>
                  </a:solidFill>
                </a:uFill>
                <a:latin typeface="Tahoma"/>
              </a:rPr>
              <a:t>t</a:t>
            </a:r>
            <a:r>
              <a:rPr b="1" lang="en-IN" sz="2000" spc="-197" strike="noStrike" u="heavy">
                <a:uFill>
                  <a:solidFill>
                    <a:srgbClr val="000000"/>
                  </a:solidFill>
                </a:uFill>
                <a:latin typeface="Tahoma"/>
              </a:rPr>
              <a:t>ur</a:t>
            </a:r>
            <a:r>
              <a:rPr b="1" lang="en-IN" sz="2000" spc="83" strike="noStrike" u="heavy">
                <a:uFill>
                  <a:solidFill>
                    <a:srgbClr val="000000"/>
                  </a:solidFill>
                </a:uFill>
                <a:latin typeface="Tahoma"/>
              </a:rPr>
              <a:t>e</a:t>
            </a:r>
            <a:r>
              <a:rPr b="1" lang="en-IN" sz="2000" spc="-140" strike="noStrike" u="heavy">
                <a:uFill>
                  <a:solidFill>
                    <a:srgbClr val="000000"/>
                  </a:solidFill>
                </a:uFill>
                <a:latin typeface="Tahoma"/>
              </a:rPr>
              <a:t>s</a:t>
            </a:r>
            <a:r>
              <a:rPr b="1" lang="en-IN" sz="2000" spc="-151" strike="noStrike" u="heavy">
                <a:uFill>
                  <a:solidFill>
                    <a:srgbClr val="000000"/>
                  </a:solidFill>
                </a:uFill>
                <a:latin typeface="Tahoma"/>
              </a:rPr>
              <a:t> </a:t>
            </a:r>
            <a:r>
              <a:rPr b="1" lang="en-IN" sz="1800" spc="-151" strike="noStrike" u="heavy">
                <a:uFill>
                  <a:solidFill>
                    <a:srgbClr val="000000"/>
                  </a:solidFill>
                </a:uFill>
                <a:latin typeface="Tahoma"/>
              </a:rPr>
              <a:t>:</a:t>
            </a:r>
            <a:endParaRPr b="0" lang="en-IN" sz="1800" spc="-1" strike="noStrike">
              <a:latin typeface="Arial"/>
            </a:endParaRPr>
          </a:p>
          <a:p>
            <a:pPr marL="298440" indent="-286200" algn="just">
              <a:lnSpc>
                <a:spcPts val="2180"/>
              </a:lnSpc>
              <a:spcBef>
                <a:spcPts val="865"/>
              </a:spcBef>
              <a:buClr>
                <a:srgbClr val="a42f0f"/>
              </a:buClr>
              <a:buFont typeface="Arial MT"/>
              <a:buChar char="•"/>
              <a:tabLst>
                <a:tab algn="l" pos="299160"/>
              </a:tabLst>
            </a:pPr>
            <a:r>
              <a:rPr b="0" lang="en-IN" sz="2000" spc="4" strike="noStrike">
                <a:latin typeface="Calibri"/>
              </a:rPr>
              <a:t>Security </a:t>
            </a:r>
            <a:r>
              <a:rPr b="0" lang="en-IN" sz="2000" spc="-12" strike="noStrike">
                <a:latin typeface="Calibri"/>
              </a:rPr>
              <a:t>Enhancement: </a:t>
            </a:r>
            <a:r>
              <a:rPr b="0" lang="en-IN" sz="2000" spc="-111" strike="noStrike">
                <a:latin typeface="Calibri"/>
              </a:rPr>
              <a:t>To </a:t>
            </a:r>
            <a:r>
              <a:rPr b="0" lang="en-IN" sz="2000" spc="9" strike="noStrike">
                <a:latin typeface="Calibri"/>
              </a:rPr>
              <a:t>help </a:t>
            </a:r>
            <a:r>
              <a:rPr b="0" lang="en-IN" sz="2000" spc="4" strike="noStrike">
                <a:latin typeface="Calibri"/>
              </a:rPr>
              <a:t>the </a:t>
            </a:r>
            <a:r>
              <a:rPr b="0" lang="en-IN" sz="2000" spc="-12" strike="noStrike">
                <a:latin typeface="Calibri"/>
              </a:rPr>
              <a:t>executives protect </a:t>
            </a:r>
            <a:r>
              <a:rPr b="0" lang="en-IN" sz="2000" spc="4" strike="noStrike">
                <a:latin typeface="Calibri"/>
              </a:rPr>
              <a:t>their </a:t>
            </a:r>
            <a:r>
              <a:rPr b="0" lang="en-IN" sz="2000" spc="-1" strike="noStrike">
                <a:latin typeface="Calibri"/>
              </a:rPr>
              <a:t>privacy </a:t>
            </a:r>
            <a:r>
              <a:rPr b="0" lang="en-IN" sz="2000" spc="-21" strike="noStrike">
                <a:latin typeface="Calibri"/>
              </a:rPr>
              <a:t>and </a:t>
            </a:r>
            <a:r>
              <a:rPr b="0" lang="en-IN" sz="2000" spc="-12" strike="noStrike">
                <a:latin typeface="Calibri"/>
              </a:rPr>
              <a:t>information </a:t>
            </a:r>
            <a:r>
              <a:rPr b="0" lang="en-IN" sz="2000" spc="-440" strike="noStrike">
                <a:latin typeface="Calibri"/>
              </a:rPr>
              <a:t> </a:t>
            </a:r>
            <a:r>
              <a:rPr b="0" lang="en-IN" sz="2000" spc="-15" strike="noStrike">
                <a:latin typeface="Calibri"/>
              </a:rPr>
              <a:t>security, </a:t>
            </a:r>
            <a:r>
              <a:rPr b="0" lang="en-IN" sz="2000" spc="4" strike="noStrike">
                <a:latin typeface="Calibri"/>
              </a:rPr>
              <a:t>the </a:t>
            </a:r>
            <a:r>
              <a:rPr b="0" lang="en-IN" sz="2000" spc="-7" strike="noStrike">
                <a:latin typeface="Calibri"/>
              </a:rPr>
              <a:t>tool </a:t>
            </a:r>
            <a:r>
              <a:rPr b="0" lang="en-IN" sz="2000" spc="-12" strike="noStrike">
                <a:latin typeface="Calibri"/>
              </a:rPr>
              <a:t>provides </a:t>
            </a:r>
            <a:r>
              <a:rPr b="0" lang="en-IN" sz="2000" spc="9" strike="noStrike">
                <a:latin typeface="Calibri"/>
              </a:rPr>
              <a:t>a </a:t>
            </a:r>
            <a:r>
              <a:rPr b="0" lang="en-IN" sz="2000" spc="-12" strike="noStrike">
                <a:latin typeface="Calibri"/>
              </a:rPr>
              <a:t>safe </a:t>
            </a:r>
            <a:r>
              <a:rPr b="0" lang="en-IN" sz="2000" spc="-21" strike="noStrike">
                <a:latin typeface="Calibri"/>
              </a:rPr>
              <a:t>way </a:t>
            </a:r>
            <a:r>
              <a:rPr b="0" lang="en-IN" sz="2000" spc="-1" strike="noStrike">
                <a:latin typeface="Calibri"/>
              </a:rPr>
              <a:t>of </a:t>
            </a:r>
            <a:r>
              <a:rPr b="0" lang="en-IN" sz="2000" spc="-15" strike="noStrike">
                <a:latin typeface="Calibri"/>
              </a:rPr>
              <a:t>recording </a:t>
            </a:r>
            <a:r>
              <a:rPr b="0" lang="en-IN" sz="2000" spc="-26" strike="noStrike">
                <a:latin typeface="Calibri"/>
              </a:rPr>
              <a:t>keystrokes </a:t>
            </a:r>
            <a:r>
              <a:rPr b="0" lang="en-IN" sz="2000" spc="9" strike="noStrike">
                <a:latin typeface="Calibri"/>
              </a:rPr>
              <a:t>to </a:t>
            </a:r>
            <a:r>
              <a:rPr b="0" lang="en-IN" sz="2000" spc="-12" strike="noStrike">
                <a:latin typeface="Calibri"/>
              </a:rPr>
              <a:t>prevent data </a:t>
            </a:r>
            <a:r>
              <a:rPr b="0" lang="en-IN" sz="2000" spc="-1" strike="noStrike">
                <a:latin typeface="Calibri"/>
              </a:rPr>
              <a:t>leaks, </a:t>
            </a:r>
            <a:r>
              <a:rPr b="0" lang="en-IN" sz="2000" spc="4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sabotage,</a:t>
            </a:r>
            <a:r>
              <a:rPr b="0" lang="en-IN" sz="2000" spc="12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and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unauthorized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access</a:t>
            </a:r>
            <a:r>
              <a:rPr b="0" lang="en-IN" sz="2000" spc="-46" strike="noStrike">
                <a:latin typeface="Calibri"/>
              </a:rPr>
              <a:t> </a:t>
            </a:r>
            <a:r>
              <a:rPr b="0" lang="en-IN" sz="2000" spc="9" strike="noStrike">
                <a:latin typeface="Calibri"/>
              </a:rPr>
              <a:t>within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the</a:t>
            </a:r>
            <a:r>
              <a:rPr b="0" lang="en-IN" sz="2000" spc="-41" strike="noStrike">
                <a:latin typeface="Calibri"/>
              </a:rPr>
              <a:t> </a:t>
            </a:r>
            <a:r>
              <a:rPr b="0" lang="en-IN" sz="2000" spc="-26" strike="noStrike">
                <a:latin typeface="Calibri"/>
              </a:rPr>
              <a:t>company.</a:t>
            </a:r>
            <a:endParaRPr b="0" lang="en-IN" sz="2000" spc="-1" strike="noStrike">
              <a:latin typeface="Arial"/>
            </a:endParaRPr>
          </a:p>
          <a:p>
            <a:pPr marL="298440" indent="-286200">
              <a:lnSpc>
                <a:spcPts val="2290"/>
              </a:lnSpc>
              <a:spcBef>
                <a:spcPts val="1426"/>
              </a:spcBef>
              <a:buClr>
                <a:srgbClr val="a42f0f"/>
              </a:buClr>
              <a:buFont typeface="Arial MT"/>
              <a:buChar char="•"/>
              <a:tabLst>
                <a:tab algn="l" pos="298440"/>
                <a:tab algn="l" pos="299160"/>
              </a:tabLst>
            </a:pPr>
            <a:r>
              <a:rPr b="0" lang="en-IN" sz="2000" spc="-12" strike="noStrike">
                <a:latin typeface="Calibri"/>
              </a:rPr>
              <a:t>Parental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Control: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Parents</a:t>
            </a:r>
            <a:r>
              <a:rPr b="0" lang="en-IN" sz="2000" spc="24" strike="noStrike">
                <a:latin typeface="Calibri"/>
              </a:rPr>
              <a:t> </a:t>
            </a:r>
            <a:r>
              <a:rPr b="0" lang="en-IN" sz="2000" spc="-26" strike="noStrike">
                <a:latin typeface="Calibri"/>
              </a:rPr>
              <a:t>are</a:t>
            </a:r>
            <a:r>
              <a:rPr b="0" lang="en-IN" sz="2000" spc="32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able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9" strike="noStrike">
                <a:latin typeface="Calibri"/>
              </a:rPr>
              <a:t>to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oversee</a:t>
            </a:r>
            <a:r>
              <a:rPr b="0" lang="en-IN" sz="2000" spc="-41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and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regulate</a:t>
            </a:r>
            <a:r>
              <a:rPr b="0" lang="en-IN" sz="2000" spc="-41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their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-15" strike="noStrike">
                <a:latin typeface="Calibri"/>
              </a:rPr>
              <a:t>children’s</a:t>
            </a:r>
            <a:r>
              <a:rPr b="0" lang="en-IN" sz="2000" spc="29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usage</a:t>
            </a:r>
            <a:r>
              <a:rPr b="0" lang="en-IN" sz="2000" spc="38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of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the</a:t>
            </a:r>
            <a:endParaRPr b="0" lang="en-IN" sz="2000" spc="-1" strike="noStrike">
              <a:latin typeface="Arial"/>
            </a:endParaRPr>
          </a:p>
          <a:p>
            <a:pPr marL="298440">
              <a:lnSpc>
                <a:spcPts val="2290"/>
              </a:lnSpc>
              <a:tabLst>
                <a:tab algn="l" pos="298440"/>
                <a:tab algn="l" pos="299160"/>
              </a:tabLst>
            </a:pPr>
            <a:r>
              <a:rPr b="0" lang="en-IN" sz="2000" spc="-7" strike="noStrike">
                <a:latin typeface="Calibri"/>
              </a:rPr>
              <a:t>computers,</a:t>
            </a:r>
            <a:r>
              <a:rPr b="0" lang="en-IN" sz="2000" spc="12" strike="noStrike">
                <a:latin typeface="Calibri"/>
              </a:rPr>
              <a:t> </a:t>
            </a:r>
            <a:r>
              <a:rPr b="0" lang="en-IN" sz="2000" spc="-21" strike="noStrike">
                <a:latin typeface="Calibri"/>
              </a:rPr>
              <a:t>and </a:t>
            </a:r>
            <a:r>
              <a:rPr b="0" lang="en-IN" sz="2000" spc="-1" strike="noStrike">
                <a:latin typeface="Calibri"/>
              </a:rPr>
              <a:t>steer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clear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of</a:t>
            </a:r>
            <a:r>
              <a:rPr b="0" lang="en-IN" sz="2000" spc="-26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improper</a:t>
            </a:r>
            <a:r>
              <a:rPr b="0" lang="en-IN" sz="2000" spc="32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conducts</a:t>
            </a:r>
            <a:r>
              <a:rPr b="0" lang="en-IN" sz="2000" spc="-52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online.</a:t>
            </a:r>
            <a:endParaRPr b="0" lang="en-IN" sz="2000" spc="-1" strike="noStrike">
              <a:latin typeface="Arial"/>
            </a:endParaRPr>
          </a:p>
          <a:p>
            <a:pPr marL="298440" indent="-286200">
              <a:lnSpc>
                <a:spcPts val="2290"/>
              </a:lnSpc>
              <a:spcBef>
                <a:spcPts val="1466"/>
              </a:spcBef>
              <a:buClr>
                <a:srgbClr val="a42f0f"/>
              </a:buClr>
              <a:buFont typeface="Arial MT"/>
              <a:buChar char="•"/>
              <a:tabLst>
                <a:tab algn="l" pos="298440"/>
                <a:tab algn="l" pos="299160"/>
              </a:tabLst>
            </a:pPr>
            <a:r>
              <a:rPr b="0" lang="en-IN" sz="2000" spc="-1" strike="noStrike">
                <a:latin typeface="Calibri"/>
              </a:rPr>
              <a:t>User-Friendly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Interface: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The</a:t>
            </a:r>
            <a:r>
              <a:rPr b="0" lang="en-IN" sz="2000" spc="43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tool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aims</a:t>
            </a:r>
            <a:r>
              <a:rPr b="0" lang="en-IN" sz="2000" spc="29" strike="noStrike">
                <a:latin typeface="Calibri"/>
              </a:rPr>
              <a:t> </a:t>
            </a:r>
            <a:r>
              <a:rPr b="0" lang="en-IN" sz="2000" spc="-32" strike="noStrike">
                <a:latin typeface="Calibri"/>
              </a:rPr>
              <a:t>to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remove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traditional</a:t>
            </a:r>
            <a:r>
              <a:rPr b="0" lang="en-IN" sz="2000" spc="-12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keylogging</a:t>
            </a:r>
            <a:r>
              <a:rPr b="0" lang="en-IN" sz="2000" spc="-55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solutions</a:t>
            </a:r>
            <a:r>
              <a:rPr b="0" lang="en-IN" sz="2000" spc="32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by</a:t>
            </a:r>
            <a:endParaRPr b="0" lang="en-IN" sz="2000" spc="-1" strike="noStrike">
              <a:latin typeface="Arial"/>
            </a:endParaRPr>
          </a:p>
          <a:p>
            <a:pPr marL="298440">
              <a:lnSpc>
                <a:spcPts val="2290"/>
              </a:lnSpc>
              <a:tabLst>
                <a:tab algn="l" pos="298440"/>
                <a:tab algn="l" pos="299160"/>
              </a:tabLst>
            </a:pPr>
            <a:r>
              <a:rPr b="0" lang="en-IN" sz="2000" spc="-7" strike="noStrike">
                <a:latin typeface="Calibri"/>
              </a:rPr>
              <a:t>focusing</a:t>
            </a:r>
            <a:r>
              <a:rPr b="0" lang="en-IN" sz="2000" spc="-55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on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convenient</a:t>
            </a:r>
            <a:r>
              <a:rPr b="0" lang="en-IN" sz="2000" spc="-1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browsing</a:t>
            </a:r>
            <a:r>
              <a:rPr b="0" lang="en-IN" sz="2000" spc="18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without</a:t>
            </a:r>
            <a:r>
              <a:rPr b="0" lang="en-IN" sz="2000" spc="-1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loss</a:t>
            </a:r>
            <a:r>
              <a:rPr b="0" lang="en-IN" sz="2000" spc="-41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of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security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or</a:t>
            </a:r>
            <a:r>
              <a:rPr b="0" lang="en-IN" sz="2000" spc="-26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capabilities.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0" y="4324320"/>
            <a:ext cx="1740960" cy="780840"/>
          </a:xfrm>
          <a:custGeom>
            <a:avLst/>
            <a:gdLst/>
            <a:ah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Shape 2"/>
          <p:cNvSpPr txBox="1"/>
          <p:nvPr/>
        </p:nvSpPr>
        <p:spPr>
          <a:xfrm>
            <a:off x="2425320" y="393120"/>
            <a:ext cx="6502680" cy="11617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12" strike="noStrike">
                <a:solidFill>
                  <a:srgbClr val="252525"/>
                </a:solidFill>
                <a:latin typeface="Calibri"/>
              </a:rPr>
              <a:t>WHO</a:t>
            </a:r>
            <a:r>
              <a:rPr b="1" lang="en-IN" sz="3200" spc="-86" strike="noStrike">
                <a:solidFill>
                  <a:srgbClr val="252525"/>
                </a:solidFill>
                <a:latin typeface="Calibri"/>
              </a:rPr>
              <a:t> </a:t>
            </a:r>
            <a:r>
              <a:rPr b="1" lang="en-IN" sz="3200" spc="4" strike="noStrike">
                <a:solidFill>
                  <a:srgbClr val="252525"/>
                </a:solidFill>
                <a:latin typeface="Calibri"/>
              </a:rPr>
              <a:t>ARE</a:t>
            </a:r>
            <a:r>
              <a:rPr b="1" lang="en-IN" sz="3200" spc="12" strike="noStrike">
                <a:solidFill>
                  <a:srgbClr val="252525"/>
                </a:solidFill>
                <a:latin typeface="Calibri"/>
              </a:rPr>
              <a:t> </a:t>
            </a:r>
            <a:r>
              <a:rPr b="1" lang="en-IN" sz="3200" spc="-1" strike="noStrike">
                <a:solidFill>
                  <a:srgbClr val="252525"/>
                </a:solidFill>
                <a:latin typeface="Calibri"/>
              </a:rPr>
              <a:t>THE</a:t>
            </a:r>
            <a:r>
              <a:rPr b="1" lang="en-IN" sz="3200" spc="-66" strike="noStrike">
                <a:solidFill>
                  <a:srgbClr val="252525"/>
                </a:solidFill>
                <a:latin typeface="Calibri"/>
              </a:rPr>
              <a:t> </a:t>
            </a:r>
            <a:r>
              <a:rPr b="1" lang="en-IN" sz="3200" spc="4" strike="noStrike">
                <a:solidFill>
                  <a:srgbClr val="252525"/>
                </a:solidFill>
                <a:latin typeface="Calibri"/>
              </a:rPr>
              <a:t>END</a:t>
            </a:r>
            <a:r>
              <a:rPr b="1" lang="en-IN" sz="3200" spc="-1" strike="noStrike">
                <a:solidFill>
                  <a:srgbClr val="252525"/>
                </a:solidFill>
                <a:latin typeface="Calibri"/>
              </a:rPr>
              <a:t> </a:t>
            </a:r>
            <a:r>
              <a:rPr b="1" lang="en-IN" sz="3200" spc="-12" strike="noStrike">
                <a:solidFill>
                  <a:srgbClr val="252525"/>
                </a:solidFill>
                <a:latin typeface="Calibri"/>
              </a:rPr>
              <a:t>USERS?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2670120" y="1731240"/>
            <a:ext cx="3995640" cy="36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298440" indent="-285480">
              <a:lnSpc>
                <a:spcPct val="100000"/>
              </a:lnSpc>
              <a:spcBef>
                <a:spcPts val="125"/>
              </a:spcBef>
              <a:buClr>
                <a:srgbClr val="a42f0f"/>
              </a:buClr>
              <a:buFont typeface="Arial MT"/>
              <a:buChar char="•"/>
              <a:tabLst>
                <a:tab algn="l" pos="297720"/>
                <a:tab algn="l" pos="298440"/>
              </a:tabLst>
            </a:pPr>
            <a:r>
              <a:rPr b="0" lang="en-IN" sz="2000" spc="-15" strike="noStrike">
                <a:latin typeface="Calibri"/>
              </a:rPr>
              <a:t>Organizations</a:t>
            </a:r>
            <a:r>
              <a:rPr b="0" lang="en-IN" sz="2000" spc="9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and</a:t>
            </a:r>
            <a:r>
              <a:rPr b="0" lang="en-IN" sz="2000" spc="-32" strike="noStrike">
                <a:latin typeface="Calibri"/>
              </a:rPr>
              <a:t> </a:t>
            </a:r>
            <a:r>
              <a:rPr b="0" lang="en-IN" sz="2000" spc="-26" strike="noStrike">
                <a:latin typeface="Calibri"/>
              </a:rPr>
              <a:t>IT </a:t>
            </a:r>
            <a:r>
              <a:rPr b="0" lang="en-IN" sz="2000" spc="-7" strike="noStrike">
                <a:latin typeface="Calibri"/>
              </a:rPr>
              <a:t>Administrators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97720"/>
                <a:tab algn="l" pos="298440"/>
              </a:tabLst>
            </a:pPr>
            <a:endParaRPr b="0" lang="en-IN" sz="2000" spc="-1" strike="noStrike">
              <a:latin typeface="Arial"/>
            </a:endParaRPr>
          </a:p>
          <a:p>
            <a:pPr marL="469800" indent="-457560">
              <a:lnSpc>
                <a:spcPct val="100000"/>
              </a:lnSpc>
              <a:spcBef>
                <a:spcPts val="1630"/>
              </a:spcBef>
              <a:buClr>
                <a:srgbClr val="a42f0f"/>
              </a:buClr>
              <a:buFont typeface="Arial MT"/>
              <a:buChar char="•"/>
              <a:tabLst>
                <a:tab algn="l" pos="469800"/>
                <a:tab algn="l" pos="470520"/>
              </a:tabLst>
            </a:pPr>
            <a:r>
              <a:rPr b="0" lang="en-IN" sz="2000" spc="4" strike="noStrike">
                <a:latin typeface="Calibri"/>
              </a:rPr>
              <a:t>-</a:t>
            </a:r>
            <a:r>
              <a:rPr b="0" lang="en-IN" sz="2000" spc="403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Security</a:t>
            </a:r>
            <a:r>
              <a:rPr b="0" lang="en-IN" sz="2000" spc="-41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Professionals</a:t>
            </a:r>
            <a:endParaRPr b="0" lang="en-IN" sz="2000" spc="-1" strike="noStrike">
              <a:latin typeface="Arial"/>
            </a:endParaRPr>
          </a:p>
          <a:p>
            <a:pPr marL="469800" indent="-457560">
              <a:lnSpc>
                <a:spcPct val="100000"/>
              </a:lnSpc>
              <a:spcBef>
                <a:spcPts val="981"/>
              </a:spcBef>
              <a:buClr>
                <a:srgbClr val="a42f0f"/>
              </a:buClr>
              <a:buFont typeface="Arial MT"/>
              <a:buChar char="•"/>
              <a:tabLst>
                <a:tab algn="l" pos="469800"/>
                <a:tab algn="l" pos="470520"/>
              </a:tabLst>
            </a:pPr>
            <a:r>
              <a:rPr b="0" lang="en-IN" sz="2000" spc="4" strike="noStrike">
                <a:latin typeface="Calibri"/>
              </a:rPr>
              <a:t>-</a:t>
            </a:r>
            <a:r>
              <a:rPr b="0" lang="en-IN" sz="2000" spc="418" strike="noStrike">
                <a:latin typeface="Calibri"/>
              </a:rPr>
              <a:t> </a:t>
            </a:r>
            <a:r>
              <a:rPr b="0" lang="en-IN" sz="2000" spc="12" strike="noStrike">
                <a:latin typeface="Calibri"/>
              </a:rPr>
              <a:t>IT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-15" strike="noStrike">
                <a:latin typeface="Calibri"/>
              </a:rPr>
              <a:t>Administrators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69800"/>
                <a:tab algn="l" pos="470520"/>
              </a:tabLst>
            </a:pPr>
            <a:endParaRPr b="0" lang="en-IN" sz="2000" spc="-1" strike="noStrike">
              <a:latin typeface="Arial"/>
            </a:endParaRPr>
          </a:p>
          <a:p>
            <a:pPr marL="298440" indent="-285480">
              <a:lnSpc>
                <a:spcPct val="100000"/>
              </a:lnSpc>
              <a:spcBef>
                <a:spcPts val="1624"/>
              </a:spcBef>
              <a:buClr>
                <a:srgbClr val="a42f0f"/>
              </a:buClr>
              <a:buFont typeface="Arial MT"/>
              <a:buChar char="•"/>
              <a:tabLst>
                <a:tab algn="l" pos="297720"/>
                <a:tab algn="l" pos="298440"/>
              </a:tabLst>
            </a:pPr>
            <a:r>
              <a:rPr b="0" lang="en-IN" sz="2000" spc="-15" strike="noStrike">
                <a:latin typeface="Calibri"/>
              </a:rPr>
              <a:t>Parents</a:t>
            </a:r>
            <a:r>
              <a:rPr b="0" lang="en-IN" sz="2000" spc="4" strike="noStrike">
                <a:latin typeface="Calibri"/>
              </a:rPr>
              <a:t> </a:t>
            </a:r>
            <a:r>
              <a:rPr b="0" lang="en-IN" sz="2000" spc="-21" strike="noStrike">
                <a:latin typeface="Calibri"/>
              </a:rPr>
              <a:t>and</a:t>
            </a:r>
            <a:r>
              <a:rPr b="0" lang="en-IN" sz="2000" spc="-32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Guardians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97720"/>
                <a:tab algn="l" pos="298440"/>
              </a:tabLst>
            </a:pPr>
            <a:endParaRPr b="0" lang="en-IN" sz="2000" spc="-1" strike="noStrike">
              <a:latin typeface="Arial"/>
            </a:endParaRPr>
          </a:p>
          <a:p>
            <a:pPr marL="298440" indent="-285480">
              <a:lnSpc>
                <a:spcPct val="100000"/>
              </a:lnSpc>
              <a:spcBef>
                <a:spcPts val="1551"/>
              </a:spcBef>
              <a:buClr>
                <a:srgbClr val="a42f0f"/>
              </a:buClr>
              <a:buFont typeface="Arial MT"/>
              <a:buChar char="•"/>
              <a:tabLst>
                <a:tab algn="l" pos="297720"/>
                <a:tab algn="l" pos="298440"/>
              </a:tabLst>
            </a:pPr>
            <a:r>
              <a:rPr b="0" lang="en-IN" sz="2000" spc="-1" strike="noStrike">
                <a:latin typeface="Calibri"/>
              </a:rPr>
              <a:t>Individual</a:t>
            </a:r>
            <a:r>
              <a:rPr b="0" lang="en-IN" sz="2000" spc="-46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Users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4324320"/>
            <a:ext cx="1740960" cy="780840"/>
          </a:xfrm>
          <a:custGeom>
            <a:avLst/>
            <a:gdLst/>
            <a:ah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TextShape 2"/>
          <p:cNvSpPr txBox="1"/>
          <p:nvPr/>
        </p:nvSpPr>
        <p:spPr>
          <a:xfrm>
            <a:off x="2665080" y="580320"/>
            <a:ext cx="9358920" cy="11617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7280">
              <a:lnSpc>
                <a:spcPct val="100000"/>
              </a:lnSpc>
              <a:spcBef>
                <a:spcPts val="130"/>
              </a:spcBef>
            </a:pPr>
            <a:r>
              <a:rPr b="1" lang="en-IN" sz="3200" spc="-15" strike="noStrike">
                <a:solidFill>
                  <a:srgbClr val="252525"/>
                </a:solidFill>
                <a:latin typeface="Calibri"/>
              </a:rPr>
              <a:t>SOLUTION</a:t>
            </a:r>
            <a:r>
              <a:rPr b="1" lang="en-IN" sz="3200" spc="-21" strike="noStrike">
                <a:solidFill>
                  <a:srgbClr val="252525"/>
                </a:solidFill>
                <a:latin typeface="Calibri"/>
              </a:rPr>
              <a:t> </a:t>
            </a:r>
            <a:r>
              <a:rPr b="1" lang="en-IN" sz="3200" spc="4" strike="noStrike">
                <a:solidFill>
                  <a:srgbClr val="252525"/>
                </a:solidFill>
                <a:latin typeface="Calibri"/>
              </a:rPr>
              <a:t>AND</a:t>
            </a:r>
            <a:r>
              <a:rPr b="1" lang="en-IN" sz="3200" spc="-66" strike="noStrike">
                <a:solidFill>
                  <a:srgbClr val="252525"/>
                </a:solidFill>
                <a:latin typeface="Calibri"/>
              </a:rPr>
              <a:t> </a:t>
            </a:r>
            <a:r>
              <a:rPr b="1" lang="en-IN" sz="3200" spc="12" strike="noStrike">
                <a:solidFill>
                  <a:srgbClr val="252525"/>
                </a:solidFill>
                <a:latin typeface="Calibri"/>
              </a:rPr>
              <a:t>ITS</a:t>
            </a:r>
            <a:r>
              <a:rPr b="1" lang="en-IN" sz="3200" spc="-15" strike="noStrike">
                <a:solidFill>
                  <a:srgbClr val="252525"/>
                </a:solidFill>
                <a:latin typeface="Calibri"/>
              </a:rPr>
              <a:t> </a:t>
            </a:r>
            <a:r>
              <a:rPr b="1" lang="en-IN" sz="3200" spc="-60" strike="noStrike">
                <a:solidFill>
                  <a:srgbClr val="252525"/>
                </a:solidFill>
                <a:latin typeface="Calibri"/>
              </a:rPr>
              <a:t>VALUE</a:t>
            </a:r>
            <a:r>
              <a:rPr b="1" lang="en-IN" sz="3200" spc="4" strike="noStrike">
                <a:solidFill>
                  <a:srgbClr val="252525"/>
                </a:solidFill>
                <a:latin typeface="Calibri"/>
              </a:rPr>
              <a:t> </a:t>
            </a:r>
            <a:r>
              <a:rPr b="1" lang="en-IN" sz="3200" spc="-12" strike="noStrike">
                <a:solidFill>
                  <a:srgbClr val="252525"/>
                </a:solidFill>
                <a:latin typeface="Calibri"/>
              </a:rPr>
              <a:t>PROPOSITION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2670120" y="1731240"/>
            <a:ext cx="8767800" cy="479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355680" indent="-342720" algn="just">
              <a:lnSpc>
                <a:spcPct val="100000"/>
              </a:lnSpc>
              <a:spcBef>
                <a:spcPts val="125"/>
              </a:spcBef>
              <a:buClr>
                <a:srgbClr val="a42f0f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000" spc="4" strike="noStrike">
                <a:latin typeface="Calibri"/>
              </a:rPr>
              <a:t>Virtual </a:t>
            </a:r>
            <a:r>
              <a:rPr b="0" lang="en-IN" sz="2000" spc="-12" strike="noStrike">
                <a:latin typeface="Calibri"/>
              </a:rPr>
              <a:t>Private Network </a:t>
            </a:r>
            <a:r>
              <a:rPr b="0" lang="en-IN" sz="2000" spc="-7" strike="noStrike">
                <a:latin typeface="Calibri"/>
              </a:rPr>
              <a:t>(VPN) </a:t>
            </a:r>
            <a:r>
              <a:rPr b="0" lang="en-IN" sz="2000" spc="4" strike="noStrike">
                <a:latin typeface="Calibri"/>
              </a:rPr>
              <a:t>: </a:t>
            </a:r>
            <a:r>
              <a:rPr b="0" lang="en-IN" sz="2000" spc="-1" strike="noStrike">
                <a:latin typeface="Calibri"/>
              </a:rPr>
              <a:t>Encrypts </a:t>
            </a:r>
            <a:r>
              <a:rPr b="0" lang="en-IN" sz="2000" spc="-12" strike="noStrike">
                <a:latin typeface="Calibri"/>
              </a:rPr>
              <a:t>internet </a:t>
            </a:r>
            <a:r>
              <a:rPr b="0" lang="en-IN" sz="2000" spc="-1" strike="noStrike">
                <a:latin typeface="Calibri"/>
              </a:rPr>
              <a:t>connection </a:t>
            </a:r>
            <a:r>
              <a:rPr b="0" lang="en-IN" sz="2000" spc="4" strike="noStrike">
                <a:latin typeface="Calibri"/>
              </a:rPr>
              <a:t>and</a:t>
            </a:r>
            <a:r>
              <a:rPr b="0" lang="en-IN" sz="2000" spc="9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protect </a:t>
            </a:r>
            <a:r>
              <a:rPr b="0" lang="en-IN" sz="2000" spc="-7" strike="noStrike">
                <a:latin typeface="Calibri"/>
              </a:rPr>
              <a:t>your </a:t>
            </a:r>
            <a:r>
              <a:rPr b="0" lang="en-IN" sz="2000" spc="-1" strike="noStrike">
                <a:latin typeface="Calibri"/>
              </a:rPr>
              <a:t> </a:t>
            </a:r>
            <a:r>
              <a:rPr b="0" lang="en-IN" sz="2000" spc="-21" strike="noStrike">
                <a:latin typeface="Calibri"/>
              </a:rPr>
              <a:t>keystrokes</a:t>
            </a:r>
            <a:r>
              <a:rPr b="0" lang="en-IN" sz="2000" spc="-26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from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9" strike="noStrike">
                <a:latin typeface="Calibri"/>
              </a:rPr>
              <a:t>being</a:t>
            </a:r>
            <a:r>
              <a:rPr b="0" lang="en-IN" sz="2000" spc="-55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intercepted</a:t>
            </a:r>
            <a:r>
              <a:rPr b="0" lang="en-IN" sz="2000" spc="-66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while</a:t>
            </a:r>
            <a:r>
              <a:rPr b="0" lang="en-IN" sz="2000" spc="9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typing </a:t>
            </a:r>
            <a:r>
              <a:rPr b="0" lang="en-IN" sz="2000" spc="-1" strike="noStrike">
                <a:latin typeface="Calibri"/>
              </a:rPr>
              <a:t>online.</a:t>
            </a:r>
            <a:endParaRPr b="0" lang="en-IN" sz="20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984"/>
              </a:spcBef>
              <a:buClr>
                <a:srgbClr val="a42f0f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000" spc="-1" strike="noStrike">
                <a:latin typeface="Calibri"/>
              </a:rPr>
              <a:t>Secure</a:t>
            </a:r>
            <a:r>
              <a:rPr b="0" lang="en-IN" sz="2000" spc="4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Operating</a:t>
            </a:r>
            <a:r>
              <a:rPr b="0" lang="en-IN" sz="2000" spc="4" strike="noStrike">
                <a:latin typeface="Calibri"/>
              </a:rPr>
              <a:t> </a:t>
            </a:r>
            <a:r>
              <a:rPr b="0" lang="en-IN" sz="2000" spc="-15" strike="noStrike">
                <a:latin typeface="Calibri"/>
              </a:rPr>
              <a:t>Systems</a:t>
            </a:r>
            <a:r>
              <a:rPr b="0" lang="en-IN" sz="2000" spc="-12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:</a:t>
            </a:r>
            <a:r>
              <a:rPr b="0" lang="en-IN" sz="2000" spc="9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Choosing</a:t>
            </a:r>
            <a:r>
              <a:rPr b="0" lang="en-IN" sz="2000" spc="4" strike="noStrike">
                <a:latin typeface="Calibri"/>
              </a:rPr>
              <a:t> </a:t>
            </a:r>
            <a:r>
              <a:rPr b="0" lang="en-IN" sz="2000" spc="9" strike="noStrike">
                <a:latin typeface="Calibri"/>
              </a:rPr>
              <a:t>a</a:t>
            </a:r>
            <a:r>
              <a:rPr b="0" lang="en-IN" sz="2000" spc="12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secure</a:t>
            </a:r>
            <a:r>
              <a:rPr b="0" lang="en-IN" sz="2000" spc="-1" strike="noStrike">
                <a:latin typeface="Calibri"/>
              </a:rPr>
              <a:t> </a:t>
            </a:r>
            <a:r>
              <a:rPr b="0" lang="en-IN" sz="2000" spc="12" strike="noStrike">
                <a:latin typeface="Calibri"/>
              </a:rPr>
              <a:t>OS</a:t>
            </a:r>
            <a:r>
              <a:rPr b="0" lang="en-IN" sz="2000" spc="18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that</a:t>
            </a:r>
            <a:r>
              <a:rPr b="0" lang="en-IN" sz="2000" spc="9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prioritizes</a:t>
            </a:r>
            <a:r>
              <a:rPr b="0" lang="en-IN" sz="2000" spc="437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security </a:t>
            </a:r>
            <a:r>
              <a:rPr b="0" lang="en-IN" sz="2000" spc="9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features </a:t>
            </a:r>
            <a:r>
              <a:rPr b="0" lang="en-IN" sz="2000" spc="4" strike="noStrike">
                <a:latin typeface="Calibri"/>
              </a:rPr>
              <a:t>and </a:t>
            </a:r>
            <a:r>
              <a:rPr b="0" lang="en-IN" sz="2000" spc="-7" strike="noStrike">
                <a:latin typeface="Calibri"/>
              </a:rPr>
              <a:t>regular </a:t>
            </a:r>
            <a:r>
              <a:rPr b="0" lang="en-IN" sz="2000" spc="-1" strike="noStrike">
                <a:latin typeface="Calibri"/>
              </a:rPr>
              <a:t>updates</a:t>
            </a:r>
            <a:r>
              <a:rPr b="0" lang="en-IN" sz="2000" spc="4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can </a:t>
            </a:r>
            <a:r>
              <a:rPr b="0" lang="en-IN" sz="2000" spc="9" strike="noStrike">
                <a:latin typeface="Calibri"/>
              </a:rPr>
              <a:t>help </a:t>
            </a:r>
            <a:r>
              <a:rPr b="0" lang="en-IN" sz="2000" spc="-12" strike="noStrike">
                <a:latin typeface="Calibri"/>
              </a:rPr>
              <a:t>mitigate </a:t>
            </a:r>
            <a:r>
              <a:rPr b="0" lang="en-IN" sz="2000" spc="4" strike="noStrike">
                <a:latin typeface="Calibri"/>
              </a:rPr>
              <a:t>the </a:t>
            </a:r>
            <a:r>
              <a:rPr b="0" lang="en-IN" sz="2000" spc="-1" strike="noStrike">
                <a:latin typeface="Calibri"/>
              </a:rPr>
              <a:t>risk of </a:t>
            </a:r>
            <a:r>
              <a:rPr b="0" lang="en-IN" sz="2000" spc="-15" strike="noStrike">
                <a:latin typeface="Calibri"/>
              </a:rPr>
              <a:t>keyloggers </a:t>
            </a:r>
            <a:r>
              <a:rPr b="0" lang="en-IN" sz="2000" spc="4" strike="noStrike">
                <a:latin typeface="Calibri"/>
              </a:rPr>
              <a:t>and </a:t>
            </a:r>
            <a:r>
              <a:rPr b="0" lang="en-IN" sz="2000" spc="-7" strike="noStrike">
                <a:latin typeface="Calibri"/>
              </a:rPr>
              <a:t>other </a:t>
            </a:r>
            <a:r>
              <a:rPr b="0" lang="en-IN" sz="2000" spc="-1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malware.</a:t>
            </a:r>
            <a:endParaRPr b="0" lang="en-IN" sz="20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1060"/>
              </a:spcBef>
              <a:buClr>
                <a:srgbClr val="a42f0f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000" spc="-1" strike="noStrike">
                <a:latin typeface="Calibri"/>
              </a:rPr>
              <a:t>Biometric</a:t>
            </a:r>
            <a:r>
              <a:rPr b="0" lang="en-IN" sz="2000" spc="4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Authentication</a:t>
            </a:r>
            <a:r>
              <a:rPr b="0" lang="en-IN" sz="2000" spc="4" strike="noStrike">
                <a:latin typeface="Calibri"/>
              </a:rPr>
              <a:t> :</a:t>
            </a:r>
            <a:r>
              <a:rPr b="0" lang="en-IN" sz="2000" spc="9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Fingerprint</a:t>
            </a:r>
            <a:r>
              <a:rPr b="0" lang="en-IN" sz="2000" spc="-1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scanners</a:t>
            </a:r>
            <a:r>
              <a:rPr b="0" lang="en-IN" sz="2000" spc="-1" strike="noStrike">
                <a:latin typeface="Calibri"/>
              </a:rPr>
              <a:t> or</a:t>
            </a:r>
            <a:r>
              <a:rPr b="0" lang="en-IN" sz="2000" spc="4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facial</a:t>
            </a:r>
            <a:r>
              <a:rPr b="0" lang="en-IN" sz="2000" spc="-1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recognition</a:t>
            </a:r>
            <a:r>
              <a:rPr b="0" lang="en-IN" sz="2000" spc="-7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for </a:t>
            </a:r>
            <a:r>
              <a:rPr b="0" lang="en-IN" sz="2000" spc="-7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authentication </a:t>
            </a:r>
            <a:r>
              <a:rPr b="0" lang="en-IN" sz="2000" spc="4" strike="noStrike">
                <a:latin typeface="Calibri"/>
              </a:rPr>
              <a:t>adds </a:t>
            </a:r>
            <a:r>
              <a:rPr b="0" lang="en-IN" sz="2000" spc="12" strike="noStrike">
                <a:latin typeface="Calibri"/>
              </a:rPr>
              <a:t>an </a:t>
            </a:r>
            <a:r>
              <a:rPr b="0" lang="en-IN" sz="2000" spc="-21" strike="noStrike">
                <a:latin typeface="Calibri"/>
              </a:rPr>
              <a:t>extra </a:t>
            </a:r>
            <a:r>
              <a:rPr b="0" lang="en-IN" sz="2000" spc="-7" strike="noStrike">
                <a:latin typeface="Calibri"/>
              </a:rPr>
              <a:t>layer </a:t>
            </a:r>
            <a:r>
              <a:rPr b="0" lang="en-IN" sz="2000" spc="-1" strike="noStrike">
                <a:latin typeface="Calibri"/>
              </a:rPr>
              <a:t>of </a:t>
            </a:r>
            <a:r>
              <a:rPr b="0" lang="en-IN" sz="2000" spc="-15" strike="noStrike">
                <a:latin typeface="Calibri"/>
              </a:rPr>
              <a:t>security, </a:t>
            </a:r>
            <a:r>
              <a:rPr b="0" lang="en-IN" sz="2000" spc="9" strike="noStrike">
                <a:latin typeface="Calibri"/>
              </a:rPr>
              <a:t>making </a:t>
            </a:r>
            <a:r>
              <a:rPr b="0" lang="en-IN" sz="2000" spc="-7" strike="noStrike">
                <a:latin typeface="Calibri"/>
              </a:rPr>
              <a:t>it harder for </a:t>
            </a:r>
            <a:r>
              <a:rPr b="0" lang="en-IN" sz="2000" spc="-15" strike="noStrike">
                <a:latin typeface="Calibri"/>
              </a:rPr>
              <a:t>keyloggers </a:t>
            </a:r>
            <a:r>
              <a:rPr b="0" lang="en-IN" sz="2000" spc="4" strike="noStrike">
                <a:latin typeface="Calibri"/>
              </a:rPr>
              <a:t>to </a:t>
            </a:r>
            <a:r>
              <a:rPr b="0" lang="en-IN" sz="2000" spc="9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compromise</a:t>
            </a:r>
            <a:r>
              <a:rPr b="0" lang="en-IN" sz="2000" spc="4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your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credentials.</a:t>
            </a:r>
            <a:endParaRPr b="0" lang="en-IN" sz="20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989"/>
              </a:spcBef>
              <a:buClr>
                <a:srgbClr val="a42f0f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000" spc="4" strike="noStrike">
                <a:latin typeface="Calibri"/>
              </a:rPr>
              <a:t>Security </a:t>
            </a:r>
            <a:r>
              <a:rPr b="0" lang="en-IN" sz="2000" spc="-7" strike="noStrike">
                <a:latin typeface="Calibri"/>
              </a:rPr>
              <a:t>Awareness </a:t>
            </a:r>
            <a:r>
              <a:rPr b="0" lang="en-IN" sz="2000" spc="4" strike="noStrike">
                <a:latin typeface="Calibri"/>
              </a:rPr>
              <a:t>: </a:t>
            </a:r>
            <a:r>
              <a:rPr b="0" lang="en-IN" sz="2000" spc="-7" strike="noStrike">
                <a:latin typeface="Calibri"/>
              </a:rPr>
              <a:t>Awareness </a:t>
            </a:r>
            <a:r>
              <a:rPr b="0" lang="en-IN" sz="2000" spc="-1" strike="noStrike">
                <a:latin typeface="Calibri"/>
              </a:rPr>
              <a:t>about phishing </a:t>
            </a:r>
            <a:r>
              <a:rPr b="0" lang="en-IN" sz="2000" spc="-7" strike="noStrike">
                <a:latin typeface="Calibri"/>
              </a:rPr>
              <a:t>scams, </a:t>
            </a:r>
            <a:r>
              <a:rPr b="0" lang="en-IN" sz="2000" spc="-1" strike="noStrike">
                <a:latin typeface="Calibri"/>
              </a:rPr>
              <a:t>social </a:t>
            </a:r>
            <a:r>
              <a:rPr b="0" lang="en-IN" sz="2000" spc="-7" strike="noStrike">
                <a:latin typeface="Calibri"/>
              </a:rPr>
              <a:t>engineering </a:t>
            </a:r>
            <a:r>
              <a:rPr b="0" lang="en-IN" sz="2000" spc="-1" strike="noStrike">
                <a:latin typeface="Calibri"/>
              </a:rPr>
              <a:t>tactics, </a:t>
            </a:r>
            <a:r>
              <a:rPr b="0" lang="en-IN" sz="2000" spc="-440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and</a:t>
            </a:r>
            <a:r>
              <a:rPr b="0" lang="en-IN" sz="2000" spc="-32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safe</a:t>
            </a:r>
            <a:r>
              <a:rPr b="0" lang="en-IN" sz="2000" spc="-41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computing</a:t>
            </a:r>
            <a:r>
              <a:rPr b="0" lang="en-IN" sz="2000" spc="-52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practices</a:t>
            </a:r>
            <a:r>
              <a:rPr b="0" lang="en-IN" sz="2000" spc="-21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can</a:t>
            </a:r>
            <a:r>
              <a:rPr b="0" lang="en-IN" sz="2000" spc="-15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help.</a:t>
            </a:r>
            <a:endParaRPr b="0" lang="en-IN" sz="20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981"/>
              </a:spcBef>
              <a:buClr>
                <a:srgbClr val="a42f0f"/>
              </a:buClr>
              <a:buFont typeface="Arial MT"/>
              <a:buChar char="•"/>
              <a:tabLst>
                <a:tab algn="l" pos="355680"/>
              </a:tabLst>
            </a:pPr>
            <a:r>
              <a:rPr b="0" lang="en-IN" sz="2000" spc="-7" strike="noStrike">
                <a:latin typeface="Calibri"/>
              </a:rPr>
              <a:t>Regular Software Updates </a:t>
            </a:r>
            <a:r>
              <a:rPr b="0" lang="en-IN" sz="2000" spc="4" strike="noStrike">
                <a:latin typeface="Calibri"/>
              </a:rPr>
              <a:t>: </a:t>
            </a:r>
            <a:r>
              <a:rPr b="0" lang="en-IN" sz="2000" spc="-12" strike="noStrike">
                <a:latin typeface="Calibri"/>
              </a:rPr>
              <a:t>Keeping </a:t>
            </a:r>
            <a:r>
              <a:rPr b="0" lang="en-IN" sz="2000" spc="4" strike="noStrike">
                <a:latin typeface="Calibri"/>
              </a:rPr>
              <a:t>the </a:t>
            </a:r>
            <a:r>
              <a:rPr b="0" lang="en-IN" sz="2000" spc="-1" strike="noStrike">
                <a:latin typeface="Calibri"/>
              </a:rPr>
              <a:t>OS, </a:t>
            </a:r>
            <a:r>
              <a:rPr b="0" lang="en-IN" sz="2000" spc="-7" strike="noStrike">
                <a:latin typeface="Calibri"/>
              </a:rPr>
              <a:t>Antivirus </a:t>
            </a:r>
            <a:r>
              <a:rPr b="0" lang="en-IN" sz="2000" spc="-1" strike="noStrike">
                <a:latin typeface="Calibri"/>
              </a:rPr>
              <a:t>software, </a:t>
            </a:r>
            <a:r>
              <a:rPr b="0" lang="en-IN" sz="2000" spc="-7" strike="noStrike">
                <a:latin typeface="Calibri"/>
              </a:rPr>
              <a:t>web </a:t>
            </a:r>
            <a:r>
              <a:rPr b="0" lang="en-IN" sz="2000" spc="-12" strike="noStrike">
                <a:latin typeface="Calibri"/>
              </a:rPr>
              <a:t>browsers, </a:t>
            </a:r>
            <a:r>
              <a:rPr b="0" lang="en-IN" sz="2000" spc="-7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and</a:t>
            </a:r>
            <a:r>
              <a:rPr b="0" lang="en-IN" sz="2000" spc="-26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other</a:t>
            </a:r>
            <a:r>
              <a:rPr b="0" lang="en-IN" sz="2000" spc="12" strike="noStrike">
                <a:latin typeface="Calibri"/>
              </a:rPr>
              <a:t> </a:t>
            </a:r>
            <a:r>
              <a:rPr b="0" lang="en-IN" sz="2000" spc="-7" strike="noStrike">
                <a:latin typeface="Calibri"/>
              </a:rPr>
              <a:t>applications</a:t>
            </a:r>
            <a:r>
              <a:rPr b="0" lang="en-IN" sz="2000" spc="4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up</a:t>
            </a:r>
            <a:r>
              <a:rPr b="0" lang="en-IN" sz="2000" spc="-12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to</a:t>
            </a:r>
            <a:r>
              <a:rPr b="0" lang="en-IN" sz="2000" spc="-35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date</a:t>
            </a:r>
            <a:r>
              <a:rPr b="0" lang="en-IN" sz="2000" spc="12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helps</a:t>
            </a:r>
            <a:r>
              <a:rPr b="0" lang="en-IN" sz="2000" spc="29" strike="noStrike">
                <a:latin typeface="Calibri"/>
              </a:rPr>
              <a:t> </a:t>
            </a:r>
            <a:r>
              <a:rPr b="0" lang="en-IN" sz="2000" spc="4" strike="noStrike">
                <a:latin typeface="Calibri"/>
              </a:rPr>
              <a:t>to</a:t>
            </a:r>
            <a:r>
              <a:rPr b="0" lang="en-IN" sz="2000" spc="-41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protect</a:t>
            </a:r>
            <a:r>
              <a:rPr b="0" lang="en-IN" sz="2000" spc="9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against</a:t>
            </a:r>
            <a:r>
              <a:rPr b="0" lang="en-IN" sz="2000" spc="24" strike="noStrike">
                <a:latin typeface="Calibri"/>
              </a:rPr>
              <a:t> </a:t>
            </a:r>
            <a:r>
              <a:rPr b="0" lang="en-IN" sz="2000" spc="-15" strike="noStrike">
                <a:latin typeface="Calibri"/>
              </a:rPr>
              <a:t>keyloggers</a:t>
            </a:r>
            <a:r>
              <a:rPr b="0" lang="en-IN" sz="2000" spc="-7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attacks.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714240"/>
            <a:ext cx="1588320" cy="504360"/>
          </a:xfrm>
          <a:custGeom>
            <a:avLst/>
            <a:gdLst/>
            <a:ah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TextShape 2"/>
          <p:cNvSpPr txBox="1"/>
          <p:nvPr/>
        </p:nvSpPr>
        <p:spPr>
          <a:xfrm>
            <a:off x="2788920" y="802080"/>
            <a:ext cx="7219080" cy="11617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2186280"/>
              </a:tabLst>
            </a:pPr>
            <a:r>
              <a:rPr b="1" lang="en-IN" sz="2900" spc="9" strike="noStrike">
                <a:solidFill>
                  <a:srgbClr val="252525"/>
                </a:solidFill>
                <a:latin typeface="Calibri"/>
              </a:rPr>
              <a:t>THE</a:t>
            </a:r>
            <a:r>
              <a:rPr b="1" lang="en-IN" sz="2900" spc="-66" strike="noStrike">
                <a:solidFill>
                  <a:srgbClr val="252525"/>
                </a:solidFill>
                <a:latin typeface="Calibri"/>
              </a:rPr>
              <a:t> </a:t>
            </a:r>
            <a:r>
              <a:rPr b="1" lang="en-IN" sz="2900" spc="-26" strike="noStrike">
                <a:solidFill>
                  <a:srgbClr val="252525"/>
                </a:solidFill>
                <a:latin typeface="Calibri"/>
              </a:rPr>
              <a:t>WOW</a:t>
            </a:r>
            <a:r>
              <a:rPr b="1" lang="en-IN" sz="2900" spc="-7" strike="noStrike">
                <a:solidFill>
                  <a:srgbClr val="252525"/>
                </a:solidFill>
                <a:latin typeface="Calibri"/>
              </a:rPr>
              <a:t> IN</a:t>
            </a:r>
            <a:r>
              <a:rPr b="1" lang="en-IN" sz="2900" spc="-7" strike="noStrike">
                <a:solidFill>
                  <a:srgbClr val="252525"/>
                </a:solidFill>
                <a:latin typeface="Calibri"/>
              </a:rPr>
              <a:t>	</a:t>
            </a:r>
            <a:r>
              <a:rPr b="1" lang="en-IN" sz="2900" spc="-12" strike="noStrike">
                <a:solidFill>
                  <a:srgbClr val="252525"/>
                </a:solidFill>
                <a:latin typeface="Calibri"/>
              </a:rPr>
              <a:t>SOLUTION</a:t>
            </a:r>
            <a:endParaRPr b="0" lang="en-IN" sz="2900" spc="-1" strike="noStrike">
              <a:latin typeface="Calibri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864360" y="1718640"/>
            <a:ext cx="10463040" cy="5100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noAutofit/>
          </a:bodyPr>
          <a:p>
            <a:pPr marL="2161440" indent="-342720">
              <a:lnSpc>
                <a:spcPct val="100000"/>
              </a:lnSpc>
              <a:spcBef>
                <a:spcPts val="125"/>
              </a:spcBef>
              <a:buClr>
                <a:srgbClr val="a42f0f"/>
              </a:buClr>
              <a:buFont typeface="Arial MT"/>
              <a:buChar char="•"/>
              <a:tabLst>
                <a:tab algn="l" pos="2161080"/>
                <a:tab algn="l" pos="2161440"/>
              </a:tabLst>
            </a:pP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Two-Factor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Authentication </a:t>
            </a: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Implement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two-step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verification </a:t>
            </a:r>
            <a:r>
              <a:rPr b="0" lang="en-IN" sz="2000" spc="9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add </a:t>
            </a:r>
            <a:r>
              <a:rPr b="0" lang="en-IN" sz="2000" spc="-26" strike="noStrike">
                <a:solidFill>
                  <a:srgbClr val="000000"/>
                </a:solidFill>
                <a:latin typeface="Calibri"/>
              </a:rPr>
              <a:t>an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extra </a:t>
            </a: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layer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security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beyond 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passwords,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thwarting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keyloggers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from compromising </a:t>
            </a:r>
            <a:r>
              <a:rPr b="0" lang="en-IN" sz="2000" spc="-44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your</a:t>
            </a:r>
            <a:r>
              <a:rPr b="0" lang="en-IN" sz="20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accounts.</a:t>
            </a:r>
            <a:endParaRPr b="0" lang="en-IN" sz="2000" spc="-1" strike="noStrike">
              <a:latin typeface="Calibri"/>
            </a:endParaRPr>
          </a:p>
          <a:p>
            <a:pPr marL="2161440" indent="-342720">
              <a:lnSpc>
                <a:spcPct val="100000"/>
              </a:lnSpc>
              <a:spcBef>
                <a:spcPts val="989"/>
              </a:spcBef>
              <a:buClr>
                <a:srgbClr val="a42f0f"/>
              </a:buClr>
              <a:buFont typeface="Arial MT"/>
              <a:buChar char="•"/>
              <a:tabLst>
                <a:tab algn="l" pos="2161080"/>
                <a:tab algn="l" pos="21614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Secure Operating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System </a:t>
            </a: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IN" sz="2000" spc="9" strike="noStrike">
                <a:solidFill>
                  <a:srgbClr val="000000"/>
                </a:solidFill>
                <a:latin typeface="Calibri"/>
              </a:rPr>
              <a:t>Opt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for secure operating </a:t>
            </a:r>
            <a:r>
              <a:rPr b="0" lang="en-IN" sz="2000" spc="-21" strike="noStrike">
                <a:solidFill>
                  <a:srgbClr val="000000"/>
                </a:solidFill>
                <a:latin typeface="Calibri"/>
              </a:rPr>
              <a:t>systems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with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built-in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protections</a:t>
            </a:r>
            <a:r>
              <a:rPr b="0" lang="en-IN" sz="2000" spc="3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against</a:t>
            </a:r>
            <a:r>
              <a:rPr b="0" lang="en-IN" sz="20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malware,</a:t>
            </a:r>
            <a:r>
              <a:rPr b="0" lang="en-IN" sz="2000" spc="2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ensuring</a:t>
            </a:r>
            <a:r>
              <a:rPr b="0" lang="en-IN" sz="2000" spc="2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robust</a:t>
            </a: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defense</a:t>
            </a:r>
            <a:r>
              <a:rPr b="0" lang="en-IN" sz="2000" spc="4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mechanisms</a:t>
            </a:r>
            <a:r>
              <a:rPr b="0" lang="en-IN" sz="2000" spc="4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against </a:t>
            </a:r>
            <a:r>
              <a:rPr b="0" lang="en-IN" sz="2000" spc="-44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keylogging</a:t>
            </a:r>
            <a:r>
              <a:rPr b="0" lang="en-IN" sz="20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threats.</a:t>
            </a:r>
            <a:endParaRPr b="0" lang="en-IN" sz="2000" spc="-1" strike="noStrike">
              <a:latin typeface="Calibri"/>
            </a:endParaRPr>
          </a:p>
          <a:p>
            <a:pPr marL="2161440" indent="-342720">
              <a:lnSpc>
                <a:spcPct val="100000"/>
              </a:lnSpc>
              <a:spcBef>
                <a:spcPts val="1060"/>
              </a:spcBef>
              <a:buClr>
                <a:srgbClr val="a42f0f"/>
              </a:buClr>
              <a:buFont typeface="Arial MT"/>
              <a:buChar char="•"/>
              <a:tabLst>
                <a:tab algn="l" pos="2161080"/>
                <a:tab algn="l" pos="2161440"/>
              </a:tabLst>
            </a:pP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VPN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Usage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Encrypt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internet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connection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VPN</a:t>
            </a:r>
            <a:r>
              <a:rPr b="0" lang="en-IN" sz="20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IN" sz="20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shield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21" strike="noStrike">
                <a:solidFill>
                  <a:srgbClr val="000000"/>
                </a:solidFill>
                <a:latin typeface="Calibri"/>
              </a:rPr>
              <a:t>keystrokes </a:t>
            </a:r>
            <a:r>
              <a:rPr b="0" lang="en-IN" sz="2000" spc="-4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interception,</a:t>
            </a:r>
            <a:r>
              <a:rPr b="0" lang="en-IN" sz="20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especially</a:t>
            </a:r>
            <a:r>
              <a:rPr b="0" lang="en-IN" sz="20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on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public</a:t>
            </a:r>
            <a:r>
              <a:rPr b="0" lang="en-IN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0" lang="en-IN" sz="2000" spc="3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unsecured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networks.</a:t>
            </a:r>
            <a:endParaRPr b="0" lang="en-IN" sz="2000" spc="-1" strike="noStrike">
              <a:latin typeface="Calibri"/>
            </a:endParaRPr>
          </a:p>
          <a:p>
            <a:pPr marL="2161440" indent="-342720">
              <a:lnSpc>
                <a:spcPct val="100000"/>
              </a:lnSpc>
              <a:spcBef>
                <a:spcPts val="981"/>
              </a:spcBef>
              <a:buClr>
                <a:srgbClr val="a42f0f"/>
              </a:buClr>
              <a:buFont typeface="Arial MT"/>
              <a:buChar char="•"/>
              <a:tabLst>
                <a:tab algn="l" pos="2161080"/>
                <a:tab algn="l" pos="21614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Biometric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Authentication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Enhance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security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biometric</a:t>
            </a:r>
            <a:r>
              <a:rPr b="0" lang="en-IN" sz="2000" spc="4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authentication</a:t>
            </a:r>
            <a:endParaRPr b="0" lang="en-IN" sz="2000" spc="-1" strike="noStrike">
              <a:latin typeface="Calibri"/>
            </a:endParaRPr>
          </a:p>
          <a:p>
            <a:pPr marL="2161440">
              <a:lnSpc>
                <a:spcPct val="100000"/>
              </a:lnSpc>
              <a:spcBef>
                <a:spcPts val="6"/>
              </a:spcBef>
              <a:tabLst>
                <a:tab algn="l" pos="2161080"/>
                <a:tab algn="l" pos="2161440"/>
              </a:tabLst>
            </a:pP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methods</a:t>
            </a:r>
            <a:endParaRPr b="0" lang="en-IN" sz="2000" spc="-1" strike="noStrike">
              <a:latin typeface="Calibri"/>
            </a:endParaRPr>
          </a:p>
          <a:p>
            <a:pPr marL="2161440" indent="-342720">
              <a:lnSpc>
                <a:spcPct val="100000"/>
              </a:lnSpc>
              <a:spcBef>
                <a:spcPts val="981"/>
              </a:spcBef>
              <a:buClr>
                <a:srgbClr val="a42f0f"/>
              </a:buClr>
              <a:buFont typeface="Arial MT"/>
              <a:buChar char="•"/>
              <a:tabLst>
                <a:tab algn="l" pos="2161080"/>
                <a:tab algn="l" pos="216144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Comprehensive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Protection </a:t>
            </a: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Integrates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multiple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strategies </a:t>
            </a:r>
            <a:r>
              <a:rPr b="0" lang="en-IN" sz="2000" spc="-32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provide </a:t>
            </a:r>
            <a:r>
              <a:rPr b="0" lang="en-IN" sz="2000" spc="-21" strike="noStrike">
                <a:solidFill>
                  <a:srgbClr val="000000"/>
                </a:solidFill>
                <a:latin typeface="Calibri"/>
              </a:rPr>
              <a:t>layered </a:t>
            </a:r>
            <a:r>
              <a:rPr b="0" lang="en-IN" sz="2000" spc="-44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defense</a:t>
            </a:r>
            <a:r>
              <a:rPr b="0" lang="en-IN" sz="2000" spc="2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against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keyloggers</a:t>
            </a:r>
            <a:r>
              <a:rPr b="0" lang="en-IN" sz="20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4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other</a:t>
            </a:r>
            <a:r>
              <a:rPr b="0" lang="en-IN" sz="2000" spc="3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Calibri"/>
              </a:rPr>
              <a:t>cyber</a:t>
            </a:r>
            <a:r>
              <a:rPr b="0" lang="en-IN" sz="2000" spc="3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latin typeface="Calibri"/>
              </a:rPr>
              <a:t>threats.</a:t>
            </a:r>
            <a:endParaRPr b="0" lang="en-IN" sz="20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714240"/>
            <a:ext cx="1588320" cy="504360"/>
          </a:xfrm>
          <a:custGeom>
            <a:avLst/>
            <a:gdLst/>
            <a:ah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Shape 2"/>
          <p:cNvSpPr txBox="1"/>
          <p:nvPr/>
        </p:nvSpPr>
        <p:spPr>
          <a:xfrm>
            <a:off x="2673720" y="629280"/>
            <a:ext cx="3662280" cy="11617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-7" strike="noStrike">
                <a:solidFill>
                  <a:srgbClr val="252525"/>
                </a:solidFill>
                <a:latin typeface="Calibri"/>
              </a:rPr>
              <a:t>MODELLING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670120" y="1417320"/>
            <a:ext cx="8561880" cy="465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240" bIns="0">
            <a:spAutoFit/>
          </a:bodyPr>
          <a:p>
            <a:pPr marL="12600">
              <a:lnSpc>
                <a:spcPct val="100000"/>
              </a:lnSpc>
              <a:spcBef>
                <a:spcPts val="876"/>
              </a:spcBef>
            </a:pPr>
            <a:r>
              <a:rPr b="0" lang="en-IN" sz="1850" spc="4" strike="noStrike">
                <a:latin typeface="Calibri"/>
              </a:rPr>
              <a:t>Install</a:t>
            </a:r>
            <a:r>
              <a:rPr b="0" lang="en-IN" sz="1850" spc="38" strike="noStrike">
                <a:latin typeface="Calibri"/>
              </a:rPr>
              <a:t> </a:t>
            </a:r>
            <a:r>
              <a:rPr b="0" lang="en-IN" sz="1850" spc="4" strike="noStrike">
                <a:latin typeface="Calibri"/>
              </a:rPr>
              <a:t>required</a:t>
            </a:r>
            <a:r>
              <a:rPr b="0" lang="en-IN" sz="1850" spc="12" strike="noStrike">
                <a:latin typeface="Calibri"/>
              </a:rPr>
              <a:t> python </a:t>
            </a:r>
            <a:r>
              <a:rPr b="0" lang="en-IN" sz="1850" spc="9" strike="noStrike">
                <a:latin typeface="Calibri"/>
              </a:rPr>
              <a:t>libraries</a:t>
            </a:r>
            <a:r>
              <a:rPr b="0" lang="en-IN" sz="1850" spc="38" strike="noStrike">
                <a:latin typeface="Calibri"/>
              </a:rPr>
              <a:t> </a:t>
            </a:r>
            <a:r>
              <a:rPr b="0" lang="en-IN" sz="1850" spc="12" strike="noStrike">
                <a:latin typeface="Calibri"/>
              </a:rPr>
              <a:t>in</a:t>
            </a:r>
            <a:r>
              <a:rPr b="0" lang="en-IN" sz="1850" spc="9" strike="noStrike">
                <a:latin typeface="Calibri"/>
              </a:rPr>
              <a:t> </a:t>
            </a:r>
            <a:r>
              <a:rPr b="0" lang="en-IN" sz="1850" spc="12" strike="noStrike">
                <a:latin typeface="Calibri"/>
              </a:rPr>
              <a:t>command </a:t>
            </a:r>
            <a:r>
              <a:rPr b="0" lang="en-IN" sz="1850" spc="18" strike="noStrike">
                <a:latin typeface="Calibri"/>
              </a:rPr>
              <a:t>prompt</a:t>
            </a:r>
            <a:r>
              <a:rPr b="0" lang="en-IN" sz="1850" spc="-1" strike="noStrike">
                <a:latin typeface="Calibri"/>
              </a:rPr>
              <a:t> like,</a:t>
            </a:r>
            <a:endParaRPr b="0" lang="en-IN" sz="1850" spc="-1" strike="noStrike">
              <a:latin typeface="Arial"/>
            </a:endParaRPr>
          </a:p>
          <a:p>
            <a:pPr marL="606600">
              <a:lnSpc>
                <a:spcPct val="100000"/>
              </a:lnSpc>
              <a:spcBef>
                <a:spcPts val="785"/>
              </a:spcBef>
              <a:tabLst>
                <a:tab algn="l" pos="2808000"/>
              </a:tabLst>
            </a:pPr>
            <a:r>
              <a:rPr b="0" lang="en-IN" sz="1850" spc="18" strike="noStrike">
                <a:latin typeface="Calibri"/>
              </a:rPr>
              <a:t>1.</a:t>
            </a:r>
            <a:r>
              <a:rPr b="0" lang="en-IN" sz="1850" spc="9" strike="noStrike">
                <a:latin typeface="Calibri"/>
              </a:rPr>
              <a:t> pip</a:t>
            </a:r>
            <a:r>
              <a:rPr b="0" lang="en-IN" sz="1850" spc="24" strike="noStrike">
                <a:latin typeface="Calibri"/>
              </a:rPr>
              <a:t> </a:t>
            </a:r>
            <a:r>
              <a:rPr b="0" lang="en-IN" sz="1850" spc="4" strike="noStrike">
                <a:latin typeface="Calibri"/>
              </a:rPr>
              <a:t>install</a:t>
            </a:r>
            <a:r>
              <a:rPr b="0" lang="en-IN" sz="1850" spc="32" strike="noStrike">
                <a:latin typeface="Calibri"/>
              </a:rPr>
              <a:t> </a:t>
            </a:r>
            <a:r>
              <a:rPr b="0" lang="en-IN" sz="1850" spc="18" strike="noStrike">
                <a:latin typeface="Calibri"/>
              </a:rPr>
              <a:t>pynput</a:t>
            </a:r>
            <a:r>
              <a:rPr b="0" lang="en-IN" sz="1850" spc="18" strike="noStrike">
                <a:latin typeface="Calibri"/>
              </a:rPr>
              <a:t>	</a:t>
            </a:r>
            <a:r>
              <a:rPr b="0" lang="en-IN" sz="1850" spc="18" strike="noStrike">
                <a:latin typeface="Calibri"/>
              </a:rPr>
              <a:t>2.</a:t>
            </a:r>
            <a:r>
              <a:rPr b="0" lang="en-IN" sz="1850" spc="-7" strike="noStrike">
                <a:latin typeface="Calibri"/>
              </a:rPr>
              <a:t> </a:t>
            </a:r>
            <a:r>
              <a:rPr b="0" lang="en-IN" sz="1850" spc="9" strike="noStrike">
                <a:latin typeface="Calibri"/>
              </a:rPr>
              <a:t>pip</a:t>
            </a:r>
            <a:r>
              <a:rPr b="0" lang="en-IN" sz="1850" spc="-1" strike="noStrike">
                <a:latin typeface="Calibri"/>
              </a:rPr>
              <a:t> </a:t>
            </a:r>
            <a:r>
              <a:rPr b="0" lang="en-IN" sz="1850" spc="4" strike="noStrike">
                <a:latin typeface="Calibri"/>
              </a:rPr>
              <a:t>install</a:t>
            </a:r>
            <a:r>
              <a:rPr b="0" lang="en-IN" sz="1850" spc="9" strike="noStrike">
                <a:latin typeface="Calibri"/>
              </a:rPr>
              <a:t> </a:t>
            </a:r>
            <a:r>
              <a:rPr b="0" lang="en-IN" sz="1850" spc="4" strike="noStrike">
                <a:latin typeface="Calibri"/>
              </a:rPr>
              <a:t>json</a:t>
            </a:r>
            <a:endParaRPr b="0" lang="en-IN" sz="185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859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1850" spc="9" strike="noStrike">
                <a:latin typeface="Calibri"/>
              </a:rPr>
              <a:t>Initialization</a:t>
            </a:r>
            <a:r>
              <a:rPr b="0" lang="en-IN" sz="1850" spc="418" strike="noStrike">
                <a:latin typeface="Calibri"/>
              </a:rPr>
              <a:t> </a:t>
            </a:r>
            <a:r>
              <a:rPr b="0" lang="en-IN" sz="1850" spc="-1" strike="noStrike">
                <a:latin typeface="Calibri"/>
              </a:rPr>
              <a:t>of</a:t>
            </a:r>
            <a:r>
              <a:rPr b="0" lang="en-IN" sz="1850" spc="52" strike="noStrike">
                <a:latin typeface="Calibri"/>
              </a:rPr>
              <a:t> </a:t>
            </a:r>
            <a:r>
              <a:rPr b="0" lang="en-IN" sz="1850" spc="4" strike="noStrike">
                <a:latin typeface="Calibri"/>
              </a:rPr>
              <a:t>keylogger</a:t>
            </a:r>
            <a:r>
              <a:rPr b="0" lang="en-IN" sz="1850" spc="38" strike="noStrike">
                <a:latin typeface="Calibri"/>
              </a:rPr>
              <a:t> </a:t>
            </a:r>
            <a:r>
              <a:rPr b="0" lang="en-IN" sz="1850" spc="4" strike="noStrike">
                <a:latin typeface="Calibri"/>
              </a:rPr>
              <a:t>:</a:t>
            </a:r>
            <a:endParaRPr b="0" lang="en-IN" sz="185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859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1850" spc="9" strike="noStrike">
                <a:latin typeface="Calibri"/>
              </a:rPr>
              <a:t>Set</a:t>
            </a:r>
            <a:r>
              <a:rPr b="0" lang="en-IN" sz="1850" spc="-12" strike="noStrike">
                <a:latin typeface="Calibri"/>
              </a:rPr>
              <a:t> </a:t>
            </a:r>
            <a:r>
              <a:rPr b="0" lang="en-IN" sz="1850" spc="43" strike="noStrike">
                <a:latin typeface="Calibri"/>
              </a:rPr>
              <a:t>up</a:t>
            </a:r>
            <a:r>
              <a:rPr b="0" lang="en-IN" sz="1850" spc="12" strike="noStrike">
                <a:latin typeface="Calibri"/>
              </a:rPr>
              <a:t> </a:t>
            </a:r>
            <a:r>
              <a:rPr b="0" lang="en-IN" sz="1850" spc="18" strike="noStrike">
                <a:latin typeface="Calibri"/>
              </a:rPr>
              <a:t>the</a:t>
            </a:r>
            <a:r>
              <a:rPr b="0" lang="en-IN" sz="1850" spc="-12" strike="noStrike">
                <a:latin typeface="Calibri"/>
              </a:rPr>
              <a:t> </a:t>
            </a:r>
            <a:r>
              <a:rPr b="0" lang="en-IN" sz="1850" spc="12" strike="noStrike">
                <a:latin typeface="Calibri"/>
              </a:rPr>
              <a:t>main GUI</a:t>
            </a:r>
            <a:r>
              <a:rPr b="0" lang="en-IN" sz="1850" spc="-1" strike="noStrike">
                <a:latin typeface="Calibri"/>
              </a:rPr>
              <a:t> </a:t>
            </a:r>
            <a:r>
              <a:rPr b="0" lang="en-IN" sz="1850" spc="9" strike="noStrike">
                <a:latin typeface="Calibri"/>
              </a:rPr>
              <a:t>window.</a:t>
            </a:r>
            <a:endParaRPr b="0" lang="en-IN" sz="185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1850" spc="4" strike="noStrike">
                <a:latin typeface="Calibri"/>
              </a:rPr>
              <a:t>Initialize</a:t>
            </a:r>
            <a:r>
              <a:rPr b="0" lang="en-IN" sz="1850" spc="-1" strike="noStrike">
                <a:latin typeface="Calibri"/>
              </a:rPr>
              <a:t> </a:t>
            </a:r>
            <a:r>
              <a:rPr b="0" lang="en-IN" sz="1850" spc="18" strike="noStrike">
                <a:latin typeface="Calibri"/>
              </a:rPr>
              <a:t>global</a:t>
            </a:r>
            <a:r>
              <a:rPr b="0" lang="en-IN" sz="1850" spc="49" strike="noStrike">
                <a:latin typeface="Calibri"/>
              </a:rPr>
              <a:t> </a:t>
            </a:r>
            <a:r>
              <a:rPr b="0" lang="en-IN" sz="1850" spc="12" strike="noStrike">
                <a:latin typeface="Calibri"/>
              </a:rPr>
              <a:t>variables</a:t>
            </a:r>
            <a:r>
              <a:rPr b="0" lang="en-IN" sz="1850" spc="-26" strike="noStrike">
                <a:latin typeface="Calibri"/>
              </a:rPr>
              <a:t> </a:t>
            </a:r>
            <a:r>
              <a:rPr b="0" lang="en-IN" sz="1850" spc="9" strike="noStrike">
                <a:latin typeface="Calibri"/>
              </a:rPr>
              <a:t>for</a:t>
            </a:r>
            <a:r>
              <a:rPr b="0" lang="en-IN" sz="1850" spc="-21" strike="noStrike">
                <a:latin typeface="Calibri"/>
              </a:rPr>
              <a:t> </a:t>
            </a:r>
            <a:r>
              <a:rPr b="0" lang="en-IN" sz="1850" spc="-12" strike="noStrike">
                <a:latin typeface="Calibri"/>
              </a:rPr>
              <a:t>key</a:t>
            </a:r>
            <a:r>
              <a:rPr b="0" lang="en-IN" sz="1850" spc="9" strike="noStrike">
                <a:latin typeface="Calibri"/>
              </a:rPr>
              <a:t> </a:t>
            </a:r>
            <a:r>
              <a:rPr b="0" lang="en-IN" sz="1850" spc="24" strike="noStrike">
                <a:latin typeface="Calibri"/>
              </a:rPr>
              <a:t>logging.</a:t>
            </a:r>
            <a:endParaRPr b="0" lang="en-IN" sz="185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859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1850" spc="18" strike="noStrike">
                <a:latin typeface="Calibri"/>
              </a:rPr>
              <a:t>Capturing</a:t>
            </a:r>
            <a:r>
              <a:rPr b="0" lang="en-IN" sz="1850" spc="-41" strike="noStrike">
                <a:latin typeface="Calibri"/>
              </a:rPr>
              <a:t> </a:t>
            </a:r>
            <a:r>
              <a:rPr b="0" lang="en-IN" sz="1850" spc="38" strike="noStrike">
                <a:latin typeface="Calibri"/>
              </a:rPr>
              <a:t>of</a:t>
            </a:r>
            <a:r>
              <a:rPr b="0" lang="en-IN" sz="1850" spc="-21" strike="noStrike">
                <a:latin typeface="Calibri"/>
              </a:rPr>
              <a:t> </a:t>
            </a:r>
            <a:r>
              <a:rPr b="0" lang="en-IN" sz="1850" spc="-1" strike="noStrike">
                <a:latin typeface="Calibri"/>
              </a:rPr>
              <a:t>keystrokes</a:t>
            </a:r>
            <a:r>
              <a:rPr b="0" lang="en-IN" sz="1850" spc="-41" strike="noStrike">
                <a:latin typeface="Calibri"/>
              </a:rPr>
              <a:t> </a:t>
            </a:r>
            <a:r>
              <a:rPr b="0" lang="en-IN" sz="1850" spc="4" strike="noStrike">
                <a:latin typeface="Calibri"/>
              </a:rPr>
              <a:t>:</a:t>
            </a:r>
            <a:endParaRPr b="0" lang="en-IN" sz="185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859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1850" spc="12" strike="noStrike">
                <a:latin typeface="Calibri"/>
              </a:rPr>
              <a:t>Start</a:t>
            </a:r>
            <a:r>
              <a:rPr b="0" lang="en-IN" sz="1850" spc="-1" strike="noStrike">
                <a:latin typeface="Calibri"/>
              </a:rPr>
              <a:t> </a:t>
            </a:r>
            <a:r>
              <a:rPr b="0" lang="en-IN" sz="1850" spc="18" strike="noStrike">
                <a:latin typeface="Calibri"/>
              </a:rPr>
              <a:t>capturing</a:t>
            </a:r>
            <a:r>
              <a:rPr b="0" lang="en-IN" sz="1850" spc="-32" strike="noStrike">
                <a:latin typeface="Calibri"/>
              </a:rPr>
              <a:t> </a:t>
            </a:r>
            <a:r>
              <a:rPr b="0" lang="en-IN" sz="1850" spc="12" strike="noStrike">
                <a:latin typeface="Calibri"/>
              </a:rPr>
              <a:t>key</a:t>
            </a:r>
            <a:r>
              <a:rPr b="0" lang="en-IN" sz="1850" spc="4" strike="noStrike">
                <a:latin typeface="Calibri"/>
              </a:rPr>
              <a:t> </a:t>
            </a:r>
            <a:r>
              <a:rPr b="0" lang="en-IN" sz="1850" spc="9" strike="noStrike">
                <a:latin typeface="Calibri"/>
              </a:rPr>
              <a:t>events</a:t>
            </a:r>
            <a:r>
              <a:rPr b="0" lang="en-IN" sz="1850" spc="-26" strike="noStrike">
                <a:latin typeface="Calibri"/>
              </a:rPr>
              <a:t> </a:t>
            </a:r>
            <a:r>
              <a:rPr b="0" lang="en-IN" sz="1850" spc="18" strike="noStrike">
                <a:latin typeface="Calibri"/>
              </a:rPr>
              <a:t>when the</a:t>
            </a:r>
            <a:r>
              <a:rPr b="0" lang="en-IN" sz="1850" spc="69" strike="noStrike">
                <a:latin typeface="Calibri"/>
              </a:rPr>
              <a:t> </a:t>
            </a:r>
            <a:r>
              <a:rPr b="0" lang="en-IN" sz="1850" spc="9" strike="noStrike">
                <a:latin typeface="Calibri"/>
              </a:rPr>
              <a:t>"Start"</a:t>
            </a:r>
            <a:r>
              <a:rPr b="0" lang="en-IN" sz="1850" spc="29" strike="noStrike">
                <a:latin typeface="Calibri"/>
              </a:rPr>
              <a:t> </a:t>
            </a:r>
            <a:r>
              <a:rPr b="0" lang="en-IN" sz="1850" spc="4" strike="noStrike">
                <a:latin typeface="Calibri"/>
              </a:rPr>
              <a:t>button</a:t>
            </a:r>
            <a:r>
              <a:rPr b="0" lang="en-IN" sz="1850" spc="18" strike="noStrike">
                <a:latin typeface="Calibri"/>
              </a:rPr>
              <a:t> </a:t>
            </a:r>
            <a:r>
              <a:rPr b="0" lang="en-IN" sz="1850" spc="12" strike="noStrike">
                <a:latin typeface="Calibri"/>
              </a:rPr>
              <a:t>is</a:t>
            </a:r>
            <a:r>
              <a:rPr b="0" lang="en-IN" sz="1850" spc="43" strike="noStrike">
                <a:latin typeface="Calibri"/>
              </a:rPr>
              <a:t> </a:t>
            </a:r>
            <a:r>
              <a:rPr b="0" lang="en-IN" sz="1850" spc="12" strike="noStrike">
                <a:latin typeface="Calibri"/>
              </a:rPr>
              <a:t>pressed.</a:t>
            </a:r>
            <a:endParaRPr b="0" lang="en-IN" sz="185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859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1850" spc="12" strike="noStrike">
                <a:latin typeface="Calibri"/>
              </a:rPr>
              <a:t>Log</a:t>
            </a:r>
            <a:r>
              <a:rPr b="0" lang="en-IN" sz="1850" spc="38" strike="noStrike">
                <a:latin typeface="Calibri"/>
              </a:rPr>
              <a:t> </a:t>
            </a:r>
            <a:r>
              <a:rPr b="0" lang="en-IN" sz="1850" spc="-12" strike="noStrike">
                <a:latin typeface="Calibri"/>
              </a:rPr>
              <a:t>key</a:t>
            </a:r>
            <a:r>
              <a:rPr b="0" lang="en-IN" sz="1850" spc="4" strike="noStrike">
                <a:latin typeface="Calibri"/>
              </a:rPr>
              <a:t> press</a:t>
            </a:r>
            <a:r>
              <a:rPr b="0" lang="en-IN" sz="1850" spc="43" strike="noStrike">
                <a:latin typeface="Calibri"/>
              </a:rPr>
              <a:t> </a:t>
            </a:r>
            <a:r>
              <a:rPr b="0" lang="en-IN" sz="1850" spc="9" strike="noStrike">
                <a:latin typeface="Calibri"/>
              </a:rPr>
              <a:t>and</a:t>
            </a:r>
            <a:r>
              <a:rPr b="0" lang="en-IN" sz="1850" spc="12" strike="noStrike">
                <a:latin typeface="Calibri"/>
              </a:rPr>
              <a:t> release</a:t>
            </a:r>
            <a:r>
              <a:rPr b="0" lang="en-IN" sz="1850" spc="-7" strike="noStrike">
                <a:latin typeface="Calibri"/>
              </a:rPr>
              <a:t> </a:t>
            </a:r>
            <a:r>
              <a:rPr b="0" lang="en-IN" sz="1850" spc="12" strike="noStrike">
                <a:latin typeface="Calibri"/>
              </a:rPr>
              <a:t>events.</a:t>
            </a:r>
            <a:endParaRPr b="0" lang="en-IN" sz="185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85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1850" spc="12" strike="noStrike">
                <a:latin typeface="Calibri"/>
              </a:rPr>
              <a:t>Data</a:t>
            </a:r>
            <a:r>
              <a:rPr b="0" lang="en-IN" sz="1850" spc="18" strike="noStrike">
                <a:latin typeface="Calibri"/>
              </a:rPr>
              <a:t> Logging</a:t>
            </a:r>
            <a:r>
              <a:rPr b="0" lang="en-IN" sz="1850" spc="38" strike="noStrike">
                <a:latin typeface="Calibri"/>
              </a:rPr>
              <a:t> </a:t>
            </a:r>
            <a:r>
              <a:rPr b="0" lang="en-IN" sz="1850" spc="-1" strike="noStrike">
                <a:latin typeface="Calibri"/>
              </a:rPr>
              <a:t>into</a:t>
            </a:r>
            <a:r>
              <a:rPr b="0" lang="en-IN" sz="1850" spc="9" strike="noStrike">
                <a:latin typeface="Calibri"/>
              </a:rPr>
              <a:t> </a:t>
            </a:r>
            <a:r>
              <a:rPr b="0" lang="en-IN" sz="1850" spc="-7" strike="noStrike">
                <a:latin typeface="Calibri"/>
              </a:rPr>
              <a:t>text</a:t>
            </a:r>
            <a:r>
              <a:rPr b="0" lang="en-IN" sz="1850" spc="63" strike="noStrike">
                <a:latin typeface="Calibri"/>
              </a:rPr>
              <a:t> </a:t>
            </a:r>
            <a:r>
              <a:rPr b="0" lang="en-IN" sz="1850" spc="9" strike="noStrike">
                <a:latin typeface="Calibri"/>
              </a:rPr>
              <a:t>files</a:t>
            </a:r>
            <a:r>
              <a:rPr b="0" lang="en-IN" sz="1850" spc="384" strike="noStrike">
                <a:latin typeface="Calibri"/>
              </a:rPr>
              <a:t> </a:t>
            </a:r>
            <a:r>
              <a:rPr b="0" lang="en-IN" sz="1850" spc="4" strike="noStrike">
                <a:latin typeface="Calibri"/>
              </a:rPr>
              <a:t>:</a:t>
            </a:r>
            <a:endParaRPr b="0" lang="en-IN" sz="185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859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1850" spc="12" strike="noStrike">
                <a:latin typeface="Calibri"/>
              </a:rPr>
              <a:t>update</a:t>
            </a:r>
            <a:r>
              <a:rPr b="0" lang="en-IN" sz="1850" spc="-12" strike="noStrike">
                <a:latin typeface="Calibri"/>
              </a:rPr>
              <a:t> </a:t>
            </a:r>
            <a:r>
              <a:rPr b="0" lang="en-IN" sz="1850" spc="12" strike="noStrike">
                <a:latin typeface="Calibri"/>
              </a:rPr>
              <a:t>text</a:t>
            </a:r>
            <a:r>
              <a:rPr b="0" lang="en-IN" sz="1850" spc="-1" strike="noStrike">
                <a:latin typeface="Calibri"/>
              </a:rPr>
              <a:t> </a:t>
            </a:r>
            <a:r>
              <a:rPr b="0" lang="en-IN" sz="1850" spc="32" strike="noStrike">
                <a:latin typeface="Calibri"/>
              </a:rPr>
              <a:t>and</a:t>
            </a:r>
            <a:r>
              <a:rPr b="0" lang="en-IN" sz="1850" spc="18" strike="noStrike">
                <a:latin typeface="Calibri"/>
              </a:rPr>
              <a:t> </a:t>
            </a:r>
            <a:r>
              <a:rPr b="0" lang="en-IN" sz="1850" spc="9" strike="noStrike">
                <a:latin typeface="Calibri"/>
              </a:rPr>
              <a:t>Json</a:t>
            </a:r>
            <a:r>
              <a:rPr b="0" lang="en-IN" sz="1850" spc="18" strike="noStrike">
                <a:latin typeface="Calibri"/>
              </a:rPr>
              <a:t> </a:t>
            </a:r>
            <a:r>
              <a:rPr b="0" lang="en-IN" sz="1850" spc="9" strike="noStrike">
                <a:latin typeface="Calibri"/>
              </a:rPr>
              <a:t>log</a:t>
            </a:r>
            <a:r>
              <a:rPr b="0" lang="en-IN" sz="1850" spc="43" strike="noStrike">
                <a:latin typeface="Calibri"/>
              </a:rPr>
              <a:t> </a:t>
            </a:r>
            <a:r>
              <a:rPr b="0" lang="en-IN" sz="1850" spc="9" strike="noStrike">
                <a:latin typeface="Calibri"/>
              </a:rPr>
              <a:t>files</a:t>
            </a:r>
            <a:r>
              <a:rPr b="0" lang="en-IN" sz="1850" spc="-32" strike="noStrike">
                <a:latin typeface="Calibri"/>
              </a:rPr>
              <a:t> </a:t>
            </a:r>
            <a:r>
              <a:rPr b="0" lang="en-IN" sz="1850" spc="24" strike="noStrike">
                <a:latin typeface="Calibri"/>
              </a:rPr>
              <a:t>with</a:t>
            </a:r>
            <a:r>
              <a:rPr b="0" lang="en-IN" sz="1850" spc="18" strike="noStrike">
                <a:latin typeface="Calibri"/>
              </a:rPr>
              <a:t> </a:t>
            </a:r>
            <a:r>
              <a:rPr b="0" lang="en-IN" sz="1850" spc="12" strike="noStrike">
                <a:latin typeface="Calibri"/>
              </a:rPr>
              <a:t>captured </a:t>
            </a:r>
            <a:r>
              <a:rPr b="0" lang="en-IN" sz="1850" spc="-12" strike="noStrike">
                <a:latin typeface="Calibri"/>
              </a:rPr>
              <a:t>key</a:t>
            </a:r>
            <a:r>
              <a:rPr b="0" lang="en-IN" sz="1850" spc="4" strike="noStrike">
                <a:latin typeface="Calibri"/>
              </a:rPr>
              <a:t> </a:t>
            </a:r>
            <a:r>
              <a:rPr b="0" lang="en-IN" sz="1850" spc="12" strike="noStrike">
                <a:latin typeface="Calibri"/>
              </a:rPr>
              <a:t>events.</a:t>
            </a:r>
            <a:endParaRPr b="0" lang="en-IN" sz="185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856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1850" spc="9" strike="noStrike">
                <a:latin typeface="Calibri"/>
              </a:rPr>
              <a:t>Stop</a:t>
            </a:r>
            <a:r>
              <a:rPr b="0" lang="en-IN" sz="1850" spc="-7" strike="noStrike">
                <a:latin typeface="Calibri"/>
              </a:rPr>
              <a:t> </a:t>
            </a:r>
            <a:r>
              <a:rPr b="0" lang="en-IN" sz="1850" spc="29" strike="noStrike">
                <a:latin typeface="Calibri"/>
              </a:rPr>
              <a:t>Logging</a:t>
            </a:r>
            <a:r>
              <a:rPr b="0" lang="en-IN" sz="1850" spc="372" strike="noStrike">
                <a:latin typeface="Calibri"/>
              </a:rPr>
              <a:t> </a:t>
            </a:r>
            <a:r>
              <a:rPr b="0" lang="en-IN" sz="1850" spc="4" strike="noStrike">
                <a:latin typeface="Calibri"/>
              </a:rPr>
              <a:t>:</a:t>
            </a:r>
            <a:endParaRPr b="0" lang="en-IN" sz="185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85"/>
              </a:spcBef>
              <a:buClr>
                <a:srgbClr val="a42f0f"/>
              </a:buClr>
              <a:buFont typeface="Arial MT"/>
              <a:buChar char="•"/>
              <a:tabLst>
                <a:tab algn="l" pos="354960"/>
                <a:tab algn="l" pos="355680"/>
              </a:tabLst>
            </a:pPr>
            <a:r>
              <a:rPr b="0" lang="en-IN" sz="1850" spc="9" strike="noStrike">
                <a:latin typeface="Calibri"/>
              </a:rPr>
              <a:t>Stop</a:t>
            </a:r>
            <a:r>
              <a:rPr b="0" lang="en-IN" sz="1850" spc="18" strike="noStrike">
                <a:latin typeface="Calibri"/>
              </a:rPr>
              <a:t> capturing</a:t>
            </a:r>
            <a:r>
              <a:rPr b="0" lang="en-IN" sz="1850" spc="43" strike="noStrike">
                <a:latin typeface="Calibri"/>
              </a:rPr>
              <a:t> </a:t>
            </a:r>
            <a:r>
              <a:rPr b="0" lang="en-IN" sz="1850" spc="-12" strike="noStrike">
                <a:latin typeface="Calibri"/>
              </a:rPr>
              <a:t>key</a:t>
            </a:r>
            <a:r>
              <a:rPr b="0" lang="en-IN" sz="1850" spc="4" strike="noStrike">
                <a:latin typeface="Calibri"/>
              </a:rPr>
              <a:t> </a:t>
            </a:r>
            <a:r>
              <a:rPr b="0" lang="en-IN" sz="1850" spc="9" strike="noStrike">
                <a:latin typeface="Calibri"/>
              </a:rPr>
              <a:t>events</a:t>
            </a:r>
            <a:r>
              <a:rPr b="0" lang="en-IN" sz="1850" spc="43" strike="noStrike">
                <a:latin typeface="Calibri"/>
              </a:rPr>
              <a:t> </a:t>
            </a:r>
            <a:r>
              <a:rPr b="0" lang="en-IN" sz="1850" spc="18" strike="noStrike">
                <a:latin typeface="Calibri"/>
              </a:rPr>
              <a:t>when the</a:t>
            </a:r>
            <a:r>
              <a:rPr b="0" lang="en-IN" sz="1850" spc="-7" strike="noStrike">
                <a:latin typeface="Calibri"/>
              </a:rPr>
              <a:t> </a:t>
            </a:r>
            <a:r>
              <a:rPr b="0" lang="en-IN" sz="1850" spc="18" strike="noStrike">
                <a:latin typeface="Calibri"/>
              </a:rPr>
              <a:t>"Stop"</a:t>
            </a:r>
            <a:r>
              <a:rPr b="0" lang="en-IN" sz="1850" spc="-46" strike="noStrike">
                <a:latin typeface="Calibri"/>
              </a:rPr>
              <a:t> </a:t>
            </a:r>
            <a:r>
              <a:rPr b="0" lang="en-IN" sz="1850" spc="18" strike="noStrike">
                <a:latin typeface="Calibri"/>
              </a:rPr>
              <a:t>button </a:t>
            </a:r>
            <a:r>
              <a:rPr b="0" lang="en-IN" sz="1850" spc="12" strike="noStrike">
                <a:latin typeface="Calibri"/>
              </a:rPr>
              <a:t>is</a:t>
            </a:r>
            <a:r>
              <a:rPr b="0" lang="en-IN" sz="1850" spc="-32" strike="noStrike">
                <a:latin typeface="Calibri"/>
              </a:rPr>
              <a:t> </a:t>
            </a:r>
            <a:r>
              <a:rPr b="0" lang="en-IN" sz="1850" spc="12" strike="noStrike">
                <a:latin typeface="Calibri"/>
              </a:rPr>
              <a:t>pressed.</a:t>
            </a:r>
            <a:endParaRPr b="0" lang="en-IN" sz="18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2024-06-20T09:52:08Z</dcterms:created>
  <dc:creator/>
  <dc:description/>
  <dc:language>en-IN</dc:language>
  <cp:lastModifiedBy/>
  <dcterms:modified xsi:type="dcterms:W3CDTF">2024-06-20T15:30:27Z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2024-06-20T00:00:00Z</vt:filetime>
  </property>
  <property fmtid="{D5CDD505-2E9C-101B-9397-08002B2CF9AE}" pid="4" name="HyperlinksChanged">
    <vt:bool>0</vt:bool>
  </property>
  <property fmtid="{D5CDD505-2E9C-101B-9397-08002B2CF9AE}" pid="5" name="LastSaved">
    <vt:filetime>2024-06-20T00:00:00Z</vt:filetime>
  </property>
  <property fmtid="{D5CDD505-2E9C-101B-9397-08002B2CF9AE}" pid="6" name="LinksUpToDate">
    <vt:bool>0</vt:bool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</Properties>
</file>