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65A4-CC7D-4939-9269-4A8B1730B0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07E5-0CB3-450D-9F68-B919772AB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61E-BABA-4271-A680-04D09A11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C8504-0F65-478B-BC40-30FD98605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20659-5256-4068-830D-F9BB844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29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1749A-72BE-48FA-80CA-FCF30CC49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04408-2D20-4934-9DD9-DB6AE12391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8E600-8AF3-437C-8851-12BE7CD34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5AEAFC-FA05-4A0D-A860-335AAE1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16BD2-AB83-41DD-9B5B-BF56305C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079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ACEAA-FE1E-4515-8662-0534C6E65B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35429C-2813-444A-9D01-F8C7C418A0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DE055-B5CF-4091-97AA-2FDEC23B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E7E07-DE77-4D57-A090-A1FC9BEDC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0D321-C3D4-4AD9-8D4B-762BEAB57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154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41F9B-9DA4-451B-AE69-E71168081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39151-591A-48A4-AD1E-F9D83EE3FF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4B9D-6C53-4503-9245-D95D399F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65D0D-306D-4A8C-8368-BEC340E39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1A5379-AA64-42F6-A1F3-23E6DCF0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2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A2A34-13BD-4212-AE36-85D23CBD4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03C1FF-24DA-48B7-AA25-BD9D15936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3A90-B699-4169-B5A9-49E9BFAD4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9DC4BE-1EFE-4E55-BFCA-578950803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063A-49BB-4E91-91A5-F174D29EF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7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DED7B-F909-428A-9772-9F3038902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A4A81-50B1-4377-A59A-48335CA303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92C4C-FCD0-4BD7-9C38-867D14E451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E7D647-0C64-49E6-89FE-BC6163291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3E3BA4-4EA4-44DE-AB64-369DD7EE1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9BCC1-9215-4B3A-AFE9-168E96F65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36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AD0BD-C2EB-4DCF-BA34-83732C62F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7B4D6F-59FB-4B29-BF5D-F793B103E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6A8F81-C9CE-4F1D-BB08-BBF95325A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E4424-935C-475E-8EBE-451A71329E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D6160A-604A-4DFB-936B-88B95183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A2E15A-B500-4572-9C3E-F513B7EE3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934541-336B-4822-BF64-DE8EA996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1566EA-9D40-4F29-8ABD-9E78C9E9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5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85626-D405-48C3-96A5-1E1C20331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753F06-9774-4F4A-A5E5-1CF1DFBA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E4DB0-C505-4D71-91F3-185009CCC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A1DF05-2589-492C-A58E-0FB87858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7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4A5104-7F1A-41DD-99AF-E3EFA8F09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EE7FAC-5A0C-4F3E-B371-048CBF5A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53D913-AB98-4E3A-8A1F-D382806A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2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13D2-7596-4BB5-B249-F7134BDD1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A05F9-6FF2-49A0-BDE6-4DD2691F91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A85F3-D2CB-48B6-9F93-6662E4663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38CCC-ACA6-4F19-BFCD-2C08DB4C5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B8724-065E-4068-ADD3-1B452ED70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C849E-3136-40DB-9DA1-45CA408D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09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A7BD-BB40-444E-8A0D-DFB7FB654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E811C8-6C56-4BDA-B3D6-2D4D4B503A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852AF-A4AA-46A1-86BC-C35240888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C19E8-9CA7-46A0-BC35-04560D216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6444F-5476-4BF3-97EB-F926B9F4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28FF0-5D83-41D0-A089-4944A2A89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51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75EDE-5CDE-4240-8E06-05AA1E6BA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16DD6-1513-4119-8CD7-77B4C911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9283EA-246E-4A00-9B20-0FE311F30E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0074F-D8C5-48C4-B8EE-4CB28AF5762C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27B41-AF6C-44A6-9B73-19B699389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54F8E-1605-4B23-8734-19DDEEA3A4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AFECF-C2C2-4AC2-85E6-B88A4A7EE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7E90-100D-4CBE-899D-CFF2B1759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16969"/>
            <a:ext cx="9144000" cy="80223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Sales Dashboard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58AC93-5E4D-4099-AD1A-57B9EE033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74" y="1647732"/>
            <a:ext cx="9929732" cy="399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854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8CF-E787-491D-90EF-C7973348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732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8CE7B-64C6-4BB2-A5AA-E508CE4B9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49751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West region recorded the highest total sales overall.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Office Supplies category contributed the most to sales.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highest sales were recorded in December 2020.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have shown steady growth with seasonal peaks.</a:t>
            </a:r>
          </a:p>
        </p:txBody>
      </p:sp>
    </p:spTree>
    <p:extLst>
      <p:ext uri="{BB962C8B-B14F-4D97-AF65-F5344CB8AC3E}">
        <p14:creationId xmlns:p14="http://schemas.microsoft.com/office/powerpoint/2010/main" val="2611400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Simple Sales Dashboard</vt:lpstr>
      <vt:lpstr>Insights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Sales Dashboard</dc:title>
  <dc:creator>mohith m.p</dc:creator>
  <cp:lastModifiedBy>mohith m.p</cp:lastModifiedBy>
  <cp:revision>1</cp:revision>
  <dcterms:created xsi:type="dcterms:W3CDTF">2025-10-03T14:01:01Z</dcterms:created>
  <dcterms:modified xsi:type="dcterms:W3CDTF">2025-10-03T14:01:42Z</dcterms:modified>
</cp:coreProperties>
</file>