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0720B4-17E2-4302-B40F-D786040A5AB1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2A06F4B-EBFB-4E97-86EF-0917D8A839FD}">
      <dgm:prSet/>
      <dgm:spPr/>
      <dgm:t>
        <a:bodyPr/>
        <a:lstStyle/>
        <a:p>
          <a:r>
            <a:rPr lang="en-GB"/>
            <a:t>To mitigate spam and manage sensitive comments, an authentication mechanism will be implemented.</a:t>
          </a:r>
          <a:endParaRPr lang="en-US"/>
        </a:p>
      </dgm:t>
    </dgm:pt>
    <dgm:pt modelId="{19213017-ED0D-410A-849B-FB24283ED4DE}" type="parTrans" cxnId="{C54B491E-C780-4B81-90A1-F189B9E95099}">
      <dgm:prSet/>
      <dgm:spPr/>
      <dgm:t>
        <a:bodyPr/>
        <a:lstStyle/>
        <a:p>
          <a:endParaRPr lang="en-US"/>
        </a:p>
      </dgm:t>
    </dgm:pt>
    <dgm:pt modelId="{7E2476BA-3CD4-47A0-9D62-30910E734CB1}" type="sibTrans" cxnId="{C54B491E-C780-4B81-90A1-F189B9E9509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F0D3106-2278-4032-9DED-2D7F0FE849C2}">
      <dgm:prSet/>
      <dgm:spPr/>
      <dgm:t>
        <a:bodyPr/>
        <a:lstStyle/>
        <a:p>
          <a:r>
            <a:rPr lang="en-GB"/>
            <a:t>Admin has the authority to add or modify aspects for feedback Implementation.</a:t>
          </a:r>
          <a:endParaRPr lang="en-US"/>
        </a:p>
      </dgm:t>
    </dgm:pt>
    <dgm:pt modelId="{3C5F7200-F8A4-42BC-97A2-C0BD0846881E}" type="parTrans" cxnId="{9C5A9629-E6A6-433C-8EFF-D67181BCBF37}">
      <dgm:prSet/>
      <dgm:spPr/>
      <dgm:t>
        <a:bodyPr/>
        <a:lstStyle/>
        <a:p>
          <a:endParaRPr lang="en-US"/>
        </a:p>
      </dgm:t>
    </dgm:pt>
    <dgm:pt modelId="{8ADD2BB7-AF73-406D-B9D0-99E8CBE7F86D}" type="sibTrans" cxnId="{9C5A9629-E6A6-433C-8EFF-D67181BCBF3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A87D3CA-4CA6-4905-9E8B-94A2A17F10D6}">
      <dgm:prSet/>
      <dgm:spPr/>
      <dgm:t>
        <a:bodyPr/>
        <a:lstStyle/>
        <a:p>
          <a:r>
            <a:rPr lang="en-GB"/>
            <a:t>Protecting users' privacy by concealing their account and personal details when providing feedback.</a:t>
          </a:r>
          <a:endParaRPr lang="en-US"/>
        </a:p>
      </dgm:t>
    </dgm:pt>
    <dgm:pt modelId="{FF256D4E-89B4-459F-BAA3-C33373BE8D59}" type="parTrans" cxnId="{DD001857-EE27-427E-B4F1-D5809F5F80DC}">
      <dgm:prSet/>
      <dgm:spPr/>
      <dgm:t>
        <a:bodyPr/>
        <a:lstStyle/>
        <a:p>
          <a:endParaRPr lang="en-US"/>
        </a:p>
      </dgm:t>
    </dgm:pt>
    <dgm:pt modelId="{4FC8AE52-079F-414C-A50C-DDDEB1110578}" type="sibTrans" cxnId="{DD001857-EE27-427E-B4F1-D5809F5F80D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26CEEFA-C7CA-49F3-AF19-3F8A4FCD7F63}" type="pres">
      <dgm:prSet presAssocID="{4E0720B4-17E2-4302-B40F-D786040A5AB1}" presName="Name0" presStyleCnt="0">
        <dgm:presLayoutVars>
          <dgm:animLvl val="lvl"/>
          <dgm:resizeHandles val="exact"/>
        </dgm:presLayoutVars>
      </dgm:prSet>
      <dgm:spPr/>
    </dgm:pt>
    <dgm:pt modelId="{1B8549D0-9E07-4372-B464-431D2F298BCD}" type="pres">
      <dgm:prSet presAssocID="{32A06F4B-EBFB-4E97-86EF-0917D8A839FD}" presName="compositeNode" presStyleCnt="0">
        <dgm:presLayoutVars>
          <dgm:bulletEnabled val="1"/>
        </dgm:presLayoutVars>
      </dgm:prSet>
      <dgm:spPr/>
    </dgm:pt>
    <dgm:pt modelId="{EF9E766A-3671-4695-8E18-4EAE0CE7DA3A}" type="pres">
      <dgm:prSet presAssocID="{32A06F4B-EBFB-4E97-86EF-0917D8A839FD}" presName="bgRect" presStyleLbl="bgAccFollowNode1" presStyleIdx="0" presStyleCnt="3"/>
      <dgm:spPr/>
    </dgm:pt>
    <dgm:pt modelId="{6249AAF2-78A0-4C58-9D37-4732A122FC58}" type="pres">
      <dgm:prSet presAssocID="{7E2476BA-3CD4-47A0-9D62-30910E734CB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7B61DBA-0BAD-4D5D-8B21-DBCF17A86C9F}" type="pres">
      <dgm:prSet presAssocID="{32A06F4B-EBFB-4E97-86EF-0917D8A839FD}" presName="bottomLine" presStyleLbl="alignNode1" presStyleIdx="1" presStyleCnt="6">
        <dgm:presLayoutVars/>
      </dgm:prSet>
      <dgm:spPr/>
    </dgm:pt>
    <dgm:pt modelId="{94559E29-2378-4CC7-9E74-A315495608E9}" type="pres">
      <dgm:prSet presAssocID="{32A06F4B-EBFB-4E97-86EF-0917D8A839FD}" presName="nodeText" presStyleLbl="bgAccFollowNode1" presStyleIdx="0" presStyleCnt="3">
        <dgm:presLayoutVars>
          <dgm:bulletEnabled val="1"/>
        </dgm:presLayoutVars>
      </dgm:prSet>
      <dgm:spPr/>
    </dgm:pt>
    <dgm:pt modelId="{69370C2F-75E9-4ACC-886B-8FA9CF744CAD}" type="pres">
      <dgm:prSet presAssocID="{7E2476BA-3CD4-47A0-9D62-30910E734CB1}" presName="sibTrans" presStyleCnt="0"/>
      <dgm:spPr/>
    </dgm:pt>
    <dgm:pt modelId="{8A3A3C94-6B45-4783-AAC3-93B2763DC830}" type="pres">
      <dgm:prSet presAssocID="{6F0D3106-2278-4032-9DED-2D7F0FE849C2}" presName="compositeNode" presStyleCnt="0">
        <dgm:presLayoutVars>
          <dgm:bulletEnabled val="1"/>
        </dgm:presLayoutVars>
      </dgm:prSet>
      <dgm:spPr/>
    </dgm:pt>
    <dgm:pt modelId="{8B273EDE-AB5A-4062-ABA4-5461EA3F90F6}" type="pres">
      <dgm:prSet presAssocID="{6F0D3106-2278-4032-9DED-2D7F0FE849C2}" presName="bgRect" presStyleLbl="bgAccFollowNode1" presStyleIdx="1" presStyleCnt="3"/>
      <dgm:spPr/>
    </dgm:pt>
    <dgm:pt modelId="{E0692250-2EAD-4DA7-99E0-6AB640078D07}" type="pres">
      <dgm:prSet presAssocID="{8ADD2BB7-AF73-406D-B9D0-99E8CBE7F86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F69C541-5324-4C2F-8415-D0BC1965E5A7}" type="pres">
      <dgm:prSet presAssocID="{6F0D3106-2278-4032-9DED-2D7F0FE849C2}" presName="bottomLine" presStyleLbl="alignNode1" presStyleIdx="3" presStyleCnt="6">
        <dgm:presLayoutVars/>
      </dgm:prSet>
      <dgm:spPr/>
    </dgm:pt>
    <dgm:pt modelId="{EC73781F-0D1E-47CD-AB9A-B1D0A6D22EA8}" type="pres">
      <dgm:prSet presAssocID="{6F0D3106-2278-4032-9DED-2D7F0FE849C2}" presName="nodeText" presStyleLbl="bgAccFollowNode1" presStyleIdx="1" presStyleCnt="3">
        <dgm:presLayoutVars>
          <dgm:bulletEnabled val="1"/>
        </dgm:presLayoutVars>
      </dgm:prSet>
      <dgm:spPr/>
    </dgm:pt>
    <dgm:pt modelId="{BD13DB97-57AD-4BF6-AE08-F481919A0BD2}" type="pres">
      <dgm:prSet presAssocID="{8ADD2BB7-AF73-406D-B9D0-99E8CBE7F86D}" presName="sibTrans" presStyleCnt="0"/>
      <dgm:spPr/>
    </dgm:pt>
    <dgm:pt modelId="{C980F122-0FFA-48E0-8988-79739951FB7C}" type="pres">
      <dgm:prSet presAssocID="{EA87D3CA-4CA6-4905-9E8B-94A2A17F10D6}" presName="compositeNode" presStyleCnt="0">
        <dgm:presLayoutVars>
          <dgm:bulletEnabled val="1"/>
        </dgm:presLayoutVars>
      </dgm:prSet>
      <dgm:spPr/>
    </dgm:pt>
    <dgm:pt modelId="{4D9D25C3-EA5A-423C-BEEB-074DDF4AC4A3}" type="pres">
      <dgm:prSet presAssocID="{EA87D3CA-4CA6-4905-9E8B-94A2A17F10D6}" presName="bgRect" presStyleLbl="bgAccFollowNode1" presStyleIdx="2" presStyleCnt="3"/>
      <dgm:spPr/>
    </dgm:pt>
    <dgm:pt modelId="{010928CC-84D7-4850-9283-7F3672EB864F}" type="pres">
      <dgm:prSet presAssocID="{4FC8AE52-079F-414C-A50C-DDDEB111057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094954B-D5EA-483E-8955-085B3DBCD1F2}" type="pres">
      <dgm:prSet presAssocID="{EA87D3CA-4CA6-4905-9E8B-94A2A17F10D6}" presName="bottomLine" presStyleLbl="alignNode1" presStyleIdx="5" presStyleCnt="6">
        <dgm:presLayoutVars/>
      </dgm:prSet>
      <dgm:spPr/>
    </dgm:pt>
    <dgm:pt modelId="{FA10DA80-0EFB-49EC-A988-24F9A75BED5D}" type="pres">
      <dgm:prSet presAssocID="{EA87D3CA-4CA6-4905-9E8B-94A2A17F10D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7214917-8DE6-454C-B458-38E5A8756FEE}" type="presOf" srcId="{EA87D3CA-4CA6-4905-9E8B-94A2A17F10D6}" destId="{4D9D25C3-EA5A-423C-BEEB-074DDF4AC4A3}" srcOrd="0" destOrd="0" presId="urn:microsoft.com/office/officeart/2016/7/layout/BasicLinearProcessNumbered"/>
    <dgm:cxn modelId="{C54B491E-C780-4B81-90A1-F189B9E95099}" srcId="{4E0720B4-17E2-4302-B40F-D786040A5AB1}" destId="{32A06F4B-EBFB-4E97-86EF-0917D8A839FD}" srcOrd="0" destOrd="0" parTransId="{19213017-ED0D-410A-849B-FB24283ED4DE}" sibTransId="{7E2476BA-3CD4-47A0-9D62-30910E734CB1}"/>
    <dgm:cxn modelId="{9C5A9629-E6A6-433C-8EFF-D67181BCBF37}" srcId="{4E0720B4-17E2-4302-B40F-D786040A5AB1}" destId="{6F0D3106-2278-4032-9DED-2D7F0FE849C2}" srcOrd="1" destOrd="0" parTransId="{3C5F7200-F8A4-42BC-97A2-C0BD0846881E}" sibTransId="{8ADD2BB7-AF73-406D-B9D0-99E8CBE7F86D}"/>
    <dgm:cxn modelId="{1D37D83C-568E-47AF-B217-4AA1184F96B3}" type="presOf" srcId="{8ADD2BB7-AF73-406D-B9D0-99E8CBE7F86D}" destId="{E0692250-2EAD-4DA7-99E0-6AB640078D07}" srcOrd="0" destOrd="0" presId="urn:microsoft.com/office/officeart/2016/7/layout/BasicLinearProcessNumbered"/>
    <dgm:cxn modelId="{C61E2C3D-78C0-4446-AE74-484B158BA525}" type="presOf" srcId="{EA87D3CA-4CA6-4905-9E8B-94A2A17F10D6}" destId="{FA10DA80-0EFB-49EC-A988-24F9A75BED5D}" srcOrd="1" destOrd="0" presId="urn:microsoft.com/office/officeart/2016/7/layout/BasicLinearProcessNumbered"/>
    <dgm:cxn modelId="{7F2D9C47-2FE6-4212-924A-E7E9A44AC6D6}" type="presOf" srcId="{4FC8AE52-079F-414C-A50C-DDDEB1110578}" destId="{010928CC-84D7-4850-9283-7F3672EB864F}" srcOrd="0" destOrd="0" presId="urn:microsoft.com/office/officeart/2016/7/layout/BasicLinearProcessNumbered"/>
    <dgm:cxn modelId="{DD001857-EE27-427E-B4F1-D5809F5F80DC}" srcId="{4E0720B4-17E2-4302-B40F-D786040A5AB1}" destId="{EA87D3CA-4CA6-4905-9E8B-94A2A17F10D6}" srcOrd="2" destOrd="0" parTransId="{FF256D4E-89B4-459F-BAA3-C33373BE8D59}" sibTransId="{4FC8AE52-079F-414C-A50C-DDDEB1110578}"/>
    <dgm:cxn modelId="{4BBFEC81-B7D7-40AD-BD4D-3A4950C266AF}" type="presOf" srcId="{4E0720B4-17E2-4302-B40F-D786040A5AB1}" destId="{A26CEEFA-C7CA-49F3-AF19-3F8A4FCD7F63}" srcOrd="0" destOrd="0" presId="urn:microsoft.com/office/officeart/2016/7/layout/BasicLinearProcessNumbered"/>
    <dgm:cxn modelId="{2419DC9B-43A3-459C-8C44-96CE8D55E8E1}" type="presOf" srcId="{6F0D3106-2278-4032-9DED-2D7F0FE849C2}" destId="{8B273EDE-AB5A-4062-ABA4-5461EA3F90F6}" srcOrd="0" destOrd="0" presId="urn:microsoft.com/office/officeart/2016/7/layout/BasicLinearProcessNumbered"/>
    <dgm:cxn modelId="{02559BA3-5F4C-4E4D-86B1-47214EEFAB04}" type="presOf" srcId="{6F0D3106-2278-4032-9DED-2D7F0FE849C2}" destId="{EC73781F-0D1E-47CD-AB9A-B1D0A6D22EA8}" srcOrd="1" destOrd="0" presId="urn:microsoft.com/office/officeart/2016/7/layout/BasicLinearProcessNumbered"/>
    <dgm:cxn modelId="{48DFF6C8-64E9-4AD8-9D17-151701346AC2}" type="presOf" srcId="{32A06F4B-EBFB-4E97-86EF-0917D8A839FD}" destId="{EF9E766A-3671-4695-8E18-4EAE0CE7DA3A}" srcOrd="0" destOrd="0" presId="urn:microsoft.com/office/officeart/2016/7/layout/BasicLinearProcessNumbered"/>
    <dgm:cxn modelId="{48405DCC-F1DE-491F-B832-14B801496CD5}" type="presOf" srcId="{32A06F4B-EBFB-4E97-86EF-0917D8A839FD}" destId="{94559E29-2378-4CC7-9E74-A315495608E9}" srcOrd="1" destOrd="0" presId="urn:microsoft.com/office/officeart/2016/7/layout/BasicLinearProcessNumbered"/>
    <dgm:cxn modelId="{824A54EF-AD1F-4A35-A4F4-B7A640463A7B}" type="presOf" srcId="{7E2476BA-3CD4-47A0-9D62-30910E734CB1}" destId="{6249AAF2-78A0-4C58-9D37-4732A122FC58}" srcOrd="0" destOrd="0" presId="urn:microsoft.com/office/officeart/2016/7/layout/BasicLinearProcessNumbered"/>
    <dgm:cxn modelId="{1E100F3D-6D3D-46F5-85D1-483D369548CD}" type="presParOf" srcId="{A26CEEFA-C7CA-49F3-AF19-3F8A4FCD7F63}" destId="{1B8549D0-9E07-4372-B464-431D2F298BCD}" srcOrd="0" destOrd="0" presId="urn:microsoft.com/office/officeart/2016/7/layout/BasicLinearProcessNumbered"/>
    <dgm:cxn modelId="{899A82F0-97E0-4376-81EA-46A7D03DECFF}" type="presParOf" srcId="{1B8549D0-9E07-4372-B464-431D2F298BCD}" destId="{EF9E766A-3671-4695-8E18-4EAE0CE7DA3A}" srcOrd="0" destOrd="0" presId="urn:microsoft.com/office/officeart/2016/7/layout/BasicLinearProcessNumbered"/>
    <dgm:cxn modelId="{E24B5591-060A-4590-8284-CD3B81E2D281}" type="presParOf" srcId="{1B8549D0-9E07-4372-B464-431D2F298BCD}" destId="{6249AAF2-78A0-4C58-9D37-4732A122FC58}" srcOrd="1" destOrd="0" presId="urn:microsoft.com/office/officeart/2016/7/layout/BasicLinearProcessNumbered"/>
    <dgm:cxn modelId="{EB9D9EC1-4994-450A-933E-872F73BACFFB}" type="presParOf" srcId="{1B8549D0-9E07-4372-B464-431D2F298BCD}" destId="{37B61DBA-0BAD-4D5D-8B21-DBCF17A86C9F}" srcOrd="2" destOrd="0" presId="urn:microsoft.com/office/officeart/2016/7/layout/BasicLinearProcessNumbered"/>
    <dgm:cxn modelId="{149F44E2-610E-4741-B4D1-5B6A36F4C950}" type="presParOf" srcId="{1B8549D0-9E07-4372-B464-431D2F298BCD}" destId="{94559E29-2378-4CC7-9E74-A315495608E9}" srcOrd="3" destOrd="0" presId="urn:microsoft.com/office/officeart/2016/7/layout/BasicLinearProcessNumbered"/>
    <dgm:cxn modelId="{9BB74900-4036-4C5C-9C19-3EB6162B2BCD}" type="presParOf" srcId="{A26CEEFA-C7CA-49F3-AF19-3F8A4FCD7F63}" destId="{69370C2F-75E9-4ACC-886B-8FA9CF744CAD}" srcOrd="1" destOrd="0" presId="urn:microsoft.com/office/officeart/2016/7/layout/BasicLinearProcessNumbered"/>
    <dgm:cxn modelId="{D1A450A5-E92F-4CFC-B9A7-09D480B994ED}" type="presParOf" srcId="{A26CEEFA-C7CA-49F3-AF19-3F8A4FCD7F63}" destId="{8A3A3C94-6B45-4783-AAC3-93B2763DC830}" srcOrd="2" destOrd="0" presId="urn:microsoft.com/office/officeart/2016/7/layout/BasicLinearProcessNumbered"/>
    <dgm:cxn modelId="{A9046E8D-F385-494F-973B-6D5CE80E5F54}" type="presParOf" srcId="{8A3A3C94-6B45-4783-AAC3-93B2763DC830}" destId="{8B273EDE-AB5A-4062-ABA4-5461EA3F90F6}" srcOrd="0" destOrd="0" presId="urn:microsoft.com/office/officeart/2016/7/layout/BasicLinearProcessNumbered"/>
    <dgm:cxn modelId="{D34A76A1-C18D-43E4-B2FD-13A2C6769D99}" type="presParOf" srcId="{8A3A3C94-6B45-4783-AAC3-93B2763DC830}" destId="{E0692250-2EAD-4DA7-99E0-6AB640078D07}" srcOrd="1" destOrd="0" presId="urn:microsoft.com/office/officeart/2016/7/layout/BasicLinearProcessNumbered"/>
    <dgm:cxn modelId="{841E25A1-040D-4814-9441-13EF33AFA91F}" type="presParOf" srcId="{8A3A3C94-6B45-4783-AAC3-93B2763DC830}" destId="{7F69C541-5324-4C2F-8415-D0BC1965E5A7}" srcOrd="2" destOrd="0" presId="urn:microsoft.com/office/officeart/2016/7/layout/BasicLinearProcessNumbered"/>
    <dgm:cxn modelId="{88A52701-D571-4C76-BB94-46CC319B5B4D}" type="presParOf" srcId="{8A3A3C94-6B45-4783-AAC3-93B2763DC830}" destId="{EC73781F-0D1E-47CD-AB9A-B1D0A6D22EA8}" srcOrd="3" destOrd="0" presId="urn:microsoft.com/office/officeart/2016/7/layout/BasicLinearProcessNumbered"/>
    <dgm:cxn modelId="{245ED0F5-358D-4F56-BC72-197125862665}" type="presParOf" srcId="{A26CEEFA-C7CA-49F3-AF19-3F8A4FCD7F63}" destId="{BD13DB97-57AD-4BF6-AE08-F481919A0BD2}" srcOrd="3" destOrd="0" presId="urn:microsoft.com/office/officeart/2016/7/layout/BasicLinearProcessNumbered"/>
    <dgm:cxn modelId="{C5E82461-FCB2-4991-B5F6-61CEEBD3066E}" type="presParOf" srcId="{A26CEEFA-C7CA-49F3-AF19-3F8A4FCD7F63}" destId="{C980F122-0FFA-48E0-8988-79739951FB7C}" srcOrd="4" destOrd="0" presId="urn:microsoft.com/office/officeart/2016/7/layout/BasicLinearProcessNumbered"/>
    <dgm:cxn modelId="{24720BC9-9A53-4F4C-80FE-528F92162725}" type="presParOf" srcId="{C980F122-0FFA-48E0-8988-79739951FB7C}" destId="{4D9D25C3-EA5A-423C-BEEB-074DDF4AC4A3}" srcOrd="0" destOrd="0" presId="urn:microsoft.com/office/officeart/2016/7/layout/BasicLinearProcessNumbered"/>
    <dgm:cxn modelId="{F26EFBA8-F0EC-4E0F-AED9-6FB8CF152E2E}" type="presParOf" srcId="{C980F122-0FFA-48E0-8988-79739951FB7C}" destId="{010928CC-84D7-4850-9283-7F3672EB864F}" srcOrd="1" destOrd="0" presId="urn:microsoft.com/office/officeart/2016/7/layout/BasicLinearProcessNumbered"/>
    <dgm:cxn modelId="{94972BBF-56D2-4A44-9834-98EBA82D1CDA}" type="presParOf" srcId="{C980F122-0FFA-48E0-8988-79739951FB7C}" destId="{C094954B-D5EA-483E-8955-085B3DBCD1F2}" srcOrd="2" destOrd="0" presId="urn:microsoft.com/office/officeart/2016/7/layout/BasicLinearProcessNumbered"/>
    <dgm:cxn modelId="{1EADCE51-6FEC-4379-8F30-4D7075CA9212}" type="presParOf" srcId="{C980F122-0FFA-48E0-8988-79739951FB7C}" destId="{FA10DA80-0EFB-49EC-A988-24F9A75BED5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BE7005-A127-4C52-BEBD-B64A2344C61D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2FA870-E2C9-423E-90C3-C99F02049CDD}">
      <dgm:prSet/>
      <dgm:spPr/>
      <dgm:t>
        <a:bodyPr/>
        <a:lstStyle/>
        <a:p>
          <a:r>
            <a:rPr lang="en-GB" b="1" dirty="0"/>
            <a:t>2-TIER feedback management system</a:t>
          </a:r>
          <a:endParaRPr lang="en-US" b="1" dirty="0"/>
        </a:p>
      </dgm:t>
    </dgm:pt>
    <dgm:pt modelId="{7B70FE44-49DE-4BBB-9970-8AB089FD145F}" type="parTrans" cxnId="{9A15C12A-3EFB-49FA-84BC-2DEA56853691}">
      <dgm:prSet/>
      <dgm:spPr/>
      <dgm:t>
        <a:bodyPr/>
        <a:lstStyle/>
        <a:p>
          <a:endParaRPr lang="en-US"/>
        </a:p>
      </dgm:t>
    </dgm:pt>
    <dgm:pt modelId="{B3E440EE-64AB-4F81-9277-296B22AA18A1}" type="sibTrans" cxnId="{9A15C12A-3EFB-49FA-84BC-2DEA56853691}">
      <dgm:prSet/>
      <dgm:spPr/>
      <dgm:t>
        <a:bodyPr/>
        <a:lstStyle/>
        <a:p>
          <a:endParaRPr lang="en-US"/>
        </a:p>
      </dgm:t>
    </dgm:pt>
    <dgm:pt modelId="{E031F6E4-77E2-4E16-9638-706855CCED92}">
      <dgm:prSet/>
      <dgm:spPr/>
      <dgm:t>
        <a:bodyPr/>
        <a:lstStyle/>
        <a:p>
          <a:r>
            <a:rPr lang="en-GB" b="1"/>
            <a:t>State Level:</a:t>
          </a:r>
          <a:endParaRPr lang="en-US"/>
        </a:p>
      </dgm:t>
    </dgm:pt>
    <dgm:pt modelId="{9D8B4A70-7B96-4D81-A542-0681A1EA110E}" type="parTrans" cxnId="{27A76582-F936-4E21-8616-1E3919A1BDA4}">
      <dgm:prSet/>
      <dgm:spPr/>
      <dgm:t>
        <a:bodyPr/>
        <a:lstStyle/>
        <a:p>
          <a:endParaRPr lang="en-US"/>
        </a:p>
      </dgm:t>
    </dgm:pt>
    <dgm:pt modelId="{5409A67C-72CF-417E-9928-577043CF7BBF}" type="sibTrans" cxnId="{27A76582-F936-4E21-8616-1E3919A1BDA4}">
      <dgm:prSet/>
      <dgm:spPr/>
      <dgm:t>
        <a:bodyPr/>
        <a:lstStyle/>
        <a:p>
          <a:endParaRPr lang="en-US"/>
        </a:p>
      </dgm:t>
    </dgm:pt>
    <dgm:pt modelId="{524A50E7-595D-4645-BF6A-685B15A91CD4}">
      <dgm:prSet/>
      <dgm:spPr/>
      <dgm:t>
        <a:bodyPr/>
        <a:lstStyle/>
        <a:p>
          <a:r>
            <a:rPr lang="en-GB"/>
            <a:t>Graphical representation of feedback of whole state.(District wise)</a:t>
          </a:r>
          <a:endParaRPr lang="en-US"/>
        </a:p>
      </dgm:t>
    </dgm:pt>
    <dgm:pt modelId="{AAC8CF54-A1BE-46B1-A769-82CDCB265625}" type="parTrans" cxnId="{8449238B-DDCC-4FD8-BEED-43B5CD83083C}">
      <dgm:prSet/>
      <dgm:spPr/>
      <dgm:t>
        <a:bodyPr/>
        <a:lstStyle/>
        <a:p>
          <a:endParaRPr lang="en-US"/>
        </a:p>
      </dgm:t>
    </dgm:pt>
    <dgm:pt modelId="{CF0A2527-7A5D-4FD0-BCA5-220757E58991}" type="sibTrans" cxnId="{8449238B-DDCC-4FD8-BEED-43B5CD83083C}">
      <dgm:prSet/>
      <dgm:spPr/>
      <dgm:t>
        <a:bodyPr/>
        <a:lstStyle/>
        <a:p>
          <a:endParaRPr lang="en-US"/>
        </a:p>
      </dgm:t>
    </dgm:pt>
    <dgm:pt modelId="{07403D5B-11CA-4AD7-9D65-4F3496749B19}">
      <dgm:prSet/>
      <dgm:spPr/>
      <dgm:t>
        <a:bodyPr/>
        <a:lstStyle/>
        <a:p>
          <a:r>
            <a:rPr lang="en-GB" b="1"/>
            <a:t>District Level:</a:t>
          </a:r>
          <a:endParaRPr lang="en-US"/>
        </a:p>
      </dgm:t>
    </dgm:pt>
    <dgm:pt modelId="{768B6320-6C39-44D1-BD26-2F4EAED755AC}" type="parTrans" cxnId="{628B2A46-FDD4-42FE-BFD6-55EF6FC6873B}">
      <dgm:prSet/>
      <dgm:spPr/>
      <dgm:t>
        <a:bodyPr/>
        <a:lstStyle/>
        <a:p>
          <a:endParaRPr lang="en-US"/>
        </a:p>
      </dgm:t>
    </dgm:pt>
    <dgm:pt modelId="{18C05FA8-3632-4888-A68A-5F0870CFC517}" type="sibTrans" cxnId="{628B2A46-FDD4-42FE-BFD6-55EF6FC6873B}">
      <dgm:prSet/>
      <dgm:spPr/>
      <dgm:t>
        <a:bodyPr/>
        <a:lstStyle/>
        <a:p>
          <a:endParaRPr lang="en-US"/>
        </a:p>
      </dgm:t>
    </dgm:pt>
    <dgm:pt modelId="{DC30F713-1CFF-4ED8-94A2-3A2C3DCE9CD1}">
      <dgm:prSet/>
      <dgm:spPr/>
      <dgm:t>
        <a:bodyPr/>
        <a:lstStyle/>
        <a:p>
          <a:r>
            <a:rPr lang="en-GB"/>
            <a:t>Analysis of feedback block wise and at the individual police station level.</a:t>
          </a:r>
          <a:endParaRPr lang="en-US"/>
        </a:p>
      </dgm:t>
    </dgm:pt>
    <dgm:pt modelId="{488BE639-D91B-40D9-9986-C3335F39EA08}" type="parTrans" cxnId="{7173C58B-FC19-4312-B781-ED3BB30DA19C}">
      <dgm:prSet/>
      <dgm:spPr/>
      <dgm:t>
        <a:bodyPr/>
        <a:lstStyle/>
        <a:p>
          <a:endParaRPr lang="en-US"/>
        </a:p>
      </dgm:t>
    </dgm:pt>
    <dgm:pt modelId="{17CAE67D-ACD0-44D7-A67C-4766F1475A4F}" type="sibTrans" cxnId="{7173C58B-FC19-4312-B781-ED3BB30DA19C}">
      <dgm:prSet/>
      <dgm:spPr/>
      <dgm:t>
        <a:bodyPr/>
        <a:lstStyle/>
        <a:p>
          <a:endParaRPr lang="en-US"/>
        </a:p>
      </dgm:t>
    </dgm:pt>
    <dgm:pt modelId="{4DA1269F-39B3-4B57-A99C-173DF8433798}" type="pres">
      <dgm:prSet presAssocID="{4BBE7005-A127-4C52-BEBD-B64A2344C61D}" presName="outerComposite" presStyleCnt="0">
        <dgm:presLayoutVars>
          <dgm:chMax val="5"/>
          <dgm:dir/>
          <dgm:resizeHandles val="exact"/>
        </dgm:presLayoutVars>
      </dgm:prSet>
      <dgm:spPr/>
    </dgm:pt>
    <dgm:pt modelId="{76DF78B5-DEE8-4DD0-B201-DAF8ECEBC255}" type="pres">
      <dgm:prSet presAssocID="{4BBE7005-A127-4C52-BEBD-B64A2344C61D}" presName="dummyMaxCanvas" presStyleCnt="0">
        <dgm:presLayoutVars/>
      </dgm:prSet>
      <dgm:spPr/>
    </dgm:pt>
    <dgm:pt modelId="{5FBF8187-FB3E-42CD-94A8-1293A8792010}" type="pres">
      <dgm:prSet presAssocID="{4BBE7005-A127-4C52-BEBD-B64A2344C61D}" presName="FiveNodes_1" presStyleLbl="node1" presStyleIdx="0" presStyleCnt="5">
        <dgm:presLayoutVars>
          <dgm:bulletEnabled val="1"/>
        </dgm:presLayoutVars>
      </dgm:prSet>
      <dgm:spPr/>
    </dgm:pt>
    <dgm:pt modelId="{7FDB259C-D5B4-436F-B681-78FA721B8D18}" type="pres">
      <dgm:prSet presAssocID="{4BBE7005-A127-4C52-BEBD-B64A2344C61D}" presName="FiveNodes_2" presStyleLbl="node1" presStyleIdx="1" presStyleCnt="5">
        <dgm:presLayoutVars>
          <dgm:bulletEnabled val="1"/>
        </dgm:presLayoutVars>
      </dgm:prSet>
      <dgm:spPr/>
    </dgm:pt>
    <dgm:pt modelId="{F1E057A6-EDF5-46AA-9211-5F45DC37567D}" type="pres">
      <dgm:prSet presAssocID="{4BBE7005-A127-4C52-BEBD-B64A2344C61D}" presName="FiveNodes_3" presStyleLbl="node1" presStyleIdx="2" presStyleCnt="5">
        <dgm:presLayoutVars>
          <dgm:bulletEnabled val="1"/>
        </dgm:presLayoutVars>
      </dgm:prSet>
      <dgm:spPr/>
    </dgm:pt>
    <dgm:pt modelId="{4BCBAB36-99D9-4EB3-9DB5-5B2C4314C8DA}" type="pres">
      <dgm:prSet presAssocID="{4BBE7005-A127-4C52-BEBD-B64A2344C61D}" presName="FiveNodes_4" presStyleLbl="node1" presStyleIdx="3" presStyleCnt="5">
        <dgm:presLayoutVars>
          <dgm:bulletEnabled val="1"/>
        </dgm:presLayoutVars>
      </dgm:prSet>
      <dgm:spPr/>
    </dgm:pt>
    <dgm:pt modelId="{C94B9245-DFF0-414E-9BCF-4EB665FAC924}" type="pres">
      <dgm:prSet presAssocID="{4BBE7005-A127-4C52-BEBD-B64A2344C61D}" presName="FiveNodes_5" presStyleLbl="node1" presStyleIdx="4" presStyleCnt="5">
        <dgm:presLayoutVars>
          <dgm:bulletEnabled val="1"/>
        </dgm:presLayoutVars>
      </dgm:prSet>
      <dgm:spPr/>
    </dgm:pt>
    <dgm:pt modelId="{F47A8485-F66F-4D53-ABD5-AEE25E77B42D}" type="pres">
      <dgm:prSet presAssocID="{4BBE7005-A127-4C52-BEBD-B64A2344C61D}" presName="FiveConn_1-2" presStyleLbl="fgAccFollowNode1" presStyleIdx="0" presStyleCnt="4">
        <dgm:presLayoutVars>
          <dgm:bulletEnabled val="1"/>
        </dgm:presLayoutVars>
      </dgm:prSet>
      <dgm:spPr/>
    </dgm:pt>
    <dgm:pt modelId="{57006BCC-4C07-4A7E-8ED5-CCD6A6B08132}" type="pres">
      <dgm:prSet presAssocID="{4BBE7005-A127-4C52-BEBD-B64A2344C61D}" presName="FiveConn_2-3" presStyleLbl="fgAccFollowNode1" presStyleIdx="1" presStyleCnt="4">
        <dgm:presLayoutVars>
          <dgm:bulletEnabled val="1"/>
        </dgm:presLayoutVars>
      </dgm:prSet>
      <dgm:spPr/>
    </dgm:pt>
    <dgm:pt modelId="{6340B18D-AD8A-4C07-95E2-4E923EB1DC3D}" type="pres">
      <dgm:prSet presAssocID="{4BBE7005-A127-4C52-BEBD-B64A2344C61D}" presName="FiveConn_3-4" presStyleLbl="fgAccFollowNode1" presStyleIdx="2" presStyleCnt="4">
        <dgm:presLayoutVars>
          <dgm:bulletEnabled val="1"/>
        </dgm:presLayoutVars>
      </dgm:prSet>
      <dgm:spPr/>
    </dgm:pt>
    <dgm:pt modelId="{04CD5114-FE2E-4166-929A-FC9BF901799B}" type="pres">
      <dgm:prSet presAssocID="{4BBE7005-A127-4C52-BEBD-B64A2344C61D}" presName="FiveConn_4-5" presStyleLbl="fgAccFollowNode1" presStyleIdx="3" presStyleCnt="4">
        <dgm:presLayoutVars>
          <dgm:bulletEnabled val="1"/>
        </dgm:presLayoutVars>
      </dgm:prSet>
      <dgm:spPr/>
    </dgm:pt>
    <dgm:pt modelId="{2277E9EF-C488-42E7-BFAA-D28712F70148}" type="pres">
      <dgm:prSet presAssocID="{4BBE7005-A127-4C52-BEBD-B64A2344C61D}" presName="FiveNodes_1_text" presStyleLbl="node1" presStyleIdx="4" presStyleCnt="5">
        <dgm:presLayoutVars>
          <dgm:bulletEnabled val="1"/>
        </dgm:presLayoutVars>
      </dgm:prSet>
      <dgm:spPr/>
    </dgm:pt>
    <dgm:pt modelId="{00DE558E-407E-4C14-863F-13A55FE79681}" type="pres">
      <dgm:prSet presAssocID="{4BBE7005-A127-4C52-BEBD-B64A2344C61D}" presName="FiveNodes_2_text" presStyleLbl="node1" presStyleIdx="4" presStyleCnt="5">
        <dgm:presLayoutVars>
          <dgm:bulletEnabled val="1"/>
        </dgm:presLayoutVars>
      </dgm:prSet>
      <dgm:spPr/>
    </dgm:pt>
    <dgm:pt modelId="{2FDE66A6-DEBF-4C1D-86CD-0DEA0C08A3F0}" type="pres">
      <dgm:prSet presAssocID="{4BBE7005-A127-4C52-BEBD-B64A2344C61D}" presName="FiveNodes_3_text" presStyleLbl="node1" presStyleIdx="4" presStyleCnt="5">
        <dgm:presLayoutVars>
          <dgm:bulletEnabled val="1"/>
        </dgm:presLayoutVars>
      </dgm:prSet>
      <dgm:spPr/>
    </dgm:pt>
    <dgm:pt modelId="{E7341578-17BB-4A81-80FA-56D1B4BFE10F}" type="pres">
      <dgm:prSet presAssocID="{4BBE7005-A127-4C52-BEBD-B64A2344C61D}" presName="FiveNodes_4_text" presStyleLbl="node1" presStyleIdx="4" presStyleCnt="5">
        <dgm:presLayoutVars>
          <dgm:bulletEnabled val="1"/>
        </dgm:presLayoutVars>
      </dgm:prSet>
      <dgm:spPr/>
    </dgm:pt>
    <dgm:pt modelId="{212A3874-5BDC-4099-9C16-BD37A8747E70}" type="pres">
      <dgm:prSet presAssocID="{4BBE7005-A127-4C52-BEBD-B64A2344C61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AE96501-2716-4249-9D7C-D2DEDC605EF5}" type="presOf" srcId="{002FA870-E2C9-423E-90C3-C99F02049CDD}" destId="{5FBF8187-FB3E-42CD-94A8-1293A8792010}" srcOrd="0" destOrd="0" presId="urn:microsoft.com/office/officeart/2005/8/layout/vProcess5"/>
    <dgm:cxn modelId="{E3EB470F-8198-4540-A02B-F9E8AAF82836}" type="presOf" srcId="{002FA870-E2C9-423E-90C3-C99F02049CDD}" destId="{2277E9EF-C488-42E7-BFAA-D28712F70148}" srcOrd="1" destOrd="0" presId="urn:microsoft.com/office/officeart/2005/8/layout/vProcess5"/>
    <dgm:cxn modelId="{9A15C12A-3EFB-49FA-84BC-2DEA56853691}" srcId="{4BBE7005-A127-4C52-BEBD-B64A2344C61D}" destId="{002FA870-E2C9-423E-90C3-C99F02049CDD}" srcOrd="0" destOrd="0" parTransId="{7B70FE44-49DE-4BBB-9970-8AB089FD145F}" sibTransId="{B3E440EE-64AB-4F81-9277-296B22AA18A1}"/>
    <dgm:cxn modelId="{1E5D2A37-89A2-44CB-8BF8-0959229204A0}" type="presOf" srcId="{DC30F713-1CFF-4ED8-94A2-3A2C3DCE9CD1}" destId="{C94B9245-DFF0-414E-9BCF-4EB665FAC924}" srcOrd="0" destOrd="0" presId="urn:microsoft.com/office/officeart/2005/8/layout/vProcess5"/>
    <dgm:cxn modelId="{ABA1ED64-5BDE-4926-940D-BF9296998B77}" type="presOf" srcId="{DC30F713-1CFF-4ED8-94A2-3A2C3DCE9CD1}" destId="{212A3874-5BDC-4099-9C16-BD37A8747E70}" srcOrd="1" destOrd="0" presId="urn:microsoft.com/office/officeart/2005/8/layout/vProcess5"/>
    <dgm:cxn modelId="{628B2A46-FDD4-42FE-BFD6-55EF6FC6873B}" srcId="{4BBE7005-A127-4C52-BEBD-B64A2344C61D}" destId="{07403D5B-11CA-4AD7-9D65-4F3496749B19}" srcOrd="3" destOrd="0" parTransId="{768B6320-6C39-44D1-BD26-2F4EAED755AC}" sibTransId="{18C05FA8-3632-4888-A68A-5F0870CFC517}"/>
    <dgm:cxn modelId="{C9F6B26C-C0DE-40B3-9B9E-178006E81BB1}" type="presOf" srcId="{4BBE7005-A127-4C52-BEBD-B64A2344C61D}" destId="{4DA1269F-39B3-4B57-A99C-173DF8433798}" srcOrd="0" destOrd="0" presId="urn:microsoft.com/office/officeart/2005/8/layout/vProcess5"/>
    <dgm:cxn modelId="{82C0F352-8B92-4250-942F-C01D9686021E}" type="presOf" srcId="{E031F6E4-77E2-4E16-9638-706855CCED92}" destId="{00DE558E-407E-4C14-863F-13A55FE79681}" srcOrd="1" destOrd="0" presId="urn:microsoft.com/office/officeart/2005/8/layout/vProcess5"/>
    <dgm:cxn modelId="{60502F73-0F8B-4E15-A457-DFBE650E5EE6}" type="presOf" srcId="{CF0A2527-7A5D-4FD0-BCA5-220757E58991}" destId="{6340B18D-AD8A-4C07-95E2-4E923EB1DC3D}" srcOrd="0" destOrd="0" presId="urn:microsoft.com/office/officeart/2005/8/layout/vProcess5"/>
    <dgm:cxn modelId="{27A76582-F936-4E21-8616-1E3919A1BDA4}" srcId="{4BBE7005-A127-4C52-BEBD-B64A2344C61D}" destId="{E031F6E4-77E2-4E16-9638-706855CCED92}" srcOrd="1" destOrd="0" parTransId="{9D8B4A70-7B96-4D81-A542-0681A1EA110E}" sibTransId="{5409A67C-72CF-417E-9928-577043CF7BBF}"/>
    <dgm:cxn modelId="{8449238B-DDCC-4FD8-BEED-43B5CD83083C}" srcId="{4BBE7005-A127-4C52-BEBD-B64A2344C61D}" destId="{524A50E7-595D-4645-BF6A-685B15A91CD4}" srcOrd="2" destOrd="0" parTransId="{AAC8CF54-A1BE-46B1-A769-82CDCB265625}" sibTransId="{CF0A2527-7A5D-4FD0-BCA5-220757E58991}"/>
    <dgm:cxn modelId="{7173C58B-FC19-4312-B781-ED3BB30DA19C}" srcId="{4BBE7005-A127-4C52-BEBD-B64A2344C61D}" destId="{DC30F713-1CFF-4ED8-94A2-3A2C3DCE9CD1}" srcOrd="4" destOrd="0" parTransId="{488BE639-D91B-40D9-9986-C3335F39EA08}" sibTransId="{17CAE67D-ACD0-44D7-A67C-4766F1475A4F}"/>
    <dgm:cxn modelId="{F5F28792-DB53-48E0-8D43-B2C6977265C0}" type="presOf" srcId="{524A50E7-595D-4645-BF6A-685B15A91CD4}" destId="{2FDE66A6-DEBF-4C1D-86CD-0DEA0C08A3F0}" srcOrd="1" destOrd="0" presId="urn:microsoft.com/office/officeart/2005/8/layout/vProcess5"/>
    <dgm:cxn modelId="{6FC891A6-BCCE-4F02-9184-583EA07C1158}" type="presOf" srcId="{524A50E7-595D-4645-BF6A-685B15A91CD4}" destId="{F1E057A6-EDF5-46AA-9211-5F45DC37567D}" srcOrd="0" destOrd="0" presId="urn:microsoft.com/office/officeart/2005/8/layout/vProcess5"/>
    <dgm:cxn modelId="{77A8A3AA-189A-44A8-9101-C4876CF3FEB1}" type="presOf" srcId="{07403D5B-11CA-4AD7-9D65-4F3496749B19}" destId="{4BCBAB36-99D9-4EB3-9DB5-5B2C4314C8DA}" srcOrd="0" destOrd="0" presId="urn:microsoft.com/office/officeart/2005/8/layout/vProcess5"/>
    <dgm:cxn modelId="{35A861AB-AB46-4D69-B097-FB0EA23F8F2A}" type="presOf" srcId="{E031F6E4-77E2-4E16-9638-706855CCED92}" destId="{7FDB259C-D5B4-436F-B681-78FA721B8D18}" srcOrd="0" destOrd="0" presId="urn:microsoft.com/office/officeart/2005/8/layout/vProcess5"/>
    <dgm:cxn modelId="{8D534AAC-475A-4ECE-A82A-9246D6FAE874}" type="presOf" srcId="{B3E440EE-64AB-4F81-9277-296B22AA18A1}" destId="{F47A8485-F66F-4D53-ABD5-AEE25E77B42D}" srcOrd="0" destOrd="0" presId="urn:microsoft.com/office/officeart/2005/8/layout/vProcess5"/>
    <dgm:cxn modelId="{490F52CC-C305-42B2-9B07-C20692D66532}" type="presOf" srcId="{18C05FA8-3632-4888-A68A-5F0870CFC517}" destId="{04CD5114-FE2E-4166-929A-FC9BF901799B}" srcOrd="0" destOrd="0" presId="urn:microsoft.com/office/officeart/2005/8/layout/vProcess5"/>
    <dgm:cxn modelId="{581C11D0-C8DE-4887-A948-0E5BED5B17CD}" type="presOf" srcId="{07403D5B-11CA-4AD7-9D65-4F3496749B19}" destId="{E7341578-17BB-4A81-80FA-56D1B4BFE10F}" srcOrd="1" destOrd="0" presId="urn:microsoft.com/office/officeart/2005/8/layout/vProcess5"/>
    <dgm:cxn modelId="{EB85A8F8-2ACB-4DF3-B8DD-685771394557}" type="presOf" srcId="{5409A67C-72CF-417E-9928-577043CF7BBF}" destId="{57006BCC-4C07-4A7E-8ED5-CCD6A6B08132}" srcOrd="0" destOrd="0" presId="urn:microsoft.com/office/officeart/2005/8/layout/vProcess5"/>
    <dgm:cxn modelId="{BBF5FD3F-25E9-4487-9D90-FFC95E3F43E5}" type="presParOf" srcId="{4DA1269F-39B3-4B57-A99C-173DF8433798}" destId="{76DF78B5-DEE8-4DD0-B201-DAF8ECEBC255}" srcOrd="0" destOrd="0" presId="urn:microsoft.com/office/officeart/2005/8/layout/vProcess5"/>
    <dgm:cxn modelId="{EDBDB45F-6D6B-470C-9669-264A4EAFC891}" type="presParOf" srcId="{4DA1269F-39B3-4B57-A99C-173DF8433798}" destId="{5FBF8187-FB3E-42CD-94A8-1293A8792010}" srcOrd="1" destOrd="0" presId="urn:microsoft.com/office/officeart/2005/8/layout/vProcess5"/>
    <dgm:cxn modelId="{D092E67E-A9BF-4A37-8E64-CE36F73433E5}" type="presParOf" srcId="{4DA1269F-39B3-4B57-A99C-173DF8433798}" destId="{7FDB259C-D5B4-436F-B681-78FA721B8D18}" srcOrd="2" destOrd="0" presId="urn:microsoft.com/office/officeart/2005/8/layout/vProcess5"/>
    <dgm:cxn modelId="{422FE56D-2D1B-49AA-878A-88903C5992A9}" type="presParOf" srcId="{4DA1269F-39B3-4B57-A99C-173DF8433798}" destId="{F1E057A6-EDF5-46AA-9211-5F45DC37567D}" srcOrd="3" destOrd="0" presId="urn:microsoft.com/office/officeart/2005/8/layout/vProcess5"/>
    <dgm:cxn modelId="{848954D3-CE11-451F-A50F-FA5C3C26193F}" type="presParOf" srcId="{4DA1269F-39B3-4B57-A99C-173DF8433798}" destId="{4BCBAB36-99D9-4EB3-9DB5-5B2C4314C8DA}" srcOrd="4" destOrd="0" presId="urn:microsoft.com/office/officeart/2005/8/layout/vProcess5"/>
    <dgm:cxn modelId="{8C8AEDC7-E25F-4D5E-8210-AF325E261082}" type="presParOf" srcId="{4DA1269F-39B3-4B57-A99C-173DF8433798}" destId="{C94B9245-DFF0-414E-9BCF-4EB665FAC924}" srcOrd="5" destOrd="0" presId="urn:microsoft.com/office/officeart/2005/8/layout/vProcess5"/>
    <dgm:cxn modelId="{925E9716-9B23-4C93-AA19-C21BB2FB7E0F}" type="presParOf" srcId="{4DA1269F-39B3-4B57-A99C-173DF8433798}" destId="{F47A8485-F66F-4D53-ABD5-AEE25E77B42D}" srcOrd="6" destOrd="0" presId="urn:microsoft.com/office/officeart/2005/8/layout/vProcess5"/>
    <dgm:cxn modelId="{2718B006-0479-4310-B345-64E58BB8D5B2}" type="presParOf" srcId="{4DA1269F-39B3-4B57-A99C-173DF8433798}" destId="{57006BCC-4C07-4A7E-8ED5-CCD6A6B08132}" srcOrd="7" destOrd="0" presId="urn:microsoft.com/office/officeart/2005/8/layout/vProcess5"/>
    <dgm:cxn modelId="{A740E246-D73B-41BE-86C9-186D268EA710}" type="presParOf" srcId="{4DA1269F-39B3-4B57-A99C-173DF8433798}" destId="{6340B18D-AD8A-4C07-95E2-4E923EB1DC3D}" srcOrd="8" destOrd="0" presId="urn:microsoft.com/office/officeart/2005/8/layout/vProcess5"/>
    <dgm:cxn modelId="{FD0E227C-8ACF-44DD-AE73-1BE237BEFEA3}" type="presParOf" srcId="{4DA1269F-39B3-4B57-A99C-173DF8433798}" destId="{04CD5114-FE2E-4166-929A-FC9BF901799B}" srcOrd="9" destOrd="0" presId="urn:microsoft.com/office/officeart/2005/8/layout/vProcess5"/>
    <dgm:cxn modelId="{81861E96-BBAB-46AD-9594-6215ACAE7C45}" type="presParOf" srcId="{4DA1269F-39B3-4B57-A99C-173DF8433798}" destId="{2277E9EF-C488-42E7-BFAA-D28712F70148}" srcOrd="10" destOrd="0" presId="urn:microsoft.com/office/officeart/2005/8/layout/vProcess5"/>
    <dgm:cxn modelId="{6C01C609-3F6C-4377-9CB5-FA63295A4B7D}" type="presParOf" srcId="{4DA1269F-39B3-4B57-A99C-173DF8433798}" destId="{00DE558E-407E-4C14-863F-13A55FE79681}" srcOrd="11" destOrd="0" presId="urn:microsoft.com/office/officeart/2005/8/layout/vProcess5"/>
    <dgm:cxn modelId="{474C75DB-ABB1-4DE3-B736-AC5CC8FC2166}" type="presParOf" srcId="{4DA1269F-39B3-4B57-A99C-173DF8433798}" destId="{2FDE66A6-DEBF-4C1D-86CD-0DEA0C08A3F0}" srcOrd="12" destOrd="0" presId="urn:microsoft.com/office/officeart/2005/8/layout/vProcess5"/>
    <dgm:cxn modelId="{C5EC1923-2427-4E70-B6E6-479C85D81AC5}" type="presParOf" srcId="{4DA1269F-39B3-4B57-A99C-173DF8433798}" destId="{E7341578-17BB-4A81-80FA-56D1B4BFE10F}" srcOrd="13" destOrd="0" presId="urn:microsoft.com/office/officeart/2005/8/layout/vProcess5"/>
    <dgm:cxn modelId="{BFB10F59-84AC-4FC7-B39E-15FA5CCCB0F9}" type="presParOf" srcId="{4DA1269F-39B3-4B57-A99C-173DF8433798}" destId="{212A3874-5BDC-4099-9C16-BD37A8747E7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E766A-3671-4695-8E18-4EAE0CE7DA3A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To mitigate spam and manage sensitive comments, an authentication mechanism will be implemented.</a:t>
          </a:r>
          <a:endParaRPr lang="en-US" sz="2300" kern="1200"/>
        </a:p>
      </dsp:txBody>
      <dsp:txXfrm>
        <a:off x="0" y="1653508"/>
        <a:ext cx="3286125" cy="2610802"/>
      </dsp:txXfrm>
    </dsp:sp>
    <dsp:sp modelId="{6249AAF2-78A0-4C58-9D37-4732A122FC58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37B61DBA-0BAD-4D5D-8B21-DBCF17A86C9F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B273EDE-AB5A-4062-ABA4-5461EA3F90F6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Admin has the authority to add or modify aspects for feedback Implementation.</a:t>
          </a:r>
          <a:endParaRPr lang="en-US" sz="2300" kern="1200"/>
        </a:p>
      </dsp:txBody>
      <dsp:txXfrm>
        <a:off x="3614737" y="1653508"/>
        <a:ext cx="3286125" cy="2610802"/>
      </dsp:txXfrm>
    </dsp:sp>
    <dsp:sp modelId="{E0692250-2EAD-4DA7-99E0-6AB640078D07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7F69C541-5324-4C2F-8415-D0BC1965E5A7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9D25C3-EA5A-423C-BEEB-074DDF4AC4A3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Protecting users' privacy by concealing their account and personal details when providing feedback.</a:t>
          </a:r>
          <a:endParaRPr lang="en-US" sz="2300" kern="1200"/>
        </a:p>
      </dsp:txBody>
      <dsp:txXfrm>
        <a:off x="7229475" y="1653508"/>
        <a:ext cx="3286125" cy="2610802"/>
      </dsp:txXfrm>
    </dsp:sp>
    <dsp:sp modelId="{010928CC-84D7-4850-9283-7F3672EB864F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C094954B-D5EA-483E-8955-085B3DBCD1F2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F8187-FB3E-42CD-94A8-1293A8792010}">
      <dsp:nvSpPr>
        <dsp:cNvPr id="0" name=""/>
        <dsp:cNvSpPr/>
      </dsp:nvSpPr>
      <dsp:spPr>
        <a:xfrm>
          <a:off x="0" y="0"/>
          <a:ext cx="2660424" cy="7126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2-TIER feedback management system</a:t>
          </a:r>
          <a:endParaRPr lang="en-US" sz="1200" b="1" kern="1200" dirty="0"/>
        </a:p>
      </dsp:txBody>
      <dsp:txXfrm>
        <a:off x="20874" y="20874"/>
        <a:ext cx="1807999" cy="670935"/>
      </dsp:txXfrm>
    </dsp:sp>
    <dsp:sp modelId="{7FDB259C-D5B4-436F-B681-78FA721B8D18}">
      <dsp:nvSpPr>
        <dsp:cNvPr id="0" name=""/>
        <dsp:cNvSpPr/>
      </dsp:nvSpPr>
      <dsp:spPr>
        <a:xfrm>
          <a:off x="198668" y="811667"/>
          <a:ext cx="2660424" cy="7126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State Level:</a:t>
          </a:r>
          <a:endParaRPr lang="en-US" sz="1200" kern="1200"/>
        </a:p>
      </dsp:txBody>
      <dsp:txXfrm>
        <a:off x="219542" y="832541"/>
        <a:ext cx="1956764" cy="670935"/>
      </dsp:txXfrm>
    </dsp:sp>
    <dsp:sp modelId="{F1E057A6-EDF5-46AA-9211-5F45DC37567D}">
      <dsp:nvSpPr>
        <dsp:cNvPr id="0" name=""/>
        <dsp:cNvSpPr/>
      </dsp:nvSpPr>
      <dsp:spPr>
        <a:xfrm>
          <a:off x="397336" y="1623334"/>
          <a:ext cx="2660424" cy="7126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Graphical representation of feedback of whole state.(District wise)</a:t>
          </a:r>
          <a:endParaRPr lang="en-US" sz="1200" kern="1200"/>
        </a:p>
      </dsp:txBody>
      <dsp:txXfrm>
        <a:off x="418210" y="1644208"/>
        <a:ext cx="1956764" cy="670935"/>
      </dsp:txXfrm>
    </dsp:sp>
    <dsp:sp modelId="{4BCBAB36-99D9-4EB3-9DB5-5B2C4314C8DA}">
      <dsp:nvSpPr>
        <dsp:cNvPr id="0" name=""/>
        <dsp:cNvSpPr/>
      </dsp:nvSpPr>
      <dsp:spPr>
        <a:xfrm>
          <a:off x="596004" y="2435001"/>
          <a:ext cx="2660424" cy="7126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District Level:</a:t>
          </a:r>
          <a:endParaRPr lang="en-US" sz="1200" kern="1200"/>
        </a:p>
      </dsp:txBody>
      <dsp:txXfrm>
        <a:off x="616878" y="2455875"/>
        <a:ext cx="1956764" cy="670935"/>
      </dsp:txXfrm>
    </dsp:sp>
    <dsp:sp modelId="{C94B9245-DFF0-414E-9BCF-4EB665FAC924}">
      <dsp:nvSpPr>
        <dsp:cNvPr id="0" name=""/>
        <dsp:cNvSpPr/>
      </dsp:nvSpPr>
      <dsp:spPr>
        <a:xfrm>
          <a:off x="794672" y="3246668"/>
          <a:ext cx="2660424" cy="7126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Analysis of feedback block wise and at the individual police station level.</a:t>
          </a:r>
          <a:endParaRPr lang="en-US" sz="1200" kern="1200"/>
        </a:p>
      </dsp:txBody>
      <dsp:txXfrm>
        <a:off x="815546" y="3267542"/>
        <a:ext cx="1956764" cy="670935"/>
      </dsp:txXfrm>
    </dsp:sp>
    <dsp:sp modelId="{F47A8485-F66F-4D53-ABD5-AEE25E77B42D}">
      <dsp:nvSpPr>
        <dsp:cNvPr id="0" name=""/>
        <dsp:cNvSpPr/>
      </dsp:nvSpPr>
      <dsp:spPr>
        <a:xfrm>
          <a:off x="2197180" y="520654"/>
          <a:ext cx="463244" cy="4632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301410" y="520654"/>
        <a:ext cx="254784" cy="348591"/>
      </dsp:txXfrm>
    </dsp:sp>
    <dsp:sp modelId="{57006BCC-4C07-4A7E-8ED5-CCD6A6B08132}">
      <dsp:nvSpPr>
        <dsp:cNvPr id="0" name=""/>
        <dsp:cNvSpPr/>
      </dsp:nvSpPr>
      <dsp:spPr>
        <a:xfrm>
          <a:off x="2395848" y="1332321"/>
          <a:ext cx="463244" cy="46324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500078" y="1332321"/>
        <a:ext cx="254784" cy="348591"/>
      </dsp:txXfrm>
    </dsp:sp>
    <dsp:sp modelId="{6340B18D-AD8A-4C07-95E2-4E923EB1DC3D}">
      <dsp:nvSpPr>
        <dsp:cNvPr id="0" name=""/>
        <dsp:cNvSpPr/>
      </dsp:nvSpPr>
      <dsp:spPr>
        <a:xfrm>
          <a:off x="2594516" y="2132111"/>
          <a:ext cx="463244" cy="46324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698746" y="2132111"/>
        <a:ext cx="254784" cy="348591"/>
      </dsp:txXfrm>
    </dsp:sp>
    <dsp:sp modelId="{04CD5114-FE2E-4166-929A-FC9BF901799B}">
      <dsp:nvSpPr>
        <dsp:cNvPr id="0" name=""/>
        <dsp:cNvSpPr/>
      </dsp:nvSpPr>
      <dsp:spPr>
        <a:xfrm>
          <a:off x="2793184" y="2951696"/>
          <a:ext cx="463244" cy="46324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897414" y="2951696"/>
        <a:ext cx="254784" cy="348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9E58-B66C-3B98-6577-9A7F3FBB1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6F5F8-7077-4E9D-AE4A-EC04933C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D0B29-A624-7BBA-CF10-89D983BB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2F99-626A-4F7B-86B6-408C34EFFA0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71E1-061E-38E6-9505-B4D9E5CF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E2FD-6612-D255-573D-30D008B8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5A81-940A-40DE-870F-046733CD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6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808B-D856-D3D2-1F9A-4A3C7FBC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35E9E-6B41-FDFE-346B-9BFF04314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D5701-E655-FF6E-A996-64422AB5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2F99-626A-4F7B-86B6-408C34EFFA0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75005-1167-567E-5BFD-79C3B523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AD7D5-B2F5-B50D-76A5-47730888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5A81-940A-40DE-870F-046733CD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14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74424-52D2-13D2-B511-D1BD4AEE0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1B42F-1448-1F2F-0D9D-8F9455FB1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2A5B9-4C1A-E7BD-0F86-DD2E894D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2F99-626A-4F7B-86B6-408C34EFFA0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B01CE-A1B9-2EBD-C8CA-F4F8CBD1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15FE4-5EA6-CFC0-E63F-5949121D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5A81-940A-40DE-870F-046733CD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88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1E4A-B1BD-C9B7-F05E-DBDEBA8E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F8C54-92CF-E396-1DF0-639C15DC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47169-0210-6F87-0890-92C5E0C6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2F99-626A-4F7B-86B6-408C34EFFA0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52A-631A-B96B-BB40-4A3A7A58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F8326-2458-CFC5-7137-6CFBEA5E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5A81-940A-40DE-870F-046733CD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9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2C7C-E365-4DF5-F6EA-67032E72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AA773-56BC-295D-9F1E-3F870B8CF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6BBC-FF9B-07C0-50A2-70767E3F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2F99-626A-4F7B-86B6-408C34EFFA0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B5AE4-9E2E-1973-7ACC-384F0884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D86BC-2C59-035B-DF50-44DD1A76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5A81-940A-40DE-870F-046733CD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94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9D23-ED0A-2C2A-98ED-556C51DF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ADD36-36C7-EE14-C4C5-4C42D03B1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A6601-83AB-97A6-8D11-229E8BCAC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C50B5-3F31-FEE4-D366-5B24DBD9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2F99-626A-4F7B-86B6-408C34EFFA0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607AF-99E5-259B-E0B8-BA39A6C8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3262A-DB61-BF6B-E5F7-B304CFA3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5A81-940A-40DE-870F-046733CD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14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D427-C573-5F98-4ACC-9B5110BD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745AE-8652-F5C3-7A90-8953B6FB0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D7778-5A60-62F0-ED4E-B62BB741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2694-A08B-7DF3-F41D-56657557F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D0775-AE81-4956-CD9A-FD12EF396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CDBEB-B0F7-D10C-7A5F-3ED79907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2F99-626A-4F7B-86B6-408C34EFFA0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45B11-13F0-44D5-A11E-04CD3E19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51943-07B8-7C0C-F514-E7EDC8DE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5A81-940A-40DE-870F-046733CD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31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AE61-F71D-D6D7-0046-B70EADD7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25F1A-0995-8E68-653F-20F761DE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2F99-626A-4F7B-86B6-408C34EFFA0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7BCA-A2B0-C5DE-F6C5-48564DC5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266E8-05E1-5567-6EF9-C9713645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5A81-940A-40DE-870F-046733CD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79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16E26-8A08-863B-B9AA-DFAE90FE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2F99-626A-4F7B-86B6-408C34EFFA0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89E26-6621-E859-DB5F-3169C10D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9BAF5-0982-5822-A2A1-7845D715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5A81-940A-40DE-870F-046733CD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62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255E-671B-4C24-41CC-A5762AED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3D54-55F2-5144-3B94-1879B317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6A411-1FFD-8144-EB0C-E4D727CA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EFE32-6A09-0F45-F20D-AF582BC1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2F99-626A-4F7B-86B6-408C34EFFA0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92C95-F567-97B1-3C85-558CCA01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78696-D1EC-1694-0E7F-9E09C86A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5A81-940A-40DE-870F-046733CD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26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C9DE-1E90-2A2F-BCED-A8CD99EC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683C0-6140-F3B5-D2A0-93D24C0C3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EB562-D8AD-259D-D95C-37E64FAA1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3CD53-279A-22AF-9155-030C207D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2F99-626A-4F7B-86B6-408C34EFFA0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F3554-625A-50C4-8FE8-0E4C8572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42317-2B5B-1BD7-7440-5F08B92A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5A81-940A-40DE-870F-046733CD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86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CD9F4-E890-32B7-9CFA-AFB0F0C2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C8179-935E-F952-0613-43F75CAD8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D9C54-BD3C-5F8F-FC89-B87EF10C7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152F99-626A-4F7B-86B6-408C34EFFA0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ADDF5-F178-D554-0FC1-69FAC75DB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59DE2-7FF2-AE43-AAF2-FE233BC4E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95A81-940A-40DE-870F-046733CD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26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D63745-74E2-4EC3-800B-83DF2AD9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341E10-0ED5-4869-8FCE-FDEF38CC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29A1B26E-F41A-4AD4-81C4-F604469CB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54324" y="-2665475"/>
            <a:ext cx="5486400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69BFEC-8ABB-156B-1BB4-047ECFC9A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701828"/>
            <a:ext cx="5623560" cy="2771562"/>
          </a:xfrm>
        </p:spPr>
        <p:txBody>
          <a:bodyPr anchor="t">
            <a:normAutofit fontScale="90000"/>
          </a:bodyPr>
          <a:lstStyle/>
          <a:p>
            <a:pPr algn="l"/>
            <a:br>
              <a:rPr lang="en-GB" sz="3100" b="0" i="0" dirty="0">
                <a:effectLst/>
                <a:latin typeface="Roboto" panose="02000000000000000000" pitchFamily="2" charset="0"/>
              </a:rPr>
            </a:br>
            <a:br>
              <a:rPr lang="en-GB" sz="3100" b="0" i="0" dirty="0">
                <a:effectLst/>
                <a:latin typeface="Roboto" panose="02000000000000000000" pitchFamily="2" charset="0"/>
              </a:rPr>
            </a:br>
            <a:br>
              <a:rPr lang="en-GB" sz="3100" b="0" i="0" dirty="0">
                <a:effectLst/>
                <a:latin typeface="Roboto" panose="02000000000000000000" pitchFamily="2" charset="0"/>
              </a:rPr>
            </a:br>
            <a:r>
              <a:rPr lang="en-GB" sz="3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3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roblem </a:t>
            </a:r>
            <a:r>
              <a:rPr lang="en-GB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3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tatement No. 1</a:t>
            </a:r>
            <a:br>
              <a:rPr lang="en-GB" sz="3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100" b="1" i="0" dirty="0">
                <a:effectLst/>
                <a:latin typeface="Roboto" panose="02000000000000000000" pitchFamily="2" charset="0"/>
              </a:rPr>
              <a:t>Develop a Police feedback system.</a:t>
            </a:r>
            <a:endParaRPr lang="en-IN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0B85B-48E4-D53C-3F6F-EF4B5FC91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3602037"/>
            <a:ext cx="5486400" cy="2446338"/>
          </a:xfrm>
        </p:spPr>
        <p:txBody>
          <a:bodyPr>
            <a:normAutofit/>
          </a:bodyPr>
          <a:lstStyle/>
          <a:p>
            <a:pPr algn="l"/>
            <a:r>
              <a:rPr lang="en-GB" sz="2200" b="0" i="0" dirty="0">
                <a:effectLst/>
                <a:latin typeface="system-ui"/>
              </a:rPr>
              <a:t>This Police Feedback System aims to improve transparency and efficiency by providing an accessible, real-time platform for community members to share their experiences and feedback on police interactions.</a:t>
            </a:r>
            <a:endParaRPr lang="en-IN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C52807-8CAF-4827-97FD-DA334A8F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CFF07A1-C099-BAC6-6F05-F9B86FC86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344" y="1336151"/>
            <a:ext cx="4035437" cy="1422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16C8E-8539-3F57-3BEC-75E2D25130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618" y="3473389"/>
            <a:ext cx="2698811" cy="269881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6223EA7-BA72-444B-ACA6-FCB8F43F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9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1641A-3CB7-419E-CD51-E2A10A083949}"/>
              </a:ext>
            </a:extLst>
          </p:cNvPr>
          <p:cNvSpPr txBox="1"/>
          <p:nvPr/>
        </p:nvSpPr>
        <p:spPr>
          <a:xfrm>
            <a:off x="838199" y="978408"/>
            <a:ext cx="4056530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latin typeface="+mj-lt"/>
                <a:ea typeface="+mj-ea"/>
                <a:cs typeface="+mj-cs"/>
              </a:rPr>
              <a:t>Idea/Approach Details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5558-0A2E-5A69-09D1-C755C644F96F}"/>
              </a:ext>
            </a:extLst>
          </p:cNvPr>
          <p:cNvSpPr txBox="1"/>
          <p:nvPr/>
        </p:nvSpPr>
        <p:spPr>
          <a:xfrm>
            <a:off x="838198" y="2333625"/>
            <a:ext cx="4248152" cy="3601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Rating Based Feedback Section: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Users can provide feedback through a user-friendly dropdown menu, assigning ratings out of 5 on various aspects.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Admin has the flexibility to customize aspects based on specific needs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Detailed feedback section: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Users can share detailed feedback, providing a more nuanced perspective on their experiences.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Community Section: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A social media-like platform facilitates interaction between citizens and the police.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Open platform to express concerns on various loopholes.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Get updates like new rules/Regulations.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Develop Awareness.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1" dirty="0"/>
              <a:t>Chatbot assistant to clear common queries.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1" dirty="0"/>
              <a:t>Transparency fosters trust</a:t>
            </a:r>
            <a:endParaRPr lang="en-US" sz="1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3A226F-A00F-C1E1-C593-05DE3E42F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996" y="3533429"/>
            <a:ext cx="3092834" cy="2914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69876B-4D96-3EBD-4911-9F27C234F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7888" y="3741577"/>
            <a:ext cx="3536229" cy="206206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00D78B8-F2B6-CD7A-1559-18002A985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563" y="509587"/>
            <a:ext cx="5989328" cy="28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5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7CFDC8-4D45-C79E-3DE2-5D4B4D28D3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1931" b="38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B89A3-7A03-1F75-16C4-0B9849A8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Sub-Problems/Stopper: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68B6DE4-1A74-A822-24E2-A74894EB4B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55943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612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DD99F-3B18-8FC2-03AB-77BDD240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Methodology: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29E8E52-0F59-1D19-EE15-20A06162C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24" r="31772" b="-2"/>
          <a:stretch/>
        </p:blipFill>
        <p:spPr>
          <a:xfrm>
            <a:off x="929845" y="1822348"/>
            <a:ext cx="6603455" cy="4452160"/>
          </a:xfrm>
          <a:prstGeom prst="rect">
            <a:avLst/>
          </a:prstGeom>
        </p:spPr>
      </p:pic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4B34A629-A69B-BF4A-551F-751915384E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650343"/>
              </p:ext>
            </p:extLst>
          </p:nvPr>
        </p:nvGraphicFramePr>
        <p:xfrm>
          <a:off x="7938752" y="2020824"/>
          <a:ext cx="3455097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945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ACEFE-BBA7-4AC5-7610-623E7AD5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291328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u="sng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Future</a:t>
            </a:r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Plans/Approach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50FFF-9603-3EED-D445-76B29F97F568}"/>
              </a:ext>
            </a:extLst>
          </p:cNvPr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Automated Calling System (Offline Mode):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Users will receive a call within 24 hours of registering a complaint or service request.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bot will guide the user through a series of questions to gather feedback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Graphic 19" descr="Call center">
            <a:extLst>
              <a:ext uri="{FF2B5EF4-FFF2-40B4-BE49-F238E27FC236}">
                <a16:creationId xmlns:a16="http://schemas.microsoft.com/office/drawing/2014/main" id="{23A04AA8-B52E-B86D-08EF-BA04EC895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0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277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Helvetica Neue Medium</vt:lpstr>
      <vt:lpstr>Roboto</vt:lpstr>
      <vt:lpstr>system-ui</vt:lpstr>
      <vt:lpstr>Times New Roman</vt:lpstr>
      <vt:lpstr>Office Theme</vt:lpstr>
      <vt:lpstr>   Problem Statement No. 1  Develop a Police feedback system.</vt:lpstr>
      <vt:lpstr>PowerPoint Presentation</vt:lpstr>
      <vt:lpstr>Sub-Problems/Stopper:</vt:lpstr>
      <vt:lpstr>Analysis Methodology: </vt:lpstr>
      <vt:lpstr>Future Plans/Approach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Problem Statement No. 1  Develop a Police feedback system.</dc:title>
  <dc:creator>Mohammad Danish</dc:creator>
  <cp:lastModifiedBy>Mohammad Danish</cp:lastModifiedBy>
  <cp:revision>4</cp:revision>
  <dcterms:created xsi:type="dcterms:W3CDTF">2024-01-17T05:44:01Z</dcterms:created>
  <dcterms:modified xsi:type="dcterms:W3CDTF">2024-01-18T04:25:35Z</dcterms:modified>
</cp:coreProperties>
</file>