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3495"/>
  </p:normalViewPr>
  <p:slideViewPr>
    <p:cSldViewPr snapToGrid="0" snapToObjects="1">
      <p:cViewPr>
        <p:scale>
          <a:sx n="100" d="100"/>
          <a:sy n="100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606FE-1E46-BE68-D658-029B08EC43DE}"/>
              </a:ext>
            </a:extLst>
          </p:cNvPr>
          <p:cNvSpPr txBox="1"/>
          <p:nvPr/>
        </p:nvSpPr>
        <p:spPr>
          <a:xfrm>
            <a:off x="5066414" y="4184508"/>
            <a:ext cx="309407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Submitted By: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Mohit Kamble</a:t>
            </a:r>
            <a:endParaRPr kumimoji="0" lang="en-IN" sz="2400" b="1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8C754-4149-A9FE-BA40-745626C387AB}"/>
              </a:ext>
            </a:extLst>
          </p:cNvPr>
          <p:cNvSpPr txBox="1"/>
          <p:nvPr/>
        </p:nvSpPr>
        <p:spPr>
          <a:xfrm>
            <a:off x="838200" y="1599626"/>
            <a:ext cx="55626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My GitHub Link -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</a:t>
            </a:r>
            <a:r>
              <a:rPr lang="en-GB" b="1" dirty="0"/>
              <a:t>recommendation to the new customers</a:t>
            </a:r>
            <a:r>
              <a:rPr lang="en-GB" dirty="0"/>
              <a:t>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70" y="2785966"/>
            <a:ext cx="3822705" cy="2548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C8C48F-65A6-89BF-CAB4-00422D7BD7FB}"/>
              </a:ext>
            </a:extLst>
          </p:cNvPr>
          <p:cNvSpPr txBox="1"/>
          <p:nvPr/>
        </p:nvSpPr>
        <p:spPr>
          <a:xfrm>
            <a:off x="7734300" y="1152525"/>
            <a:ext cx="8096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Old Data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5D2E0-D28C-65BB-5D36-BA8139795D7E}"/>
              </a:ext>
            </a:extLst>
          </p:cNvPr>
          <p:cNvSpPr txBox="1"/>
          <p:nvPr/>
        </p:nvSpPr>
        <p:spPr>
          <a:xfrm>
            <a:off x="7734300" y="3226405"/>
            <a:ext cx="95716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Data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54193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03668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433231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74736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740</Words>
  <Application>Microsoft Office PowerPoint</Application>
  <PresentationFormat>On-screen Show (16:9)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Kamble</dc:creator>
  <cp:lastModifiedBy>Mohit Kamble</cp:lastModifiedBy>
  <cp:revision>21</cp:revision>
  <dcterms:modified xsi:type="dcterms:W3CDTF">2022-11-16T20:49:25Z</dcterms:modified>
</cp:coreProperties>
</file>